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9" r:id="rId3"/>
    <p:sldId id="261" r:id="rId5"/>
    <p:sldId id="262" r:id="rId6"/>
    <p:sldId id="270" r:id="rId7"/>
    <p:sldId id="271" r:id="rId8"/>
    <p:sldId id="272" r:id="rId9"/>
    <p:sldId id="266" r:id="rId10"/>
    <p:sldId id="273" r:id="rId11"/>
    <p:sldId id="274" r:id="rId12"/>
    <p:sldId id="275" r:id="rId13"/>
    <p:sldId id="267" r:id="rId14"/>
    <p:sldId id="276" r:id="rId15"/>
    <p:sldId id="277" r:id="rId16"/>
    <p:sldId id="278" r:id="rId17"/>
    <p:sldId id="268" r:id="rId18"/>
    <p:sldId id="279" r:id="rId19"/>
    <p:sldId id="282" r:id="rId20"/>
    <p:sldId id="283" r:id="rId21"/>
    <p:sldId id="269" r:id="rId22"/>
    <p:sldId id="280" r:id="rId23"/>
    <p:sldId id="281" r:id="rId24"/>
    <p:sldId id="284" r:id="rId25"/>
    <p:sldId id="263" r:id="rId26"/>
    <p:sldId id="265" r:id="rId2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CD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1221fd363be54131a612fd91512640b"/>
          <p:cNvPicPr>
            <a:picLocks noChangeAspect="1"/>
          </p:cNvPicPr>
          <p:nvPr/>
        </p:nvPicPr>
        <p:blipFill>
          <a:blip r:embed="rId1"/>
          <a:srcRect l="5056" t="3726" r="3738" b="6385"/>
          <a:stretch>
            <a:fillRect/>
          </a:stretch>
        </p:blipFill>
        <p:spPr>
          <a:xfrm>
            <a:off x="233045" y="603250"/>
            <a:ext cx="5454650" cy="5375910"/>
          </a:xfrm>
          <a:prstGeom prst="rect">
            <a:avLst/>
          </a:prstGeom>
          <a:effectLst>
            <a:reflection blurRad="6350" stA="52000" endA="300" endPos="14000" dir="5400000" sy="-100000" algn="bl" rotWithShape="0"/>
          </a:effectLst>
        </p:spPr>
      </p:pic>
      <p:pic>
        <p:nvPicPr>
          <p:cNvPr id="7" name="图片 6" descr="e2f25018d50ec31651aa3aa86e0709d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83380" y="3592830"/>
            <a:ext cx="2308860" cy="263906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609080" y="1527810"/>
            <a:ext cx="1584325" cy="64516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</a:rPr>
              <a:t>LOGO</a:t>
            </a:r>
            <a:endParaRPr lang="en-US" altLang="zh-CN" sz="3600">
              <a:solidFill>
                <a:schemeClr val="accent6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492240" y="2278380"/>
            <a:ext cx="46888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绿色环保</a:t>
            </a:r>
            <a:r>
              <a:rPr lang="en-US" altLang="zh-CN" sz="3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3600" b="1">
                <a:solidFill>
                  <a:schemeClr val="accent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节能低碳</a:t>
            </a:r>
            <a:endParaRPr lang="zh-CN" altLang="en-US" sz="3600" b="1">
              <a:solidFill>
                <a:schemeClr val="accent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92240" y="2866390"/>
            <a:ext cx="53740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>
                <a:solidFill>
                  <a:schemeClr val="accent6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请在此输入或长或短的标题</a:t>
            </a:r>
            <a:endParaRPr lang="zh-CN" altLang="en-US" sz="4800" b="1">
              <a:solidFill>
                <a:schemeClr val="accent6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567170" y="4502785"/>
            <a:ext cx="3204000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605270" y="4648835"/>
            <a:ext cx="1003935" cy="39878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汇报人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图文框 15"/>
          <p:cNvSpPr/>
          <p:nvPr/>
        </p:nvSpPr>
        <p:spPr>
          <a:xfrm>
            <a:off x="-15240" y="-10160"/>
            <a:ext cx="12206605" cy="6891020"/>
          </a:xfrm>
          <a:prstGeom prst="frame">
            <a:avLst>
              <a:gd name="adj1" fmla="val 576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树叶"/>
          <p:cNvSpPr/>
          <p:nvPr/>
        </p:nvSpPr>
        <p:spPr bwMode="auto">
          <a:xfrm rot="1020000">
            <a:off x="8261350" y="1236345"/>
            <a:ext cx="401955" cy="52514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e2f25018d50ec31651aa3aa86e0709d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569595" y="504190"/>
            <a:ext cx="5116195" cy="5848985"/>
          </a:xfrm>
          <a:prstGeom prst="rect">
            <a:avLst/>
          </a:prstGeom>
        </p:spPr>
      </p:pic>
      <p:sp>
        <p:nvSpPr>
          <p:cNvPr id="16" name="图文框 15"/>
          <p:cNvSpPr/>
          <p:nvPr/>
        </p:nvSpPr>
        <p:spPr>
          <a:xfrm>
            <a:off x="-15240" y="-10160"/>
            <a:ext cx="12206605" cy="6891020"/>
          </a:xfrm>
          <a:prstGeom prst="frame">
            <a:avLst>
              <a:gd name="adj1" fmla="val 576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树叶"/>
          <p:cNvSpPr/>
          <p:nvPr/>
        </p:nvSpPr>
        <p:spPr bwMode="auto">
          <a:xfrm rot="17100000">
            <a:off x="8501380" y="542925"/>
            <a:ext cx="401955" cy="52514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9109075" y="710565"/>
            <a:ext cx="2679700" cy="71437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9191625" y="718185"/>
            <a:ext cx="25152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u="sng">
                <a:solidFill>
                  <a:schemeClr val="bg1"/>
                </a:solidFill>
                <a:latin typeface="Impact" panose="020B0806030902050204" charset="0"/>
              </a:rPr>
              <a:t>CONTENTS</a:t>
            </a:r>
            <a:endParaRPr lang="en-US" altLang="zh-CN" sz="4000" u="sng">
              <a:solidFill>
                <a:schemeClr val="bg1"/>
              </a:solidFill>
              <a:latin typeface="Impact" panose="020B0806030902050204" charset="0"/>
            </a:endParaRPr>
          </a:p>
        </p:txBody>
      </p:sp>
      <p:sp>
        <p:nvSpPr>
          <p:cNvPr id="5" name="树叶"/>
          <p:cNvSpPr/>
          <p:nvPr/>
        </p:nvSpPr>
        <p:spPr bwMode="auto">
          <a:xfrm rot="13680000">
            <a:off x="8691880" y="1112520"/>
            <a:ext cx="289560" cy="37846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844030" y="1920240"/>
            <a:ext cx="3672840" cy="655320"/>
            <a:chOff x="10272" y="3024"/>
            <a:chExt cx="5784" cy="1032"/>
          </a:xfrm>
        </p:grpSpPr>
        <p:sp>
          <p:nvSpPr>
            <p:cNvPr id="14" name="文本框 13"/>
            <p:cNvSpPr txBox="1"/>
            <p:nvPr/>
          </p:nvSpPr>
          <p:spPr>
            <a:xfrm>
              <a:off x="10272" y="3024"/>
              <a:ext cx="110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>
                  <a:solidFill>
                    <a:schemeClr val="accent6">
                      <a:lumMod val="75000"/>
                    </a:schemeClr>
                  </a:solidFill>
                  <a:latin typeface="Impact" panose="020B0806030902050204" charset="0"/>
                </a:rPr>
                <a:t>01</a:t>
              </a:r>
              <a:endParaRPr lang="en-US" altLang="zh-CN" sz="36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H="1">
              <a:off x="11040" y="3336"/>
              <a:ext cx="456" cy="72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/>
            <p:nvPr/>
          </p:nvSpPr>
          <p:spPr>
            <a:xfrm>
              <a:off x="11592" y="3169"/>
              <a:ext cx="446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请输入您的标题</a:t>
              </a: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44030" y="2716530"/>
            <a:ext cx="3672840" cy="655320"/>
            <a:chOff x="10272" y="3024"/>
            <a:chExt cx="5784" cy="1032"/>
          </a:xfrm>
        </p:grpSpPr>
        <p:sp>
          <p:nvSpPr>
            <p:cNvPr id="20" name="文本框 19"/>
            <p:cNvSpPr txBox="1"/>
            <p:nvPr/>
          </p:nvSpPr>
          <p:spPr>
            <a:xfrm>
              <a:off x="10272" y="3024"/>
              <a:ext cx="110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>
                  <a:solidFill>
                    <a:schemeClr val="accent6">
                      <a:lumMod val="75000"/>
                    </a:schemeClr>
                  </a:solidFill>
                  <a:latin typeface="Impact" panose="020B0806030902050204" charset="0"/>
                </a:rPr>
                <a:t>02</a:t>
              </a:r>
              <a:endParaRPr lang="en-US" altLang="zh-CN" sz="36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 flipH="1">
              <a:off x="11040" y="3336"/>
              <a:ext cx="456" cy="72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1592" y="3169"/>
              <a:ext cx="446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请输入您的标题</a:t>
              </a: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844030" y="3512820"/>
            <a:ext cx="3672840" cy="655320"/>
            <a:chOff x="10272" y="3024"/>
            <a:chExt cx="5784" cy="1032"/>
          </a:xfrm>
        </p:grpSpPr>
        <p:sp>
          <p:nvSpPr>
            <p:cNvPr id="24" name="文本框 23"/>
            <p:cNvSpPr txBox="1"/>
            <p:nvPr/>
          </p:nvSpPr>
          <p:spPr>
            <a:xfrm>
              <a:off x="10272" y="3024"/>
              <a:ext cx="110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>
                  <a:solidFill>
                    <a:schemeClr val="accent6">
                      <a:lumMod val="75000"/>
                    </a:schemeClr>
                  </a:solidFill>
                  <a:latin typeface="Impact" panose="020B0806030902050204" charset="0"/>
                </a:rPr>
                <a:t>03</a:t>
              </a:r>
              <a:endParaRPr lang="en-US" altLang="zh-CN" sz="36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 flipH="1">
              <a:off x="11040" y="3336"/>
              <a:ext cx="456" cy="72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11592" y="3169"/>
              <a:ext cx="446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请输入您的标题</a:t>
              </a: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844030" y="4309110"/>
            <a:ext cx="3672840" cy="655320"/>
            <a:chOff x="10272" y="3024"/>
            <a:chExt cx="5784" cy="1032"/>
          </a:xfrm>
        </p:grpSpPr>
        <p:sp>
          <p:nvSpPr>
            <p:cNvPr id="28" name="文本框 27"/>
            <p:cNvSpPr txBox="1"/>
            <p:nvPr/>
          </p:nvSpPr>
          <p:spPr>
            <a:xfrm>
              <a:off x="10272" y="3024"/>
              <a:ext cx="110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>
                  <a:solidFill>
                    <a:schemeClr val="accent6">
                      <a:lumMod val="75000"/>
                    </a:schemeClr>
                  </a:solidFill>
                  <a:latin typeface="Impact" panose="020B0806030902050204" charset="0"/>
                </a:rPr>
                <a:t>04</a:t>
              </a:r>
              <a:endParaRPr lang="en-US" altLang="zh-CN" sz="36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 flipH="1">
              <a:off x="11040" y="3336"/>
              <a:ext cx="456" cy="72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11592" y="3169"/>
              <a:ext cx="446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请输入您的标题</a:t>
              </a: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844030" y="5105400"/>
            <a:ext cx="3672840" cy="655320"/>
            <a:chOff x="10272" y="3024"/>
            <a:chExt cx="5784" cy="1032"/>
          </a:xfrm>
        </p:grpSpPr>
        <p:sp>
          <p:nvSpPr>
            <p:cNvPr id="32" name="文本框 31"/>
            <p:cNvSpPr txBox="1"/>
            <p:nvPr/>
          </p:nvSpPr>
          <p:spPr>
            <a:xfrm>
              <a:off x="10272" y="3024"/>
              <a:ext cx="110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>
                  <a:solidFill>
                    <a:schemeClr val="accent6">
                      <a:lumMod val="75000"/>
                    </a:schemeClr>
                  </a:solidFill>
                  <a:latin typeface="Impact" panose="020B0806030902050204" charset="0"/>
                </a:rPr>
                <a:t>05</a:t>
              </a:r>
              <a:endParaRPr lang="en-US" altLang="zh-CN" sz="36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 flipH="1">
              <a:off x="11040" y="3336"/>
              <a:ext cx="456" cy="72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11592" y="3169"/>
              <a:ext cx="4464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请输入您的标题</a:t>
              </a:r>
              <a:endParaRPr lang="zh-CN" alt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文框 15"/>
          <p:cNvSpPr/>
          <p:nvPr/>
        </p:nvSpPr>
        <p:spPr>
          <a:xfrm>
            <a:off x="-15240" y="-10160"/>
            <a:ext cx="12206605" cy="6891020"/>
          </a:xfrm>
          <a:prstGeom prst="frame">
            <a:avLst>
              <a:gd name="adj1" fmla="val 576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 descr="fe2f0fd7a674cbb7c423dadeeece7e6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6654800" y="864235"/>
            <a:ext cx="5128895" cy="51288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91845" y="2505075"/>
            <a:ext cx="1890395" cy="18611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>
                <a:solidFill>
                  <a:schemeClr val="bg1"/>
                </a:solidFill>
                <a:latin typeface="Impact" panose="020B0806030902050204" charset="0"/>
              </a:rPr>
              <a:t>01</a:t>
            </a:r>
            <a:endParaRPr lang="en-US" altLang="zh-CN" sz="11500">
              <a:solidFill>
                <a:schemeClr val="bg1"/>
              </a:solidFill>
              <a:latin typeface="Impact" panose="020B0806030902050204" charset="0"/>
            </a:endParaRPr>
          </a:p>
        </p:txBody>
      </p:sp>
      <p:sp>
        <p:nvSpPr>
          <p:cNvPr id="10" name="树叶"/>
          <p:cNvSpPr/>
          <p:nvPr/>
        </p:nvSpPr>
        <p:spPr bwMode="auto">
          <a:xfrm rot="1020000">
            <a:off x="2862580" y="2030730"/>
            <a:ext cx="451485" cy="59055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树叶"/>
          <p:cNvSpPr/>
          <p:nvPr/>
        </p:nvSpPr>
        <p:spPr bwMode="auto">
          <a:xfrm rot="17640000">
            <a:off x="2323465" y="2000250"/>
            <a:ext cx="34988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5940" y="2839720"/>
            <a:ext cx="3007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173095" y="3434715"/>
            <a:ext cx="281368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76575" y="3553460"/>
            <a:ext cx="3403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Please  enter  your  title  here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任意多边形 36"/>
          <p:cNvSpPr/>
          <p:nvPr/>
        </p:nvSpPr>
        <p:spPr>
          <a:xfrm>
            <a:off x="-13970" y="3668395"/>
            <a:ext cx="12202160" cy="3037205"/>
          </a:xfrm>
          <a:custGeom>
            <a:avLst/>
            <a:gdLst>
              <a:gd name="connsiteX0" fmla="*/ 0 w 19216"/>
              <a:gd name="connsiteY0" fmla="*/ 783 h 4783"/>
              <a:gd name="connsiteX1" fmla="*/ 2279 w 19216"/>
              <a:gd name="connsiteY1" fmla="*/ 800 h 4783"/>
              <a:gd name="connsiteX2" fmla="*/ 3087 w 19216"/>
              <a:gd name="connsiteY2" fmla="*/ 0 h 4783"/>
              <a:gd name="connsiteX3" fmla="*/ 3911 w 19216"/>
              <a:gd name="connsiteY3" fmla="*/ 800 h 4783"/>
              <a:gd name="connsiteX4" fmla="*/ 6423 w 19216"/>
              <a:gd name="connsiteY4" fmla="*/ 792 h 4783"/>
              <a:gd name="connsiteX5" fmla="*/ 7247 w 19216"/>
              <a:gd name="connsiteY5" fmla="*/ 16 h 4783"/>
              <a:gd name="connsiteX6" fmla="*/ 8071 w 19216"/>
              <a:gd name="connsiteY6" fmla="*/ 792 h 4783"/>
              <a:gd name="connsiteX7" fmla="*/ 10619 w 19216"/>
              <a:gd name="connsiteY7" fmla="*/ 800 h 4783"/>
              <a:gd name="connsiteX8" fmla="*/ 11419 w 19216"/>
              <a:gd name="connsiteY8" fmla="*/ 0 h 4783"/>
              <a:gd name="connsiteX9" fmla="*/ 12227 w 19216"/>
              <a:gd name="connsiteY9" fmla="*/ 792 h 4783"/>
              <a:gd name="connsiteX10" fmla="*/ 14747 w 19216"/>
              <a:gd name="connsiteY10" fmla="*/ 792 h 4783"/>
              <a:gd name="connsiteX11" fmla="*/ 15579 w 19216"/>
              <a:gd name="connsiteY11" fmla="*/ 8 h 4783"/>
              <a:gd name="connsiteX12" fmla="*/ 16403 w 19216"/>
              <a:gd name="connsiteY12" fmla="*/ 808 h 4783"/>
              <a:gd name="connsiteX13" fmla="*/ 19216 w 19216"/>
              <a:gd name="connsiteY13" fmla="*/ 803 h 4783"/>
              <a:gd name="connsiteX14" fmla="*/ 19216 w 19216"/>
              <a:gd name="connsiteY14" fmla="*/ 4703 h 4783"/>
              <a:gd name="connsiteX15" fmla="*/ 0 w 19216"/>
              <a:gd name="connsiteY15" fmla="*/ 4783 h 4783"/>
              <a:gd name="connsiteX16" fmla="*/ 0 w 19216"/>
              <a:gd name="connsiteY16" fmla="*/ 783 h 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16" h="4783">
                <a:moveTo>
                  <a:pt x="0" y="783"/>
                </a:moveTo>
                <a:lnTo>
                  <a:pt x="2279" y="800"/>
                </a:lnTo>
                <a:lnTo>
                  <a:pt x="3087" y="0"/>
                </a:lnTo>
                <a:lnTo>
                  <a:pt x="3911" y="800"/>
                </a:lnTo>
                <a:lnTo>
                  <a:pt x="6423" y="792"/>
                </a:lnTo>
                <a:lnTo>
                  <a:pt x="7247" y="16"/>
                </a:lnTo>
                <a:lnTo>
                  <a:pt x="8071" y="792"/>
                </a:lnTo>
                <a:lnTo>
                  <a:pt x="10619" y="800"/>
                </a:lnTo>
                <a:lnTo>
                  <a:pt x="11419" y="0"/>
                </a:lnTo>
                <a:lnTo>
                  <a:pt x="12227" y="792"/>
                </a:lnTo>
                <a:lnTo>
                  <a:pt x="14747" y="792"/>
                </a:lnTo>
                <a:lnTo>
                  <a:pt x="15579" y="8"/>
                </a:lnTo>
                <a:lnTo>
                  <a:pt x="16403" y="808"/>
                </a:lnTo>
                <a:lnTo>
                  <a:pt x="19216" y="803"/>
                </a:lnTo>
                <a:lnTo>
                  <a:pt x="19216" y="4703"/>
                </a:lnTo>
                <a:lnTo>
                  <a:pt x="0" y="4783"/>
                </a:lnTo>
                <a:lnTo>
                  <a:pt x="0" y="783"/>
                </a:lnTo>
                <a:close/>
              </a:path>
            </a:pathLst>
          </a:custGeom>
          <a:pattFill prst="wdUpDiag">
            <a:fgClr>
              <a:srgbClr val="BFBFB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>
            <a:off x="0" y="3820795"/>
            <a:ext cx="12211050" cy="3037205"/>
          </a:xfrm>
          <a:custGeom>
            <a:avLst/>
            <a:gdLst>
              <a:gd name="connsiteX0" fmla="*/ 0 w 19230"/>
              <a:gd name="connsiteY0" fmla="*/ 805 h 4783"/>
              <a:gd name="connsiteX1" fmla="*/ 2552 w 19230"/>
              <a:gd name="connsiteY1" fmla="*/ 800 h 4783"/>
              <a:gd name="connsiteX2" fmla="*/ 3360 w 19230"/>
              <a:gd name="connsiteY2" fmla="*/ 0 h 4783"/>
              <a:gd name="connsiteX3" fmla="*/ 4184 w 19230"/>
              <a:gd name="connsiteY3" fmla="*/ 800 h 4783"/>
              <a:gd name="connsiteX4" fmla="*/ 6696 w 19230"/>
              <a:gd name="connsiteY4" fmla="*/ 792 h 4783"/>
              <a:gd name="connsiteX5" fmla="*/ 7520 w 19230"/>
              <a:gd name="connsiteY5" fmla="*/ 16 h 4783"/>
              <a:gd name="connsiteX6" fmla="*/ 8344 w 19230"/>
              <a:gd name="connsiteY6" fmla="*/ 792 h 4783"/>
              <a:gd name="connsiteX7" fmla="*/ 10892 w 19230"/>
              <a:gd name="connsiteY7" fmla="*/ 800 h 4783"/>
              <a:gd name="connsiteX8" fmla="*/ 11692 w 19230"/>
              <a:gd name="connsiteY8" fmla="*/ 0 h 4783"/>
              <a:gd name="connsiteX9" fmla="*/ 12500 w 19230"/>
              <a:gd name="connsiteY9" fmla="*/ 792 h 4783"/>
              <a:gd name="connsiteX10" fmla="*/ 15020 w 19230"/>
              <a:gd name="connsiteY10" fmla="*/ 792 h 4783"/>
              <a:gd name="connsiteX11" fmla="*/ 15852 w 19230"/>
              <a:gd name="connsiteY11" fmla="*/ 8 h 4783"/>
              <a:gd name="connsiteX12" fmla="*/ 16676 w 19230"/>
              <a:gd name="connsiteY12" fmla="*/ 808 h 4783"/>
              <a:gd name="connsiteX13" fmla="*/ 19230 w 19230"/>
              <a:gd name="connsiteY13" fmla="*/ 805 h 4783"/>
              <a:gd name="connsiteX14" fmla="*/ 19230 w 19230"/>
              <a:gd name="connsiteY14" fmla="*/ 4783 h 4783"/>
              <a:gd name="connsiteX15" fmla="*/ 0 w 19230"/>
              <a:gd name="connsiteY15" fmla="*/ 4783 h 4783"/>
              <a:gd name="connsiteX16" fmla="*/ 0 w 19230"/>
              <a:gd name="connsiteY16" fmla="*/ 805 h 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230" h="4783">
                <a:moveTo>
                  <a:pt x="0" y="805"/>
                </a:moveTo>
                <a:lnTo>
                  <a:pt x="2552" y="800"/>
                </a:lnTo>
                <a:lnTo>
                  <a:pt x="3360" y="0"/>
                </a:lnTo>
                <a:lnTo>
                  <a:pt x="4184" y="800"/>
                </a:lnTo>
                <a:lnTo>
                  <a:pt x="6696" y="792"/>
                </a:lnTo>
                <a:lnTo>
                  <a:pt x="7520" y="16"/>
                </a:lnTo>
                <a:lnTo>
                  <a:pt x="8344" y="792"/>
                </a:lnTo>
                <a:lnTo>
                  <a:pt x="10892" y="800"/>
                </a:lnTo>
                <a:lnTo>
                  <a:pt x="11692" y="0"/>
                </a:lnTo>
                <a:lnTo>
                  <a:pt x="12500" y="792"/>
                </a:lnTo>
                <a:lnTo>
                  <a:pt x="15020" y="792"/>
                </a:lnTo>
                <a:lnTo>
                  <a:pt x="15852" y="8"/>
                </a:lnTo>
                <a:lnTo>
                  <a:pt x="16676" y="808"/>
                </a:lnTo>
                <a:lnTo>
                  <a:pt x="19230" y="805"/>
                </a:lnTo>
                <a:lnTo>
                  <a:pt x="19230" y="4783"/>
                </a:lnTo>
                <a:lnTo>
                  <a:pt x="0" y="4783"/>
                </a:lnTo>
                <a:lnTo>
                  <a:pt x="0" y="80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111250" y="1104900"/>
            <a:ext cx="2103755" cy="1983740"/>
            <a:chOff x="4470" y="2200"/>
            <a:chExt cx="3313" cy="3124"/>
          </a:xfrm>
        </p:grpSpPr>
        <p:sp>
          <p:nvSpPr>
            <p:cNvPr id="26" name="文本框 25"/>
            <p:cNvSpPr txBox="1"/>
            <p:nvPr/>
          </p:nvSpPr>
          <p:spPr>
            <a:xfrm flipH="1">
              <a:off x="4470" y="4599"/>
              <a:ext cx="3312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22"/>
            <p:cNvSpPr txBox="1"/>
            <p:nvPr/>
          </p:nvSpPr>
          <p:spPr>
            <a:xfrm flipH="1">
              <a:off x="4470" y="2200"/>
              <a:ext cx="3313" cy="25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748405" y="1104900"/>
            <a:ext cx="2103755" cy="1983740"/>
            <a:chOff x="4470" y="2200"/>
            <a:chExt cx="3313" cy="3124"/>
          </a:xfrm>
        </p:grpSpPr>
        <p:sp>
          <p:nvSpPr>
            <p:cNvPr id="20" name="文本框 19"/>
            <p:cNvSpPr txBox="1"/>
            <p:nvPr/>
          </p:nvSpPr>
          <p:spPr>
            <a:xfrm flipH="1">
              <a:off x="4470" y="4599"/>
              <a:ext cx="3312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文本框 22"/>
            <p:cNvSpPr txBox="1"/>
            <p:nvPr/>
          </p:nvSpPr>
          <p:spPr>
            <a:xfrm flipH="1">
              <a:off x="4470" y="2200"/>
              <a:ext cx="3313" cy="25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385560" y="1104900"/>
            <a:ext cx="2103755" cy="1983740"/>
            <a:chOff x="4470" y="2200"/>
            <a:chExt cx="3313" cy="3124"/>
          </a:xfrm>
        </p:grpSpPr>
        <p:sp>
          <p:nvSpPr>
            <p:cNvPr id="23" name="文本框 22"/>
            <p:cNvSpPr txBox="1"/>
            <p:nvPr/>
          </p:nvSpPr>
          <p:spPr>
            <a:xfrm flipH="1">
              <a:off x="4470" y="4599"/>
              <a:ext cx="3312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2"/>
            <p:cNvSpPr txBox="1"/>
            <p:nvPr/>
          </p:nvSpPr>
          <p:spPr>
            <a:xfrm flipH="1">
              <a:off x="4470" y="2200"/>
              <a:ext cx="3313" cy="25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022715" y="1104900"/>
            <a:ext cx="2103755" cy="1983740"/>
            <a:chOff x="4470" y="2200"/>
            <a:chExt cx="3313" cy="3124"/>
          </a:xfrm>
        </p:grpSpPr>
        <p:sp>
          <p:nvSpPr>
            <p:cNvPr id="29" name="文本框 28"/>
            <p:cNvSpPr txBox="1"/>
            <p:nvPr/>
          </p:nvSpPr>
          <p:spPr>
            <a:xfrm flipH="1">
              <a:off x="4470" y="4599"/>
              <a:ext cx="3312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0" name="文本框 22"/>
            <p:cNvSpPr txBox="1"/>
            <p:nvPr/>
          </p:nvSpPr>
          <p:spPr>
            <a:xfrm flipH="1">
              <a:off x="4470" y="2200"/>
              <a:ext cx="3313" cy="258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345940" y="4556760"/>
            <a:ext cx="914400" cy="914400"/>
            <a:chOff x="1827" y="3326"/>
            <a:chExt cx="1440" cy="1440"/>
          </a:xfrm>
        </p:grpSpPr>
        <p:sp>
          <p:nvSpPr>
            <p:cNvPr id="76" name="椭圆 75"/>
            <p:cNvSpPr/>
            <p:nvPr/>
          </p:nvSpPr>
          <p:spPr>
            <a:xfrm>
              <a:off x="1827" y="3326"/>
              <a:ext cx="1440" cy="1440"/>
            </a:xfrm>
            <a:prstGeom prst="ellipse">
              <a:avLst/>
            </a:prstGeom>
            <a:pattFill prst="wd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公文包"/>
            <p:cNvSpPr/>
            <p:nvPr/>
          </p:nvSpPr>
          <p:spPr>
            <a:xfrm>
              <a:off x="2057" y="3507"/>
              <a:ext cx="957" cy="957"/>
            </a:xfrm>
            <a:custGeom>
              <a:avLst/>
              <a:gdLst>
                <a:gd name="connsiteX0" fmla="*/ 3261356 w 3261356"/>
                <a:gd name="connsiteY0" fmla="*/ 1385789 h 2766950"/>
                <a:gd name="connsiteX1" fmla="*/ 3261356 w 3261356"/>
                <a:gd name="connsiteY1" fmla="*/ 2634211 h 2766950"/>
                <a:gd name="connsiteX2" fmla="*/ 3259675 w 3261356"/>
                <a:gd name="connsiteY2" fmla="*/ 2649333 h 2766950"/>
                <a:gd name="connsiteX3" fmla="*/ 3256313 w 3261356"/>
                <a:gd name="connsiteY3" fmla="*/ 2662775 h 2766950"/>
                <a:gd name="connsiteX4" fmla="*/ 3252951 w 3261356"/>
                <a:gd name="connsiteY4" fmla="*/ 2674537 h 2766950"/>
                <a:gd name="connsiteX5" fmla="*/ 3244545 w 3261356"/>
                <a:gd name="connsiteY5" fmla="*/ 2686298 h 2766950"/>
                <a:gd name="connsiteX6" fmla="*/ 3237821 w 3261356"/>
                <a:gd name="connsiteY6" fmla="*/ 2698060 h 2766950"/>
                <a:gd name="connsiteX7" fmla="*/ 3229415 w 3261356"/>
                <a:gd name="connsiteY7" fmla="*/ 2709822 h 2766950"/>
                <a:gd name="connsiteX8" fmla="*/ 3217647 w 3261356"/>
                <a:gd name="connsiteY8" fmla="*/ 2719903 h 2766950"/>
                <a:gd name="connsiteX9" fmla="*/ 3202517 w 3261356"/>
                <a:gd name="connsiteY9" fmla="*/ 2729985 h 2766950"/>
                <a:gd name="connsiteX10" fmla="*/ 3175619 w 3261356"/>
                <a:gd name="connsiteY10" fmla="*/ 2746787 h 2766950"/>
                <a:gd name="connsiteX11" fmla="*/ 3141997 w 3261356"/>
                <a:gd name="connsiteY11" fmla="*/ 2758549 h 2766950"/>
                <a:gd name="connsiteX12" fmla="*/ 3105013 w 3261356"/>
                <a:gd name="connsiteY12" fmla="*/ 2765270 h 2766950"/>
                <a:gd name="connsiteX13" fmla="*/ 3066347 w 3261356"/>
                <a:gd name="connsiteY13" fmla="*/ 2766950 h 2766950"/>
                <a:gd name="connsiteX14" fmla="*/ 196690 w 3261356"/>
                <a:gd name="connsiteY14" fmla="*/ 2766950 h 2766950"/>
                <a:gd name="connsiteX15" fmla="*/ 158024 w 3261356"/>
                <a:gd name="connsiteY15" fmla="*/ 2765270 h 2766950"/>
                <a:gd name="connsiteX16" fmla="*/ 121040 w 3261356"/>
                <a:gd name="connsiteY16" fmla="*/ 2758549 h 2766950"/>
                <a:gd name="connsiteX17" fmla="*/ 87418 w 3261356"/>
                <a:gd name="connsiteY17" fmla="*/ 2746787 h 2766950"/>
                <a:gd name="connsiteX18" fmla="*/ 57158 w 3261356"/>
                <a:gd name="connsiteY18" fmla="*/ 2729985 h 2766950"/>
                <a:gd name="connsiteX19" fmla="*/ 47071 w 3261356"/>
                <a:gd name="connsiteY19" fmla="*/ 2719903 h 2766950"/>
                <a:gd name="connsiteX20" fmla="*/ 35303 w 3261356"/>
                <a:gd name="connsiteY20" fmla="*/ 2709822 h 2766950"/>
                <a:gd name="connsiteX21" fmla="*/ 25217 w 3261356"/>
                <a:gd name="connsiteY21" fmla="*/ 2698060 h 2766950"/>
                <a:gd name="connsiteX22" fmla="*/ 16811 w 3261356"/>
                <a:gd name="connsiteY22" fmla="*/ 2686298 h 2766950"/>
                <a:gd name="connsiteX23" fmla="*/ 8405 w 3261356"/>
                <a:gd name="connsiteY23" fmla="*/ 2674537 h 2766950"/>
                <a:gd name="connsiteX24" fmla="*/ 5043 w 3261356"/>
                <a:gd name="connsiteY24" fmla="*/ 2662775 h 2766950"/>
                <a:gd name="connsiteX25" fmla="*/ 1681 w 3261356"/>
                <a:gd name="connsiteY25" fmla="*/ 2649333 h 2766950"/>
                <a:gd name="connsiteX26" fmla="*/ 0 w 3261356"/>
                <a:gd name="connsiteY26" fmla="*/ 2634211 h 2766950"/>
                <a:gd name="connsiteX27" fmla="*/ 0 w 3261356"/>
                <a:gd name="connsiteY27" fmla="*/ 1389150 h 2766950"/>
                <a:gd name="connsiteX28" fmla="*/ 196690 w 3261356"/>
                <a:gd name="connsiteY28" fmla="*/ 1441237 h 2766950"/>
                <a:gd name="connsiteX29" fmla="*/ 406829 w 3261356"/>
                <a:gd name="connsiteY29" fmla="*/ 1495005 h 2766950"/>
                <a:gd name="connsiteX30" fmla="*/ 660677 w 3261356"/>
                <a:gd name="connsiteY30" fmla="*/ 1555494 h 2766950"/>
                <a:gd name="connsiteX31" fmla="*/ 795165 w 3261356"/>
                <a:gd name="connsiteY31" fmla="*/ 1589099 h 2766950"/>
                <a:gd name="connsiteX32" fmla="*/ 933017 w 3261356"/>
                <a:gd name="connsiteY32" fmla="*/ 1619343 h 2766950"/>
                <a:gd name="connsiteX33" fmla="*/ 1067506 w 3261356"/>
                <a:gd name="connsiteY33" fmla="*/ 1646227 h 2766950"/>
                <a:gd name="connsiteX34" fmla="*/ 1200314 w 3261356"/>
                <a:gd name="connsiteY34" fmla="*/ 1671431 h 2766950"/>
                <a:gd name="connsiteX35" fmla="*/ 1326397 w 3261356"/>
                <a:gd name="connsiteY35" fmla="*/ 1693274 h 2766950"/>
                <a:gd name="connsiteX36" fmla="*/ 1442394 w 3261356"/>
                <a:gd name="connsiteY36" fmla="*/ 1708396 h 2766950"/>
                <a:gd name="connsiteX37" fmla="*/ 1544942 w 3261356"/>
                <a:gd name="connsiteY37" fmla="*/ 1720158 h 2766950"/>
                <a:gd name="connsiteX38" fmla="*/ 1588650 w 3261356"/>
                <a:gd name="connsiteY38" fmla="*/ 1723518 h 2766950"/>
                <a:gd name="connsiteX39" fmla="*/ 1630678 w 3261356"/>
                <a:gd name="connsiteY39" fmla="*/ 1725199 h 2766950"/>
                <a:gd name="connsiteX40" fmla="*/ 1672706 w 3261356"/>
                <a:gd name="connsiteY40" fmla="*/ 1723518 h 2766950"/>
                <a:gd name="connsiteX41" fmla="*/ 1719777 w 3261356"/>
                <a:gd name="connsiteY41" fmla="*/ 1720158 h 2766950"/>
                <a:gd name="connsiteX42" fmla="*/ 1820644 w 3261356"/>
                <a:gd name="connsiteY42" fmla="*/ 1708396 h 2766950"/>
                <a:gd name="connsiteX43" fmla="*/ 1934959 w 3261356"/>
                <a:gd name="connsiteY43" fmla="*/ 1693274 h 2766950"/>
                <a:gd name="connsiteX44" fmla="*/ 2061043 w 3261356"/>
                <a:gd name="connsiteY44" fmla="*/ 1671431 h 2766950"/>
                <a:gd name="connsiteX45" fmla="*/ 2193850 w 3261356"/>
                <a:gd name="connsiteY45" fmla="*/ 1646227 h 2766950"/>
                <a:gd name="connsiteX46" fmla="*/ 2330020 w 3261356"/>
                <a:gd name="connsiteY46" fmla="*/ 1615983 h 2766950"/>
                <a:gd name="connsiteX47" fmla="*/ 2466190 w 3261356"/>
                <a:gd name="connsiteY47" fmla="*/ 1585738 h 2766950"/>
                <a:gd name="connsiteX48" fmla="*/ 2602360 w 3261356"/>
                <a:gd name="connsiteY48" fmla="*/ 1553814 h 2766950"/>
                <a:gd name="connsiteX49" fmla="*/ 2854527 w 3261356"/>
                <a:gd name="connsiteY49" fmla="*/ 1493325 h 2766950"/>
                <a:gd name="connsiteX50" fmla="*/ 3066347 w 3261356"/>
                <a:gd name="connsiteY50" fmla="*/ 1437877 h 2766950"/>
                <a:gd name="connsiteX51" fmla="*/ 1508607 w 3261356"/>
                <a:gd name="connsiteY51" fmla="*/ 1206475 h 2766950"/>
                <a:gd name="connsiteX52" fmla="*/ 1417230 w 3261356"/>
                <a:gd name="connsiteY52" fmla="*/ 1297852 h 2766950"/>
                <a:gd name="connsiteX53" fmla="*/ 1417230 w 3261356"/>
                <a:gd name="connsiteY53" fmla="*/ 1314415 h 2766950"/>
                <a:gd name="connsiteX54" fmla="*/ 1508607 w 3261356"/>
                <a:gd name="connsiteY54" fmla="*/ 1405791 h 2766950"/>
                <a:gd name="connsiteX55" fmla="*/ 1752750 w 3261356"/>
                <a:gd name="connsiteY55" fmla="*/ 1405791 h 2766950"/>
                <a:gd name="connsiteX56" fmla="*/ 1844126 w 3261356"/>
                <a:gd name="connsiteY56" fmla="*/ 1314415 h 2766950"/>
                <a:gd name="connsiteX57" fmla="*/ 1844126 w 3261356"/>
                <a:gd name="connsiteY57" fmla="*/ 1297852 h 2766950"/>
                <a:gd name="connsiteX58" fmla="*/ 1752750 w 3261356"/>
                <a:gd name="connsiteY58" fmla="*/ 1206475 h 2766950"/>
                <a:gd name="connsiteX59" fmla="*/ 1630678 w 3261356"/>
                <a:gd name="connsiteY59" fmla="*/ 174304 h 2766950"/>
                <a:gd name="connsiteX60" fmla="*/ 1114624 w 3261356"/>
                <a:gd name="connsiteY60" fmla="*/ 469036 h 2766950"/>
                <a:gd name="connsiteX61" fmla="*/ 1111230 w 3261356"/>
                <a:gd name="connsiteY61" fmla="*/ 492633 h 2766950"/>
                <a:gd name="connsiteX62" fmla="*/ 2150126 w 3261356"/>
                <a:gd name="connsiteY62" fmla="*/ 492633 h 2766950"/>
                <a:gd name="connsiteX63" fmla="*/ 2146731 w 3261356"/>
                <a:gd name="connsiteY63" fmla="*/ 469036 h 2766950"/>
                <a:gd name="connsiteX64" fmla="*/ 1630678 w 3261356"/>
                <a:gd name="connsiteY64" fmla="*/ 174304 h 2766950"/>
                <a:gd name="connsiteX65" fmla="*/ 1630678 w 3261356"/>
                <a:gd name="connsiteY65" fmla="*/ 0 h 2766950"/>
                <a:gd name="connsiteX66" fmla="*/ 2269992 w 3261356"/>
                <a:gd name="connsiteY66" fmla="*/ 488510 h 2766950"/>
                <a:gd name="connsiteX67" fmla="*/ 2270238 w 3261356"/>
                <a:gd name="connsiteY67" fmla="*/ 492633 h 2766950"/>
                <a:gd name="connsiteX68" fmla="*/ 3066347 w 3261356"/>
                <a:gd name="connsiteY68" fmla="*/ 492633 h 2766950"/>
                <a:gd name="connsiteX69" fmla="*/ 3105012 w 3261356"/>
                <a:gd name="connsiteY69" fmla="*/ 494313 h 2766950"/>
                <a:gd name="connsiteX70" fmla="*/ 3141998 w 3261356"/>
                <a:gd name="connsiteY70" fmla="*/ 501035 h 2766950"/>
                <a:gd name="connsiteX71" fmla="*/ 3175621 w 3261356"/>
                <a:gd name="connsiteY71" fmla="*/ 512796 h 2766950"/>
                <a:gd name="connsiteX72" fmla="*/ 3202518 w 3261356"/>
                <a:gd name="connsiteY72" fmla="*/ 529599 h 2766950"/>
                <a:gd name="connsiteX73" fmla="*/ 3217649 w 3261356"/>
                <a:gd name="connsiteY73" fmla="*/ 539681 h 2766950"/>
                <a:gd name="connsiteX74" fmla="*/ 3229416 w 3261356"/>
                <a:gd name="connsiteY74" fmla="*/ 549763 h 2766950"/>
                <a:gd name="connsiteX75" fmla="*/ 3237821 w 3261356"/>
                <a:gd name="connsiteY75" fmla="*/ 561524 h 2766950"/>
                <a:gd name="connsiteX76" fmla="*/ 3244546 w 3261356"/>
                <a:gd name="connsiteY76" fmla="*/ 573285 h 2766950"/>
                <a:gd name="connsiteX77" fmla="*/ 3252951 w 3261356"/>
                <a:gd name="connsiteY77" fmla="*/ 585046 h 2766950"/>
                <a:gd name="connsiteX78" fmla="*/ 3256314 w 3261356"/>
                <a:gd name="connsiteY78" fmla="*/ 596807 h 2766950"/>
                <a:gd name="connsiteX79" fmla="*/ 3259676 w 3261356"/>
                <a:gd name="connsiteY79" fmla="*/ 610251 h 2766950"/>
                <a:gd name="connsiteX80" fmla="*/ 3261356 w 3261356"/>
                <a:gd name="connsiteY80" fmla="*/ 625372 h 2766950"/>
                <a:gd name="connsiteX81" fmla="*/ 3261356 w 3261356"/>
                <a:gd name="connsiteY81" fmla="*/ 1326877 h 2766950"/>
                <a:gd name="connsiteX82" fmla="*/ 3261353 w 3261356"/>
                <a:gd name="connsiteY82" fmla="*/ 1326877 h 2766950"/>
                <a:gd name="connsiteX83" fmla="*/ 3261350 w 3261356"/>
                <a:gd name="connsiteY83" fmla="*/ 1326880 h 2766950"/>
                <a:gd name="connsiteX84" fmla="*/ 3066350 w 3261356"/>
                <a:gd name="connsiteY84" fmla="*/ 1378964 h 2766950"/>
                <a:gd name="connsiteX85" fmla="*/ 2854531 w 3261356"/>
                <a:gd name="connsiteY85" fmla="*/ 1434413 h 2766950"/>
                <a:gd name="connsiteX86" fmla="*/ 2602365 w 3261356"/>
                <a:gd name="connsiteY86" fmla="*/ 1494902 h 2766950"/>
                <a:gd name="connsiteX87" fmla="*/ 2466193 w 3261356"/>
                <a:gd name="connsiteY87" fmla="*/ 1526826 h 2766950"/>
                <a:gd name="connsiteX88" fmla="*/ 2330026 w 3261356"/>
                <a:gd name="connsiteY88" fmla="*/ 1557071 h 2766950"/>
                <a:gd name="connsiteX89" fmla="*/ 2193854 w 3261356"/>
                <a:gd name="connsiteY89" fmla="*/ 1587315 h 2766950"/>
                <a:gd name="connsiteX90" fmla="*/ 2061046 w 3261356"/>
                <a:gd name="connsiteY90" fmla="*/ 1612517 h 2766950"/>
                <a:gd name="connsiteX91" fmla="*/ 1934963 w 3261356"/>
                <a:gd name="connsiteY91" fmla="*/ 1634360 h 2766950"/>
                <a:gd name="connsiteX92" fmla="*/ 1820647 w 3261356"/>
                <a:gd name="connsiteY92" fmla="*/ 1649484 h 2766950"/>
                <a:gd name="connsiteX93" fmla="*/ 1719781 w 3261356"/>
                <a:gd name="connsiteY93" fmla="*/ 1661245 h 2766950"/>
                <a:gd name="connsiteX94" fmla="*/ 1672711 w 3261356"/>
                <a:gd name="connsiteY94" fmla="*/ 1664604 h 2766950"/>
                <a:gd name="connsiteX95" fmla="*/ 1630683 w 3261356"/>
                <a:gd name="connsiteY95" fmla="*/ 1666287 h 2766950"/>
                <a:gd name="connsiteX96" fmla="*/ 1588655 w 3261356"/>
                <a:gd name="connsiteY96" fmla="*/ 1664604 h 2766950"/>
                <a:gd name="connsiteX97" fmla="*/ 1544944 w 3261356"/>
                <a:gd name="connsiteY97" fmla="*/ 1661245 h 2766950"/>
                <a:gd name="connsiteX98" fmla="*/ 1442396 w 3261356"/>
                <a:gd name="connsiteY98" fmla="*/ 1649484 h 2766950"/>
                <a:gd name="connsiteX99" fmla="*/ 1326400 w 3261356"/>
                <a:gd name="connsiteY99" fmla="*/ 1634360 h 2766950"/>
                <a:gd name="connsiteX100" fmla="*/ 1200317 w 3261356"/>
                <a:gd name="connsiteY100" fmla="*/ 1612517 h 2766950"/>
                <a:gd name="connsiteX101" fmla="*/ 1067508 w 3261356"/>
                <a:gd name="connsiteY101" fmla="*/ 1587315 h 2766950"/>
                <a:gd name="connsiteX102" fmla="*/ 933020 w 3261356"/>
                <a:gd name="connsiteY102" fmla="*/ 1560430 h 2766950"/>
                <a:gd name="connsiteX103" fmla="*/ 795169 w 3261356"/>
                <a:gd name="connsiteY103" fmla="*/ 1530186 h 2766950"/>
                <a:gd name="connsiteX104" fmla="*/ 660681 w 3261356"/>
                <a:gd name="connsiteY104" fmla="*/ 1496582 h 2766950"/>
                <a:gd name="connsiteX105" fmla="*/ 406834 w 3261356"/>
                <a:gd name="connsiteY105" fmla="*/ 1436093 h 2766950"/>
                <a:gd name="connsiteX106" fmla="*/ 196695 w 3261356"/>
                <a:gd name="connsiteY106" fmla="*/ 1382323 h 2766950"/>
                <a:gd name="connsiteX107" fmla="*/ 3 w 3261356"/>
                <a:gd name="connsiteY107" fmla="*/ 1330236 h 2766950"/>
                <a:gd name="connsiteX108" fmla="*/ 3 w 3261356"/>
                <a:gd name="connsiteY108" fmla="*/ 1332325 h 2766950"/>
                <a:gd name="connsiteX109" fmla="*/ 0 w 3261356"/>
                <a:gd name="connsiteY109" fmla="*/ 1332322 h 2766950"/>
                <a:gd name="connsiteX110" fmla="*/ 0 w 3261356"/>
                <a:gd name="connsiteY110" fmla="*/ 971511 h 2766950"/>
                <a:gd name="connsiteX111" fmla="*/ 0 w 3261356"/>
                <a:gd name="connsiteY111" fmla="*/ 625372 h 2766950"/>
                <a:gd name="connsiteX112" fmla="*/ 1683 w 3261356"/>
                <a:gd name="connsiteY112" fmla="*/ 610251 h 2766950"/>
                <a:gd name="connsiteX113" fmla="*/ 5046 w 3261356"/>
                <a:gd name="connsiteY113" fmla="*/ 596807 h 2766950"/>
                <a:gd name="connsiteX114" fmla="*/ 8405 w 3261356"/>
                <a:gd name="connsiteY114" fmla="*/ 585046 h 2766950"/>
                <a:gd name="connsiteX115" fmla="*/ 16813 w 3261356"/>
                <a:gd name="connsiteY115" fmla="*/ 573285 h 2766950"/>
                <a:gd name="connsiteX116" fmla="*/ 25218 w 3261356"/>
                <a:gd name="connsiteY116" fmla="*/ 561524 h 2766950"/>
                <a:gd name="connsiteX117" fmla="*/ 35303 w 3261356"/>
                <a:gd name="connsiteY117" fmla="*/ 549763 h 2766950"/>
                <a:gd name="connsiteX118" fmla="*/ 47073 w 3261356"/>
                <a:gd name="connsiteY118" fmla="*/ 539681 h 2766950"/>
                <a:gd name="connsiteX119" fmla="*/ 57158 w 3261356"/>
                <a:gd name="connsiteY119" fmla="*/ 529599 h 2766950"/>
                <a:gd name="connsiteX120" fmla="*/ 87418 w 3261356"/>
                <a:gd name="connsiteY120" fmla="*/ 512796 h 2766950"/>
                <a:gd name="connsiteX121" fmla="*/ 121041 w 3261356"/>
                <a:gd name="connsiteY121" fmla="*/ 501035 h 2766950"/>
                <a:gd name="connsiteX122" fmla="*/ 158027 w 3261356"/>
                <a:gd name="connsiteY122" fmla="*/ 494313 h 2766950"/>
                <a:gd name="connsiteX123" fmla="*/ 196692 w 3261356"/>
                <a:gd name="connsiteY123" fmla="*/ 492633 h 2766950"/>
                <a:gd name="connsiteX124" fmla="*/ 991117 w 3261356"/>
                <a:gd name="connsiteY124" fmla="*/ 492633 h 2766950"/>
                <a:gd name="connsiteX125" fmla="*/ 991363 w 3261356"/>
                <a:gd name="connsiteY125" fmla="*/ 488510 h 2766950"/>
                <a:gd name="connsiteX126" fmla="*/ 1630678 w 3261356"/>
                <a:gd name="connsiteY126" fmla="*/ 0 h 27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3261356" h="2766950">
                  <a:moveTo>
                    <a:pt x="3261356" y="1385789"/>
                  </a:moveTo>
                  <a:lnTo>
                    <a:pt x="3261356" y="2634211"/>
                  </a:lnTo>
                  <a:lnTo>
                    <a:pt x="3259675" y="2649333"/>
                  </a:lnTo>
                  <a:lnTo>
                    <a:pt x="3256313" y="2662775"/>
                  </a:lnTo>
                  <a:lnTo>
                    <a:pt x="3252951" y="2674537"/>
                  </a:lnTo>
                  <a:lnTo>
                    <a:pt x="3244545" y="2686298"/>
                  </a:lnTo>
                  <a:lnTo>
                    <a:pt x="3237821" y="2698060"/>
                  </a:lnTo>
                  <a:lnTo>
                    <a:pt x="3229415" y="2709822"/>
                  </a:lnTo>
                  <a:lnTo>
                    <a:pt x="3217647" y="2719903"/>
                  </a:lnTo>
                  <a:lnTo>
                    <a:pt x="3202517" y="2729985"/>
                  </a:lnTo>
                  <a:lnTo>
                    <a:pt x="3175619" y="2746787"/>
                  </a:lnTo>
                  <a:lnTo>
                    <a:pt x="3141997" y="2758549"/>
                  </a:lnTo>
                  <a:lnTo>
                    <a:pt x="3105013" y="2765270"/>
                  </a:lnTo>
                  <a:lnTo>
                    <a:pt x="3066347" y="2766950"/>
                  </a:lnTo>
                  <a:lnTo>
                    <a:pt x="196690" y="2766950"/>
                  </a:lnTo>
                  <a:lnTo>
                    <a:pt x="158024" y="2765270"/>
                  </a:lnTo>
                  <a:lnTo>
                    <a:pt x="121040" y="2758549"/>
                  </a:lnTo>
                  <a:lnTo>
                    <a:pt x="87418" y="2746787"/>
                  </a:lnTo>
                  <a:lnTo>
                    <a:pt x="57158" y="2729985"/>
                  </a:lnTo>
                  <a:lnTo>
                    <a:pt x="47071" y="2719903"/>
                  </a:lnTo>
                  <a:lnTo>
                    <a:pt x="35303" y="2709822"/>
                  </a:lnTo>
                  <a:lnTo>
                    <a:pt x="25217" y="2698060"/>
                  </a:lnTo>
                  <a:lnTo>
                    <a:pt x="16811" y="2686298"/>
                  </a:lnTo>
                  <a:lnTo>
                    <a:pt x="8405" y="2674537"/>
                  </a:lnTo>
                  <a:lnTo>
                    <a:pt x="5043" y="2662775"/>
                  </a:lnTo>
                  <a:lnTo>
                    <a:pt x="1681" y="2649333"/>
                  </a:lnTo>
                  <a:lnTo>
                    <a:pt x="0" y="2634211"/>
                  </a:lnTo>
                  <a:lnTo>
                    <a:pt x="0" y="1389150"/>
                  </a:lnTo>
                  <a:lnTo>
                    <a:pt x="196690" y="1441237"/>
                  </a:lnTo>
                  <a:lnTo>
                    <a:pt x="406829" y="1495005"/>
                  </a:lnTo>
                  <a:lnTo>
                    <a:pt x="660677" y="1555494"/>
                  </a:lnTo>
                  <a:lnTo>
                    <a:pt x="795165" y="1589099"/>
                  </a:lnTo>
                  <a:lnTo>
                    <a:pt x="933017" y="1619343"/>
                  </a:lnTo>
                  <a:lnTo>
                    <a:pt x="1067506" y="1646227"/>
                  </a:lnTo>
                  <a:lnTo>
                    <a:pt x="1200314" y="1671431"/>
                  </a:lnTo>
                  <a:lnTo>
                    <a:pt x="1326397" y="1693274"/>
                  </a:lnTo>
                  <a:lnTo>
                    <a:pt x="1442394" y="1708396"/>
                  </a:lnTo>
                  <a:lnTo>
                    <a:pt x="1544942" y="1720158"/>
                  </a:lnTo>
                  <a:lnTo>
                    <a:pt x="1588650" y="1723518"/>
                  </a:lnTo>
                  <a:lnTo>
                    <a:pt x="1630678" y="1725199"/>
                  </a:lnTo>
                  <a:lnTo>
                    <a:pt x="1672706" y="1723518"/>
                  </a:lnTo>
                  <a:lnTo>
                    <a:pt x="1719777" y="1720158"/>
                  </a:lnTo>
                  <a:lnTo>
                    <a:pt x="1820644" y="1708396"/>
                  </a:lnTo>
                  <a:lnTo>
                    <a:pt x="1934959" y="1693274"/>
                  </a:lnTo>
                  <a:lnTo>
                    <a:pt x="2061043" y="1671431"/>
                  </a:lnTo>
                  <a:lnTo>
                    <a:pt x="2193850" y="1646227"/>
                  </a:lnTo>
                  <a:lnTo>
                    <a:pt x="2330020" y="1615983"/>
                  </a:lnTo>
                  <a:lnTo>
                    <a:pt x="2466190" y="1585738"/>
                  </a:lnTo>
                  <a:lnTo>
                    <a:pt x="2602360" y="1553814"/>
                  </a:lnTo>
                  <a:lnTo>
                    <a:pt x="2854527" y="1493325"/>
                  </a:lnTo>
                  <a:lnTo>
                    <a:pt x="3066347" y="1437877"/>
                  </a:lnTo>
                  <a:close/>
                  <a:moveTo>
                    <a:pt x="1508607" y="1206475"/>
                  </a:moveTo>
                  <a:cubicBezTo>
                    <a:pt x="1458141" y="1206475"/>
                    <a:pt x="1417230" y="1247386"/>
                    <a:pt x="1417230" y="1297852"/>
                  </a:cubicBezTo>
                  <a:lnTo>
                    <a:pt x="1417230" y="1314415"/>
                  </a:lnTo>
                  <a:cubicBezTo>
                    <a:pt x="1417230" y="1364881"/>
                    <a:pt x="1458141" y="1405791"/>
                    <a:pt x="1508607" y="1405791"/>
                  </a:cubicBezTo>
                  <a:lnTo>
                    <a:pt x="1752750" y="1405791"/>
                  </a:lnTo>
                  <a:cubicBezTo>
                    <a:pt x="1803215" y="1405791"/>
                    <a:pt x="1844126" y="1364881"/>
                    <a:pt x="1844126" y="1314415"/>
                  </a:cubicBezTo>
                  <a:lnTo>
                    <a:pt x="1844126" y="1297852"/>
                  </a:lnTo>
                  <a:cubicBezTo>
                    <a:pt x="1844126" y="1247386"/>
                    <a:pt x="1803215" y="1206475"/>
                    <a:pt x="1752750" y="1206475"/>
                  </a:cubicBezTo>
                  <a:close/>
                  <a:moveTo>
                    <a:pt x="1630678" y="174304"/>
                  </a:moveTo>
                  <a:cubicBezTo>
                    <a:pt x="1376124" y="174304"/>
                    <a:pt x="1163742" y="300833"/>
                    <a:pt x="1114624" y="469036"/>
                  </a:cubicBezTo>
                  <a:lnTo>
                    <a:pt x="1111230" y="492633"/>
                  </a:lnTo>
                  <a:lnTo>
                    <a:pt x="2150126" y="492633"/>
                  </a:lnTo>
                  <a:lnTo>
                    <a:pt x="2146731" y="469036"/>
                  </a:lnTo>
                  <a:cubicBezTo>
                    <a:pt x="2097613" y="300833"/>
                    <a:pt x="1885231" y="174304"/>
                    <a:pt x="1630678" y="174304"/>
                  </a:cubicBezTo>
                  <a:close/>
                  <a:moveTo>
                    <a:pt x="1630678" y="0"/>
                  </a:moveTo>
                  <a:cubicBezTo>
                    <a:pt x="1963411" y="0"/>
                    <a:pt x="2237083" y="214121"/>
                    <a:pt x="2269992" y="488510"/>
                  </a:cubicBezTo>
                  <a:lnTo>
                    <a:pt x="2270238" y="492633"/>
                  </a:lnTo>
                  <a:lnTo>
                    <a:pt x="3066347" y="492633"/>
                  </a:lnTo>
                  <a:lnTo>
                    <a:pt x="3105012" y="494313"/>
                  </a:lnTo>
                  <a:lnTo>
                    <a:pt x="3141998" y="501035"/>
                  </a:lnTo>
                  <a:lnTo>
                    <a:pt x="3175621" y="512796"/>
                  </a:lnTo>
                  <a:lnTo>
                    <a:pt x="3202518" y="529599"/>
                  </a:lnTo>
                  <a:lnTo>
                    <a:pt x="3217649" y="539681"/>
                  </a:lnTo>
                  <a:lnTo>
                    <a:pt x="3229416" y="549763"/>
                  </a:lnTo>
                  <a:lnTo>
                    <a:pt x="3237821" y="561524"/>
                  </a:lnTo>
                  <a:lnTo>
                    <a:pt x="3244546" y="573285"/>
                  </a:lnTo>
                  <a:lnTo>
                    <a:pt x="3252951" y="585046"/>
                  </a:lnTo>
                  <a:lnTo>
                    <a:pt x="3256314" y="596807"/>
                  </a:lnTo>
                  <a:lnTo>
                    <a:pt x="3259676" y="610251"/>
                  </a:lnTo>
                  <a:lnTo>
                    <a:pt x="3261356" y="625372"/>
                  </a:lnTo>
                  <a:lnTo>
                    <a:pt x="3261356" y="1326877"/>
                  </a:lnTo>
                  <a:lnTo>
                    <a:pt x="3261353" y="1326877"/>
                  </a:lnTo>
                  <a:lnTo>
                    <a:pt x="3261350" y="1326880"/>
                  </a:lnTo>
                  <a:lnTo>
                    <a:pt x="3066350" y="1378964"/>
                  </a:lnTo>
                  <a:lnTo>
                    <a:pt x="2854531" y="1434413"/>
                  </a:lnTo>
                  <a:lnTo>
                    <a:pt x="2602365" y="1494902"/>
                  </a:lnTo>
                  <a:lnTo>
                    <a:pt x="2466193" y="1526826"/>
                  </a:lnTo>
                  <a:lnTo>
                    <a:pt x="2330026" y="1557071"/>
                  </a:lnTo>
                  <a:lnTo>
                    <a:pt x="2193854" y="1587315"/>
                  </a:lnTo>
                  <a:lnTo>
                    <a:pt x="2061046" y="1612517"/>
                  </a:lnTo>
                  <a:lnTo>
                    <a:pt x="1934963" y="1634360"/>
                  </a:lnTo>
                  <a:lnTo>
                    <a:pt x="1820647" y="1649484"/>
                  </a:lnTo>
                  <a:lnTo>
                    <a:pt x="1719781" y="1661245"/>
                  </a:lnTo>
                  <a:lnTo>
                    <a:pt x="1672711" y="1664604"/>
                  </a:lnTo>
                  <a:lnTo>
                    <a:pt x="1630683" y="1666287"/>
                  </a:lnTo>
                  <a:lnTo>
                    <a:pt x="1588655" y="1664604"/>
                  </a:lnTo>
                  <a:lnTo>
                    <a:pt x="1544944" y="1661245"/>
                  </a:lnTo>
                  <a:lnTo>
                    <a:pt x="1442396" y="1649484"/>
                  </a:lnTo>
                  <a:lnTo>
                    <a:pt x="1326400" y="1634360"/>
                  </a:lnTo>
                  <a:lnTo>
                    <a:pt x="1200317" y="1612517"/>
                  </a:lnTo>
                  <a:lnTo>
                    <a:pt x="1067508" y="1587315"/>
                  </a:lnTo>
                  <a:lnTo>
                    <a:pt x="933020" y="1560430"/>
                  </a:lnTo>
                  <a:lnTo>
                    <a:pt x="795169" y="1530186"/>
                  </a:lnTo>
                  <a:lnTo>
                    <a:pt x="660681" y="1496582"/>
                  </a:lnTo>
                  <a:lnTo>
                    <a:pt x="406834" y="1436093"/>
                  </a:lnTo>
                  <a:lnTo>
                    <a:pt x="196695" y="1382323"/>
                  </a:lnTo>
                  <a:lnTo>
                    <a:pt x="3" y="1330236"/>
                  </a:lnTo>
                  <a:lnTo>
                    <a:pt x="3" y="1332325"/>
                  </a:lnTo>
                  <a:lnTo>
                    <a:pt x="0" y="1332322"/>
                  </a:lnTo>
                  <a:lnTo>
                    <a:pt x="0" y="971511"/>
                  </a:lnTo>
                  <a:lnTo>
                    <a:pt x="0" y="625372"/>
                  </a:lnTo>
                  <a:lnTo>
                    <a:pt x="1683" y="610251"/>
                  </a:lnTo>
                  <a:lnTo>
                    <a:pt x="5046" y="596807"/>
                  </a:lnTo>
                  <a:lnTo>
                    <a:pt x="8405" y="585046"/>
                  </a:lnTo>
                  <a:lnTo>
                    <a:pt x="16813" y="573285"/>
                  </a:lnTo>
                  <a:lnTo>
                    <a:pt x="25218" y="561524"/>
                  </a:lnTo>
                  <a:lnTo>
                    <a:pt x="35303" y="549763"/>
                  </a:lnTo>
                  <a:lnTo>
                    <a:pt x="47073" y="539681"/>
                  </a:lnTo>
                  <a:lnTo>
                    <a:pt x="57158" y="529599"/>
                  </a:lnTo>
                  <a:lnTo>
                    <a:pt x="87418" y="512796"/>
                  </a:lnTo>
                  <a:lnTo>
                    <a:pt x="121041" y="501035"/>
                  </a:lnTo>
                  <a:lnTo>
                    <a:pt x="158027" y="494313"/>
                  </a:lnTo>
                  <a:lnTo>
                    <a:pt x="196692" y="492633"/>
                  </a:lnTo>
                  <a:lnTo>
                    <a:pt x="991117" y="492633"/>
                  </a:lnTo>
                  <a:lnTo>
                    <a:pt x="991363" y="488510"/>
                  </a:lnTo>
                  <a:cubicBezTo>
                    <a:pt x="1024272" y="214121"/>
                    <a:pt x="1297944" y="0"/>
                    <a:pt x="163067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980555" y="4561840"/>
            <a:ext cx="914400" cy="914400"/>
            <a:chOff x="15845" y="4668"/>
            <a:chExt cx="1440" cy="1440"/>
          </a:xfrm>
        </p:grpSpPr>
        <p:sp>
          <p:nvSpPr>
            <p:cNvPr id="85" name="椭圆 84"/>
            <p:cNvSpPr/>
            <p:nvPr/>
          </p:nvSpPr>
          <p:spPr>
            <a:xfrm>
              <a:off x="15845" y="4668"/>
              <a:ext cx="1440" cy="1440"/>
            </a:xfrm>
            <a:prstGeom prst="ellipse">
              <a:avLst/>
            </a:prstGeom>
            <a:pattFill prst="wd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雨伞"/>
            <p:cNvSpPr/>
            <p:nvPr/>
          </p:nvSpPr>
          <p:spPr>
            <a:xfrm>
              <a:off x="16091" y="4904"/>
              <a:ext cx="993" cy="993"/>
            </a:xfrm>
            <a:custGeom>
              <a:avLst/>
              <a:gdLst>
                <a:gd name="connsiteX0" fmla="*/ 10295531 w 10295617"/>
                <a:gd name="connsiteY0" fmla="*/ 6044312 h 10760938"/>
                <a:gd name="connsiteX1" fmla="*/ 10295617 w 10295617"/>
                <a:gd name="connsiteY1" fmla="*/ 6046023 h 10760938"/>
                <a:gd name="connsiteX2" fmla="*/ 10295311 w 10295617"/>
                <a:gd name="connsiteY2" fmla="*/ 6046023 h 10760938"/>
                <a:gd name="connsiteX3" fmla="*/ 86 w 10295617"/>
                <a:gd name="connsiteY3" fmla="*/ 6044312 h 10760938"/>
                <a:gd name="connsiteX4" fmla="*/ 306 w 10295617"/>
                <a:gd name="connsiteY4" fmla="*/ 6046023 h 10760938"/>
                <a:gd name="connsiteX5" fmla="*/ 0 w 10295617"/>
                <a:gd name="connsiteY5" fmla="*/ 6046023 h 10760938"/>
                <a:gd name="connsiteX6" fmla="*/ 5147809 w 10295617"/>
                <a:gd name="connsiteY6" fmla="*/ 0 h 10760938"/>
                <a:gd name="connsiteX7" fmla="*/ 5325006 w 10295617"/>
                <a:gd name="connsiteY7" fmla="*/ 177197 h 10760938"/>
                <a:gd name="connsiteX8" fmla="*/ 5325006 w 10295617"/>
                <a:gd name="connsiteY8" fmla="*/ 837837 h 10760938"/>
                <a:gd name="connsiteX9" fmla="*/ 5396256 w 10295617"/>
                <a:gd name="connsiteY9" fmla="*/ 839547 h 10760938"/>
                <a:gd name="connsiteX10" fmla="*/ 10269039 w 10295617"/>
                <a:gd name="connsiteY10" fmla="*/ 5513084 h 10760938"/>
                <a:gd name="connsiteX11" fmla="*/ 10295425 w 10295617"/>
                <a:gd name="connsiteY11" fmla="*/ 6042158 h 10760938"/>
                <a:gd name="connsiteX12" fmla="*/ 10260748 w 10295617"/>
                <a:gd name="connsiteY12" fmla="*/ 5773580 h 10760938"/>
                <a:gd name="connsiteX13" fmla="*/ 8579250 w 10295617"/>
                <a:gd name="connsiteY13" fmla="*/ 4703575 h 10760938"/>
                <a:gd name="connsiteX14" fmla="*/ 6897754 w 10295617"/>
                <a:gd name="connsiteY14" fmla="*/ 5773580 h 10760938"/>
                <a:gd name="connsiteX15" fmla="*/ 6863530 w 10295617"/>
                <a:gd name="connsiteY15" fmla="*/ 6038646 h 10760938"/>
                <a:gd name="connsiteX16" fmla="*/ 6829306 w 10295617"/>
                <a:gd name="connsiteY16" fmla="*/ 5773580 h 10760938"/>
                <a:gd name="connsiteX17" fmla="*/ 5451635 w 10295617"/>
                <a:gd name="connsiteY17" fmla="*/ 4724506 h 10760938"/>
                <a:gd name="connsiteX18" fmla="*/ 5325006 w 10295617"/>
                <a:gd name="connsiteY18" fmla="*/ 4711318 h 10760938"/>
                <a:gd name="connsiteX19" fmla="*/ 5325006 w 10295617"/>
                <a:gd name="connsiteY19" fmla="*/ 9805674 h 10760938"/>
                <a:gd name="connsiteX20" fmla="*/ 5325006 w 10295617"/>
                <a:gd name="connsiteY20" fmla="*/ 9821152 h 10760938"/>
                <a:gd name="connsiteX21" fmla="*/ 5323964 w 10295617"/>
                <a:gd name="connsiteY21" fmla="*/ 9821152 h 10760938"/>
                <a:gd name="connsiteX22" fmla="*/ 5316404 w 10295617"/>
                <a:gd name="connsiteY22" fmla="*/ 9933477 h 10760938"/>
                <a:gd name="connsiteX23" fmla="*/ 4838721 w 10295617"/>
                <a:gd name="connsiteY23" fmla="*/ 10637788 h 10760938"/>
                <a:gd name="connsiteX24" fmla="*/ 3875045 w 10295617"/>
                <a:gd name="connsiteY24" fmla="*/ 10623063 h 10760938"/>
                <a:gd name="connsiteX25" fmla="*/ 3414410 w 10295617"/>
                <a:gd name="connsiteY25" fmla="*/ 9776480 h 10760938"/>
                <a:gd name="connsiteX26" fmla="*/ 3769699 w 10295617"/>
                <a:gd name="connsiteY26" fmla="*/ 9787246 h 10760938"/>
                <a:gd name="connsiteX27" fmla="*/ 4058978 w 10295617"/>
                <a:gd name="connsiteY27" fmla="*/ 10318901 h 10760938"/>
                <a:gd name="connsiteX28" fmla="*/ 4664167 w 10295617"/>
                <a:gd name="connsiteY28" fmla="*/ 10328148 h 10760938"/>
                <a:gd name="connsiteX29" fmla="*/ 4969554 w 10295617"/>
                <a:gd name="connsiteY29" fmla="*/ 9805580 h 10760938"/>
                <a:gd name="connsiteX30" fmla="*/ 4970612 w 10295617"/>
                <a:gd name="connsiteY30" fmla="*/ 9805580 h 10760938"/>
                <a:gd name="connsiteX31" fmla="*/ 4970612 w 10295617"/>
                <a:gd name="connsiteY31" fmla="*/ 4711318 h 10760938"/>
                <a:gd name="connsiteX32" fmla="*/ 4843983 w 10295617"/>
                <a:gd name="connsiteY32" fmla="*/ 4724506 h 10760938"/>
                <a:gd name="connsiteX33" fmla="*/ 3466313 w 10295617"/>
                <a:gd name="connsiteY33" fmla="*/ 5773580 h 10760938"/>
                <a:gd name="connsiteX34" fmla="*/ 3432089 w 10295617"/>
                <a:gd name="connsiteY34" fmla="*/ 6038646 h 10760938"/>
                <a:gd name="connsiteX35" fmla="*/ 3397865 w 10295617"/>
                <a:gd name="connsiteY35" fmla="*/ 5773580 h 10760938"/>
                <a:gd name="connsiteX36" fmla="*/ 1716367 w 10295617"/>
                <a:gd name="connsiteY36" fmla="*/ 4703575 h 10760938"/>
                <a:gd name="connsiteX37" fmla="*/ 34871 w 10295617"/>
                <a:gd name="connsiteY37" fmla="*/ 5773580 h 10760938"/>
                <a:gd name="connsiteX38" fmla="*/ 194 w 10295617"/>
                <a:gd name="connsiteY38" fmla="*/ 6042158 h 10760938"/>
                <a:gd name="connsiteX39" fmla="*/ 26578 w 10295617"/>
                <a:gd name="connsiteY39" fmla="*/ 5513084 h 10760938"/>
                <a:gd name="connsiteX40" fmla="*/ 4899361 w 10295617"/>
                <a:gd name="connsiteY40" fmla="*/ 839547 h 10760938"/>
                <a:gd name="connsiteX41" fmla="*/ 4970612 w 10295617"/>
                <a:gd name="connsiteY41" fmla="*/ 837837 h 10760938"/>
                <a:gd name="connsiteX42" fmla="*/ 4970612 w 10295617"/>
                <a:gd name="connsiteY42" fmla="*/ 177197 h 10760938"/>
                <a:gd name="connsiteX43" fmla="*/ 5147809 w 10295617"/>
                <a:gd name="connsiteY43" fmla="*/ 0 h 1076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0295617" h="10760938">
                  <a:moveTo>
                    <a:pt x="10295531" y="6044312"/>
                  </a:moveTo>
                  <a:lnTo>
                    <a:pt x="10295617" y="6046023"/>
                  </a:lnTo>
                  <a:lnTo>
                    <a:pt x="10295311" y="6046023"/>
                  </a:lnTo>
                  <a:close/>
                  <a:moveTo>
                    <a:pt x="86" y="6044312"/>
                  </a:moveTo>
                  <a:lnTo>
                    <a:pt x="306" y="6046023"/>
                  </a:lnTo>
                  <a:lnTo>
                    <a:pt x="0" y="6046023"/>
                  </a:lnTo>
                  <a:close/>
                  <a:moveTo>
                    <a:pt x="5147809" y="0"/>
                  </a:moveTo>
                  <a:cubicBezTo>
                    <a:pt x="5245672" y="0"/>
                    <a:pt x="5325006" y="79334"/>
                    <a:pt x="5325006" y="177197"/>
                  </a:cubicBezTo>
                  <a:lnTo>
                    <a:pt x="5325006" y="837837"/>
                  </a:lnTo>
                  <a:lnTo>
                    <a:pt x="5396256" y="839547"/>
                  </a:lnTo>
                  <a:cubicBezTo>
                    <a:pt x="7948306" y="962340"/>
                    <a:pt x="10013658" y="2966815"/>
                    <a:pt x="10269039" y="5513084"/>
                  </a:cubicBezTo>
                  <a:lnTo>
                    <a:pt x="10295425" y="6042158"/>
                  </a:lnTo>
                  <a:lnTo>
                    <a:pt x="10260748" y="5773580"/>
                  </a:lnTo>
                  <a:cubicBezTo>
                    <a:pt x="10100703" y="5162929"/>
                    <a:pt x="9408684" y="4703575"/>
                    <a:pt x="8579250" y="4703575"/>
                  </a:cubicBezTo>
                  <a:cubicBezTo>
                    <a:pt x="7749818" y="4703575"/>
                    <a:pt x="7057798" y="5162929"/>
                    <a:pt x="6897754" y="5773580"/>
                  </a:cubicBezTo>
                  <a:lnTo>
                    <a:pt x="6863530" y="6038646"/>
                  </a:lnTo>
                  <a:lnTo>
                    <a:pt x="6829306" y="5773580"/>
                  </a:lnTo>
                  <a:cubicBezTo>
                    <a:pt x="6689267" y="5239260"/>
                    <a:pt x="6141936" y="4820778"/>
                    <a:pt x="5451635" y="4724506"/>
                  </a:cubicBezTo>
                  <a:lnTo>
                    <a:pt x="5325006" y="4711318"/>
                  </a:lnTo>
                  <a:lnTo>
                    <a:pt x="5325006" y="9805674"/>
                  </a:lnTo>
                  <a:lnTo>
                    <a:pt x="5325006" y="9821152"/>
                  </a:lnTo>
                  <a:lnTo>
                    <a:pt x="5323964" y="9821152"/>
                  </a:lnTo>
                  <a:lnTo>
                    <a:pt x="5316404" y="9933477"/>
                  </a:lnTo>
                  <a:cubicBezTo>
                    <a:pt x="5276666" y="10227644"/>
                    <a:pt x="5101532" y="10489633"/>
                    <a:pt x="4838721" y="10637788"/>
                  </a:cubicBezTo>
                  <a:cubicBezTo>
                    <a:pt x="4538366" y="10807108"/>
                    <a:pt x="4170086" y="10801480"/>
                    <a:pt x="3875045" y="10623063"/>
                  </a:cubicBezTo>
                  <a:cubicBezTo>
                    <a:pt x="3580003" y="10444646"/>
                    <a:pt x="3403967" y="10121115"/>
                    <a:pt x="3414410" y="9776480"/>
                  </a:cubicBezTo>
                  <a:lnTo>
                    <a:pt x="3769699" y="9787246"/>
                  </a:lnTo>
                  <a:cubicBezTo>
                    <a:pt x="3763141" y="10003677"/>
                    <a:pt x="3873692" y="10206855"/>
                    <a:pt x="4058978" y="10318901"/>
                  </a:cubicBezTo>
                  <a:cubicBezTo>
                    <a:pt x="4244264" y="10430947"/>
                    <a:pt x="4475544" y="10434481"/>
                    <a:pt x="4664167" y="10328148"/>
                  </a:cubicBezTo>
                  <a:cubicBezTo>
                    <a:pt x="4852790" y="10221815"/>
                    <a:pt x="4969497" y="10022110"/>
                    <a:pt x="4969554" y="9805580"/>
                  </a:cubicBezTo>
                  <a:lnTo>
                    <a:pt x="4970612" y="9805580"/>
                  </a:lnTo>
                  <a:lnTo>
                    <a:pt x="4970612" y="4711318"/>
                  </a:lnTo>
                  <a:lnTo>
                    <a:pt x="4843983" y="4724506"/>
                  </a:lnTo>
                  <a:cubicBezTo>
                    <a:pt x="4153684" y="4820778"/>
                    <a:pt x="3606351" y="5239260"/>
                    <a:pt x="3466313" y="5773580"/>
                  </a:cubicBezTo>
                  <a:lnTo>
                    <a:pt x="3432089" y="6038646"/>
                  </a:lnTo>
                  <a:lnTo>
                    <a:pt x="3397865" y="5773580"/>
                  </a:lnTo>
                  <a:cubicBezTo>
                    <a:pt x="3237820" y="5162929"/>
                    <a:pt x="2545801" y="4703575"/>
                    <a:pt x="1716367" y="4703575"/>
                  </a:cubicBezTo>
                  <a:cubicBezTo>
                    <a:pt x="886935" y="4703575"/>
                    <a:pt x="194916" y="5162929"/>
                    <a:pt x="34871" y="5773580"/>
                  </a:cubicBezTo>
                  <a:lnTo>
                    <a:pt x="194" y="6042158"/>
                  </a:lnTo>
                  <a:lnTo>
                    <a:pt x="26578" y="5513084"/>
                  </a:lnTo>
                  <a:cubicBezTo>
                    <a:pt x="281959" y="2966815"/>
                    <a:pt x="2347313" y="962340"/>
                    <a:pt x="4899361" y="839547"/>
                  </a:cubicBezTo>
                  <a:lnTo>
                    <a:pt x="4970612" y="837837"/>
                  </a:lnTo>
                  <a:lnTo>
                    <a:pt x="4970612" y="177197"/>
                  </a:lnTo>
                  <a:cubicBezTo>
                    <a:pt x="4970612" y="79334"/>
                    <a:pt x="5049946" y="0"/>
                    <a:pt x="514780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90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617710" y="4556760"/>
            <a:ext cx="914400" cy="914400"/>
            <a:chOff x="15146" y="6970"/>
            <a:chExt cx="1440" cy="1440"/>
          </a:xfrm>
        </p:grpSpPr>
        <p:sp>
          <p:nvSpPr>
            <p:cNvPr id="93" name="椭圆 92"/>
            <p:cNvSpPr/>
            <p:nvPr/>
          </p:nvSpPr>
          <p:spPr>
            <a:xfrm flipV="1">
              <a:off x="15146" y="6970"/>
              <a:ext cx="1440" cy="1440"/>
            </a:xfrm>
            <a:prstGeom prst="ellipse">
              <a:avLst/>
            </a:prstGeom>
            <a:pattFill prst="wd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灯泡"/>
            <p:cNvSpPr/>
            <p:nvPr/>
          </p:nvSpPr>
          <p:spPr>
            <a:xfrm>
              <a:off x="15527" y="7155"/>
              <a:ext cx="680" cy="1085"/>
            </a:xfrm>
            <a:custGeom>
              <a:avLst/>
              <a:gdLst>
                <a:gd name="connsiteX0" fmla="*/ 1569114 w 3604952"/>
                <a:gd name="connsiteY0" fmla="*/ 5211012 h 5550702"/>
                <a:gd name="connsiteX1" fmla="*/ 2035839 w 3604952"/>
                <a:gd name="connsiteY1" fmla="*/ 5211012 h 5550702"/>
                <a:gd name="connsiteX2" fmla="*/ 2035839 w 3604952"/>
                <a:gd name="connsiteY2" fmla="*/ 5550702 h 5550702"/>
                <a:gd name="connsiteX3" fmla="*/ 1569114 w 3604952"/>
                <a:gd name="connsiteY3" fmla="*/ 5550702 h 5550702"/>
                <a:gd name="connsiteX4" fmla="*/ 1045239 w 3604952"/>
                <a:gd name="connsiteY4" fmla="*/ 4710950 h 5550702"/>
                <a:gd name="connsiteX5" fmla="*/ 2559714 w 3604952"/>
                <a:gd name="connsiteY5" fmla="*/ 4710950 h 5550702"/>
                <a:gd name="connsiteX6" fmla="*/ 2559714 w 3604952"/>
                <a:gd name="connsiteY6" fmla="*/ 4972888 h 5550702"/>
                <a:gd name="connsiteX7" fmla="*/ 1045239 w 3604952"/>
                <a:gd name="connsiteY7" fmla="*/ 4972888 h 5550702"/>
                <a:gd name="connsiteX8" fmla="*/ 1045239 w 3604952"/>
                <a:gd name="connsiteY8" fmla="*/ 4210887 h 5550702"/>
                <a:gd name="connsiteX9" fmla="*/ 2559714 w 3604952"/>
                <a:gd name="connsiteY9" fmla="*/ 4210887 h 5550702"/>
                <a:gd name="connsiteX10" fmla="*/ 2559714 w 3604952"/>
                <a:gd name="connsiteY10" fmla="*/ 4472825 h 5550702"/>
                <a:gd name="connsiteX11" fmla="*/ 1045239 w 3604952"/>
                <a:gd name="connsiteY11" fmla="*/ 4472825 h 5550702"/>
                <a:gd name="connsiteX12" fmla="*/ 1802476 w 3604952"/>
                <a:gd name="connsiteY12" fmla="*/ 0 h 5550702"/>
                <a:gd name="connsiteX13" fmla="*/ 3604952 w 3604952"/>
                <a:gd name="connsiteY13" fmla="*/ 1857794 h 5550702"/>
                <a:gd name="connsiteX14" fmla="*/ 2661643 w 3604952"/>
                <a:gd name="connsiteY14" fmla="*/ 3491362 h 5550702"/>
                <a:gd name="connsiteX15" fmla="*/ 2559714 w 3604952"/>
                <a:gd name="connsiteY15" fmla="*/ 3541971 h 5550702"/>
                <a:gd name="connsiteX16" fmla="*/ 2559714 w 3604952"/>
                <a:gd name="connsiteY16" fmla="*/ 3972762 h 5550702"/>
                <a:gd name="connsiteX17" fmla="*/ 1045239 w 3604952"/>
                <a:gd name="connsiteY17" fmla="*/ 3972762 h 5550702"/>
                <a:gd name="connsiteX18" fmla="*/ 1045239 w 3604952"/>
                <a:gd name="connsiteY18" fmla="*/ 3541971 h 5550702"/>
                <a:gd name="connsiteX19" fmla="*/ 943309 w 3604952"/>
                <a:gd name="connsiteY19" fmla="*/ 3491362 h 5550702"/>
                <a:gd name="connsiteX20" fmla="*/ 0 w 3604952"/>
                <a:gd name="connsiteY20" fmla="*/ 1857794 h 5550702"/>
                <a:gd name="connsiteX21" fmla="*/ 1802476 w 3604952"/>
                <a:gd name="connsiteY21" fmla="*/ 0 h 5550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604952" h="5550702">
                  <a:moveTo>
                    <a:pt x="1569114" y="5211012"/>
                  </a:moveTo>
                  <a:lnTo>
                    <a:pt x="2035839" y="5211012"/>
                  </a:lnTo>
                  <a:lnTo>
                    <a:pt x="2035839" y="5550702"/>
                  </a:lnTo>
                  <a:lnTo>
                    <a:pt x="1569114" y="5550702"/>
                  </a:lnTo>
                  <a:close/>
                  <a:moveTo>
                    <a:pt x="1045239" y="4710950"/>
                  </a:moveTo>
                  <a:lnTo>
                    <a:pt x="2559714" y="4710950"/>
                  </a:lnTo>
                  <a:lnTo>
                    <a:pt x="2559714" y="4972888"/>
                  </a:lnTo>
                  <a:lnTo>
                    <a:pt x="1045239" y="4972888"/>
                  </a:lnTo>
                  <a:close/>
                  <a:moveTo>
                    <a:pt x="1045239" y="4210887"/>
                  </a:moveTo>
                  <a:lnTo>
                    <a:pt x="2559714" y="4210887"/>
                  </a:lnTo>
                  <a:lnTo>
                    <a:pt x="2559714" y="4472825"/>
                  </a:lnTo>
                  <a:lnTo>
                    <a:pt x="1045239" y="4472825"/>
                  </a:lnTo>
                  <a:close/>
                  <a:moveTo>
                    <a:pt x="1802476" y="0"/>
                  </a:moveTo>
                  <a:cubicBezTo>
                    <a:pt x="2797956" y="0"/>
                    <a:pt x="3604952" y="831763"/>
                    <a:pt x="3604952" y="1857794"/>
                  </a:cubicBezTo>
                  <a:cubicBezTo>
                    <a:pt x="3604952" y="2563190"/>
                    <a:pt x="3223520" y="3176765"/>
                    <a:pt x="2661643" y="3491362"/>
                  </a:cubicBezTo>
                  <a:lnTo>
                    <a:pt x="2559714" y="3541971"/>
                  </a:lnTo>
                  <a:lnTo>
                    <a:pt x="2559714" y="3972762"/>
                  </a:lnTo>
                  <a:lnTo>
                    <a:pt x="1045239" y="3972762"/>
                  </a:lnTo>
                  <a:lnTo>
                    <a:pt x="1045239" y="3541971"/>
                  </a:lnTo>
                  <a:lnTo>
                    <a:pt x="943309" y="3491362"/>
                  </a:lnTo>
                  <a:cubicBezTo>
                    <a:pt x="381432" y="3176765"/>
                    <a:pt x="0" y="2563190"/>
                    <a:pt x="0" y="1857794"/>
                  </a:cubicBezTo>
                  <a:cubicBezTo>
                    <a:pt x="0" y="831763"/>
                    <a:pt x="806996" y="0"/>
                    <a:pt x="180247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72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710055" y="4556760"/>
            <a:ext cx="914400" cy="914400"/>
            <a:chOff x="8886" y="2374"/>
            <a:chExt cx="1440" cy="1440"/>
          </a:xfrm>
        </p:grpSpPr>
        <p:sp>
          <p:nvSpPr>
            <p:cNvPr id="81" name="椭圆 80"/>
            <p:cNvSpPr/>
            <p:nvPr/>
          </p:nvSpPr>
          <p:spPr>
            <a:xfrm>
              <a:off x="8886" y="2374"/>
              <a:ext cx="1440" cy="1440"/>
            </a:xfrm>
            <a:prstGeom prst="ellipse">
              <a:avLst/>
            </a:prstGeom>
            <a:pattFill prst="wd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手表"/>
            <p:cNvSpPr/>
            <p:nvPr/>
          </p:nvSpPr>
          <p:spPr bwMode="auto">
            <a:xfrm>
              <a:off x="9164" y="2524"/>
              <a:ext cx="871" cy="1139"/>
            </a:xfrm>
            <a:custGeom>
              <a:avLst/>
              <a:gdLst>
                <a:gd name="T0" fmla="*/ 332163 w 3680"/>
                <a:gd name="T1" fmla="*/ 1905000 h 5304"/>
                <a:gd name="T2" fmla="*/ 320672 w 3680"/>
                <a:gd name="T3" fmla="*/ 1518182 h 5304"/>
                <a:gd name="T4" fmla="*/ 249571 w 3680"/>
                <a:gd name="T5" fmla="*/ 1468976 h 5304"/>
                <a:gd name="T6" fmla="*/ 185652 w 3680"/>
                <a:gd name="T7" fmla="*/ 1411151 h 5304"/>
                <a:gd name="T8" fmla="*/ 129992 w 3680"/>
                <a:gd name="T9" fmla="*/ 1345424 h 5304"/>
                <a:gd name="T10" fmla="*/ 82951 w 3680"/>
                <a:gd name="T11" fmla="*/ 1272514 h 5304"/>
                <a:gd name="T12" fmla="*/ 45605 w 3680"/>
                <a:gd name="T13" fmla="*/ 1193857 h 5304"/>
                <a:gd name="T14" fmla="*/ 19391 w 3680"/>
                <a:gd name="T15" fmla="*/ 1109813 h 5304"/>
                <a:gd name="T16" fmla="*/ 3950 w 3680"/>
                <a:gd name="T17" fmla="*/ 1021100 h 5304"/>
                <a:gd name="T18" fmla="*/ 0 w 3680"/>
                <a:gd name="T19" fmla="*/ 952500 h 5304"/>
                <a:gd name="T20" fmla="*/ 6464 w 3680"/>
                <a:gd name="T21" fmla="*/ 860913 h 5304"/>
                <a:gd name="T22" fmla="*/ 25137 w 3680"/>
                <a:gd name="T23" fmla="*/ 773637 h 5304"/>
                <a:gd name="T24" fmla="*/ 54223 w 3680"/>
                <a:gd name="T25" fmla="*/ 690311 h 5304"/>
                <a:gd name="T26" fmla="*/ 94083 w 3680"/>
                <a:gd name="T27" fmla="*/ 613091 h 5304"/>
                <a:gd name="T28" fmla="*/ 143279 w 3680"/>
                <a:gd name="T29" fmla="*/ 541977 h 5304"/>
                <a:gd name="T30" fmla="*/ 201452 w 3680"/>
                <a:gd name="T31" fmla="*/ 478405 h 5304"/>
                <a:gd name="T32" fmla="*/ 266808 w 3680"/>
                <a:gd name="T33" fmla="*/ 422376 h 5304"/>
                <a:gd name="T34" fmla="*/ 339345 w 3680"/>
                <a:gd name="T35" fmla="*/ 375325 h 5304"/>
                <a:gd name="T36" fmla="*/ 989307 w 3680"/>
                <a:gd name="T37" fmla="*/ 375325 h 5304"/>
                <a:gd name="T38" fmla="*/ 1019471 w 3680"/>
                <a:gd name="T39" fmla="*/ 397952 h 5304"/>
                <a:gd name="T40" fmla="*/ 1088776 w 3680"/>
                <a:gd name="T41" fmla="*/ 449313 h 5304"/>
                <a:gd name="T42" fmla="*/ 1150541 w 3680"/>
                <a:gd name="T43" fmla="*/ 509293 h 5304"/>
                <a:gd name="T44" fmla="*/ 1204405 w 3680"/>
                <a:gd name="T45" fmla="*/ 576816 h 5304"/>
                <a:gd name="T46" fmla="*/ 1248933 w 3680"/>
                <a:gd name="T47" fmla="*/ 651162 h 5304"/>
                <a:gd name="T48" fmla="*/ 1283406 w 3680"/>
                <a:gd name="T49" fmla="*/ 731256 h 5304"/>
                <a:gd name="T50" fmla="*/ 1307824 w 3680"/>
                <a:gd name="T51" fmla="*/ 816377 h 5304"/>
                <a:gd name="T52" fmla="*/ 1320034 w 3680"/>
                <a:gd name="T53" fmla="*/ 906527 h 5304"/>
                <a:gd name="T54" fmla="*/ 1321111 w 3680"/>
                <a:gd name="T55" fmla="*/ 975486 h 5304"/>
                <a:gd name="T56" fmla="*/ 1311774 w 3680"/>
                <a:gd name="T57" fmla="*/ 1065995 h 5304"/>
                <a:gd name="T58" fmla="*/ 1290588 w 3680"/>
                <a:gd name="T59" fmla="*/ 1152554 h 5304"/>
                <a:gd name="T60" fmla="*/ 1258628 w 3680"/>
                <a:gd name="T61" fmla="*/ 1234084 h 5304"/>
                <a:gd name="T62" fmla="*/ 1216255 w 3680"/>
                <a:gd name="T63" fmla="*/ 1309867 h 5304"/>
                <a:gd name="T64" fmla="*/ 1164905 w 3680"/>
                <a:gd name="T65" fmla="*/ 1378826 h 5304"/>
                <a:gd name="T66" fmla="*/ 1104936 w 3680"/>
                <a:gd name="T67" fmla="*/ 1440962 h 5304"/>
                <a:gd name="T68" fmla="*/ 1037426 w 3680"/>
                <a:gd name="T69" fmla="*/ 1494836 h 5304"/>
                <a:gd name="T70" fmla="*/ 982125 w 3680"/>
                <a:gd name="T71" fmla="*/ 1529316 h 5304"/>
                <a:gd name="T72" fmla="*/ 561625 w 3680"/>
                <a:gd name="T73" fmla="*/ 1067073 h 5304"/>
                <a:gd name="T74" fmla="*/ 569525 w 3680"/>
                <a:gd name="T75" fmla="*/ 1074256 h 5304"/>
                <a:gd name="T76" fmla="*/ 585684 w 3680"/>
                <a:gd name="T77" fmla="*/ 1086827 h 5304"/>
                <a:gd name="T78" fmla="*/ 594302 w 3680"/>
                <a:gd name="T79" fmla="*/ 1091137 h 5304"/>
                <a:gd name="T80" fmla="*/ 610462 w 3680"/>
                <a:gd name="T81" fmla="*/ 1096165 h 5304"/>
                <a:gd name="T82" fmla="*/ 620875 w 3680"/>
                <a:gd name="T83" fmla="*/ 1098679 h 5304"/>
                <a:gd name="T84" fmla="*/ 1025935 w 3680"/>
                <a:gd name="T85" fmla="*/ 1130286 h 5304"/>
                <a:gd name="T86" fmla="*/ 1058971 w 3680"/>
                <a:gd name="T87" fmla="*/ 1123102 h 5304"/>
                <a:gd name="T88" fmla="*/ 1085545 w 3680"/>
                <a:gd name="T89" fmla="*/ 1104067 h 5304"/>
                <a:gd name="T90" fmla="*/ 1103858 w 3680"/>
                <a:gd name="T91" fmla="*/ 1076770 h 5304"/>
                <a:gd name="T92" fmla="*/ 1109604 w 3680"/>
                <a:gd name="T93" fmla="*/ 1051270 h 5304"/>
                <a:gd name="T94" fmla="*/ 1105295 w 3680"/>
                <a:gd name="T95" fmla="*/ 1017508 h 5304"/>
                <a:gd name="T96" fmla="*/ 1089135 w 3680"/>
                <a:gd name="T97" fmla="*/ 989135 h 5304"/>
                <a:gd name="T98" fmla="*/ 1063281 w 3680"/>
                <a:gd name="T99" fmla="*/ 968303 h 5304"/>
                <a:gd name="T100" fmla="*/ 1030603 w 3680"/>
                <a:gd name="T101" fmla="*/ 959324 h 5304"/>
                <a:gd name="T102" fmla="*/ 445278 w 3680"/>
                <a:gd name="T103" fmla="*/ 642183 h 5304"/>
                <a:gd name="T104" fmla="*/ 417269 w 3680"/>
                <a:gd name="T105" fmla="*/ 622788 h 5304"/>
                <a:gd name="T106" fmla="*/ 385309 w 3680"/>
                <a:gd name="T107" fmla="*/ 615964 h 5304"/>
                <a:gd name="T108" fmla="*/ 352631 w 3680"/>
                <a:gd name="T109" fmla="*/ 621711 h 5304"/>
                <a:gd name="T110" fmla="*/ 330368 w 3680"/>
                <a:gd name="T111" fmla="*/ 634282 h 5304"/>
                <a:gd name="T112" fmla="*/ 308104 w 3680"/>
                <a:gd name="T113" fmla="*/ 660141 h 5304"/>
                <a:gd name="T114" fmla="*/ 298408 w 3680"/>
                <a:gd name="T115" fmla="*/ 691748 h 5304"/>
                <a:gd name="T116" fmla="*/ 300563 w 3680"/>
                <a:gd name="T117" fmla="*/ 724432 h 5304"/>
                <a:gd name="T118" fmla="*/ 316004 w 3680"/>
                <a:gd name="T119" fmla="*/ 754960 h 53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680" h="5304">
                  <a:moveTo>
                    <a:pt x="2735" y="4258"/>
                  </a:moveTo>
                  <a:lnTo>
                    <a:pt x="2755" y="4258"/>
                  </a:lnTo>
                  <a:lnTo>
                    <a:pt x="2755" y="5304"/>
                  </a:lnTo>
                  <a:lnTo>
                    <a:pt x="925" y="5304"/>
                  </a:lnTo>
                  <a:lnTo>
                    <a:pt x="925" y="4258"/>
                  </a:lnTo>
                  <a:lnTo>
                    <a:pt x="945" y="4258"/>
                  </a:lnTo>
                  <a:lnTo>
                    <a:pt x="893" y="4227"/>
                  </a:lnTo>
                  <a:lnTo>
                    <a:pt x="842" y="4196"/>
                  </a:lnTo>
                  <a:lnTo>
                    <a:pt x="792" y="4162"/>
                  </a:lnTo>
                  <a:lnTo>
                    <a:pt x="743" y="4126"/>
                  </a:lnTo>
                  <a:lnTo>
                    <a:pt x="695" y="4090"/>
                  </a:lnTo>
                  <a:lnTo>
                    <a:pt x="649" y="4052"/>
                  </a:lnTo>
                  <a:lnTo>
                    <a:pt x="604" y="4012"/>
                  </a:lnTo>
                  <a:lnTo>
                    <a:pt x="561" y="3971"/>
                  </a:lnTo>
                  <a:lnTo>
                    <a:pt x="517" y="3929"/>
                  </a:lnTo>
                  <a:lnTo>
                    <a:pt x="476" y="3885"/>
                  </a:lnTo>
                  <a:lnTo>
                    <a:pt x="438" y="3839"/>
                  </a:lnTo>
                  <a:lnTo>
                    <a:pt x="399" y="3793"/>
                  </a:lnTo>
                  <a:lnTo>
                    <a:pt x="362" y="3746"/>
                  </a:lnTo>
                  <a:lnTo>
                    <a:pt x="327" y="3697"/>
                  </a:lnTo>
                  <a:lnTo>
                    <a:pt x="294" y="3647"/>
                  </a:lnTo>
                  <a:lnTo>
                    <a:pt x="262" y="3596"/>
                  </a:lnTo>
                  <a:lnTo>
                    <a:pt x="231" y="3543"/>
                  </a:lnTo>
                  <a:lnTo>
                    <a:pt x="203" y="3491"/>
                  </a:lnTo>
                  <a:lnTo>
                    <a:pt x="176" y="3436"/>
                  </a:lnTo>
                  <a:lnTo>
                    <a:pt x="151" y="3380"/>
                  </a:lnTo>
                  <a:lnTo>
                    <a:pt x="127" y="3324"/>
                  </a:lnTo>
                  <a:lnTo>
                    <a:pt x="106" y="3267"/>
                  </a:lnTo>
                  <a:lnTo>
                    <a:pt x="86" y="3209"/>
                  </a:lnTo>
                  <a:lnTo>
                    <a:pt x="70" y="3150"/>
                  </a:lnTo>
                  <a:lnTo>
                    <a:pt x="54" y="3090"/>
                  </a:lnTo>
                  <a:lnTo>
                    <a:pt x="39" y="3029"/>
                  </a:lnTo>
                  <a:lnTo>
                    <a:pt x="28" y="2968"/>
                  </a:lnTo>
                  <a:lnTo>
                    <a:pt x="18" y="2906"/>
                  </a:lnTo>
                  <a:lnTo>
                    <a:pt x="11" y="2843"/>
                  </a:lnTo>
                  <a:lnTo>
                    <a:pt x="5" y="2780"/>
                  </a:lnTo>
                  <a:lnTo>
                    <a:pt x="2" y="2716"/>
                  </a:lnTo>
                  <a:lnTo>
                    <a:pt x="0" y="2652"/>
                  </a:lnTo>
                  <a:lnTo>
                    <a:pt x="2" y="2587"/>
                  </a:lnTo>
                  <a:lnTo>
                    <a:pt x="5" y="2524"/>
                  </a:lnTo>
                  <a:lnTo>
                    <a:pt x="11" y="2459"/>
                  </a:lnTo>
                  <a:lnTo>
                    <a:pt x="18" y="2397"/>
                  </a:lnTo>
                  <a:lnTo>
                    <a:pt x="28" y="2335"/>
                  </a:lnTo>
                  <a:lnTo>
                    <a:pt x="39" y="2273"/>
                  </a:lnTo>
                  <a:lnTo>
                    <a:pt x="54" y="2212"/>
                  </a:lnTo>
                  <a:lnTo>
                    <a:pt x="70" y="2154"/>
                  </a:lnTo>
                  <a:lnTo>
                    <a:pt x="86" y="2094"/>
                  </a:lnTo>
                  <a:lnTo>
                    <a:pt x="106" y="2036"/>
                  </a:lnTo>
                  <a:lnTo>
                    <a:pt x="127" y="1979"/>
                  </a:lnTo>
                  <a:lnTo>
                    <a:pt x="151" y="1922"/>
                  </a:lnTo>
                  <a:lnTo>
                    <a:pt x="176" y="1867"/>
                  </a:lnTo>
                  <a:lnTo>
                    <a:pt x="203" y="1813"/>
                  </a:lnTo>
                  <a:lnTo>
                    <a:pt x="231" y="1759"/>
                  </a:lnTo>
                  <a:lnTo>
                    <a:pt x="262" y="1707"/>
                  </a:lnTo>
                  <a:lnTo>
                    <a:pt x="294" y="1655"/>
                  </a:lnTo>
                  <a:lnTo>
                    <a:pt x="327" y="1606"/>
                  </a:lnTo>
                  <a:lnTo>
                    <a:pt x="362" y="1557"/>
                  </a:lnTo>
                  <a:lnTo>
                    <a:pt x="399" y="1509"/>
                  </a:lnTo>
                  <a:lnTo>
                    <a:pt x="438" y="1463"/>
                  </a:lnTo>
                  <a:lnTo>
                    <a:pt x="476" y="1418"/>
                  </a:lnTo>
                  <a:lnTo>
                    <a:pt x="517" y="1374"/>
                  </a:lnTo>
                  <a:lnTo>
                    <a:pt x="561" y="1332"/>
                  </a:lnTo>
                  <a:lnTo>
                    <a:pt x="604" y="1291"/>
                  </a:lnTo>
                  <a:lnTo>
                    <a:pt x="649" y="1251"/>
                  </a:lnTo>
                  <a:lnTo>
                    <a:pt x="695" y="1213"/>
                  </a:lnTo>
                  <a:lnTo>
                    <a:pt x="743" y="1176"/>
                  </a:lnTo>
                  <a:lnTo>
                    <a:pt x="792" y="1140"/>
                  </a:lnTo>
                  <a:lnTo>
                    <a:pt x="842" y="1108"/>
                  </a:lnTo>
                  <a:lnTo>
                    <a:pt x="893" y="1075"/>
                  </a:lnTo>
                  <a:lnTo>
                    <a:pt x="945" y="1045"/>
                  </a:lnTo>
                  <a:lnTo>
                    <a:pt x="925" y="1045"/>
                  </a:lnTo>
                  <a:lnTo>
                    <a:pt x="925" y="0"/>
                  </a:lnTo>
                  <a:lnTo>
                    <a:pt x="2755" y="0"/>
                  </a:lnTo>
                  <a:lnTo>
                    <a:pt x="2755" y="1045"/>
                  </a:lnTo>
                  <a:lnTo>
                    <a:pt x="2735" y="1045"/>
                  </a:lnTo>
                  <a:lnTo>
                    <a:pt x="2788" y="1075"/>
                  </a:lnTo>
                  <a:lnTo>
                    <a:pt x="2839" y="1108"/>
                  </a:lnTo>
                  <a:lnTo>
                    <a:pt x="2889" y="1140"/>
                  </a:lnTo>
                  <a:lnTo>
                    <a:pt x="2938" y="1176"/>
                  </a:lnTo>
                  <a:lnTo>
                    <a:pt x="2986" y="1213"/>
                  </a:lnTo>
                  <a:lnTo>
                    <a:pt x="3032" y="1251"/>
                  </a:lnTo>
                  <a:lnTo>
                    <a:pt x="3077" y="1291"/>
                  </a:lnTo>
                  <a:lnTo>
                    <a:pt x="3121" y="1332"/>
                  </a:lnTo>
                  <a:lnTo>
                    <a:pt x="3163" y="1374"/>
                  </a:lnTo>
                  <a:lnTo>
                    <a:pt x="3204" y="1418"/>
                  </a:lnTo>
                  <a:lnTo>
                    <a:pt x="3244" y="1463"/>
                  </a:lnTo>
                  <a:lnTo>
                    <a:pt x="3282" y="1509"/>
                  </a:lnTo>
                  <a:lnTo>
                    <a:pt x="3319" y="1557"/>
                  </a:lnTo>
                  <a:lnTo>
                    <a:pt x="3354" y="1606"/>
                  </a:lnTo>
                  <a:lnTo>
                    <a:pt x="3387" y="1655"/>
                  </a:lnTo>
                  <a:lnTo>
                    <a:pt x="3419" y="1707"/>
                  </a:lnTo>
                  <a:lnTo>
                    <a:pt x="3449" y="1759"/>
                  </a:lnTo>
                  <a:lnTo>
                    <a:pt x="3478" y="1813"/>
                  </a:lnTo>
                  <a:lnTo>
                    <a:pt x="3505" y="1867"/>
                  </a:lnTo>
                  <a:lnTo>
                    <a:pt x="3530" y="1922"/>
                  </a:lnTo>
                  <a:lnTo>
                    <a:pt x="3553" y="1979"/>
                  </a:lnTo>
                  <a:lnTo>
                    <a:pt x="3574" y="2036"/>
                  </a:lnTo>
                  <a:lnTo>
                    <a:pt x="3594" y="2094"/>
                  </a:lnTo>
                  <a:lnTo>
                    <a:pt x="3612" y="2154"/>
                  </a:lnTo>
                  <a:lnTo>
                    <a:pt x="3628" y="2212"/>
                  </a:lnTo>
                  <a:lnTo>
                    <a:pt x="3642" y="2273"/>
                  </a:lnTo>
                  <a:lnTo>
                    <a:pt x="3653" y="2335"/>
                  </a:lnTo>
                  <a:lnTo>
                    <a:pt x="3663" y="2397"/>
                  </a:lnTo>
                  <a:lnTo>
                    <a:pt x="3670" y="2459"/>
                  </a:lnTo>
                  <a:lnTo>
                    <a:pt x="3676" y="2524"/>
                  </a:lnTo>
                  <a:lnTo>
                    <a:pt x="3679" y="2587"/>
                  </a:lnTo>
                  <a:lnTo>
                    <a:pt x="3680" y="2652"/>
                  </a:lnTo>
                  <a:lnTo>
                    <a:pt x="3679" y="2716"/>
                  </a:lnTo>
                  <a:lnTo>
                    <a:pt x="3676" y="2780"/>
                  </a:lnTo>
                  <a:lnTo>
                    <a:pt x="3670" y="2843"/>
                  </a:lnTo>
                  <a:lnTo>
                    <a:pt x="3663" y="2906"/>
                  </a:lnTo>
                  <a:lnTo>
                    <a:pt x="3653" y="2968"/>
                  </a:lnTo>
                  <a:lnTo>
                    <a:pt x="3642" y="3029"/>
                  </a:lnTo>
                  <a:lnTo>
                    <a:pt x="3628" y="3090"/>
                  </a:lnTo>
                  <a:lnTo>
                    <a:pt x="3612" y="3150"/>
                  </a:lnTo>
                  <a:lnTo>
                    <a:pt x="3594" y="3209"/>
                  </a:lnTo>
                  <a:lnTo>
                    <a:pt x="3574" y="3267"/>
                  </a:lnTo>
                  <a:lnTo>
                    <a:pt x="3553" y="3324"/>
                  </a:lnTo>
                  <a:lnTo>
                    <a:pt x="3530" y="3380"/>
                  </a:lnTo>
                  <a:lnTo>
                    <a:pt x="3505" y="3436"/>
                  </a:lnTo>
                  <a:lnTo>
                    <a:pt x="3478" y="3491"/>
                  </a:lnTo>
                  <a:lnTo>
                    <a:pt x="3449" y="3543"/>
                  </a:lnTo>
                  <a:lnTo>
                    <a:pt x="3419" y="3596"/>
                  </a:lnTo>
                  <a:lnTo>
                    <a:pt x="3387" y="3647"/>
                  </a:lnTo>
                  <a:lnTo>
                    <a:pt x="3354" y="3697"/>
                  </a:lnTo>
                  <a:lnTo>
                    <a:pt x="3319" y="3746"/>
                  </a:lnTo>
                  <a:lnTo>
                    <a:pt x="3282" y="3793"/>
                  </a:lnTo>
                  <a:lnTo>
                    <a:pt x="3244" y="3839"/>
                  </a:lnTo>
                  <a:lnTo>
                    <a:pt x="3204" y="3885"/>
                  </a:lnTo>
                  <a:lnTo>
                    <a:pt x="3163" y="3929"/>
                  </a:lnTo>
                  <a:lnTo>
                    <a:pt x="3121" y="3971"/>
                  </a:lnTo>
                  <a:lnTo>
                    <a:pt x="3077" y="4012"/>
                  </a:lnTo>
                  <a:lnTo>
                    <a:pt x="3032" y="4052"/>
                  </a:lnTo>
                  <a:lnTo>
                    <a:pt x="2986" y="4090"/>
                  </a:lnTo>
                  <a:lnTo>
                    <a:pt x="2938" y="4126"/>
                  </a:lnTo>
                  <a:lnTo>
                    <a:pt x="2889" y="4162"/>
                  </a:lnTo>
                  <a:lnTo>
                    <a:pt x="2839" y="4196"/>
                  </a:lnTo>
                  <a:lnTo>
                    <a:pt x="2788" y="4227"/>
                  </a:lnTo>
                  <a:lnTo>
                    <a:pt x="2735" y="4258"/>
                  </a:lnTo>
                  <a:close/>
                  <a:moveTo>
                    <a:pt x="880" y="2102"/>
                  </a:moveTo>
                  <a:lnTo>
                    <a:pt x="1563" y="2969"/>
                  </a:lnTo>
                  <a:lnTo>
                    <a:pt x="1564" y="2971"/>
                  </a:lnTo>
                  <a:lnTo>
                    <a:pt x="1567" y="2973"/>
                  </a:lnTo>
                  <a:lnTo>
                    <a:pt x="1576" y="2983"/>
                  </a:lnTo>
                  <a:lnTo>
                    <a:pt x="1586" y="2991"/>
                  </a:lnTo>
                  <a:lnTo>
                    <a:pt x="1608" y="3007"/>
                  </a:lnTo>
                  <a:lnTo>
                    <a:pt x="1622" y="3021"/>
                  </a:lnTo>
                  <a:lnTo>
                    <a:pt x="1631" y="3026"/>
                  </a:lnTo>
                  <a:lnTo>
                    <a:pt x="1638" y="3031"/>
                  </a:lnTo>
                  <a:lnTo>
                    <a:pt x="1646" y="3035"/>
                  </a:lnTo>
                  <a:lnTo>
                    <a:pt x="1655" y="3038"/>
                  </a:lnTo>
                  <a:lnTo>
                    <a:pt x="1664" y="3041"/>
                  </a:lnTo>
                  <a:lnTo>
                    <a:pt x="1673" y="3043"/>
                  </a:lnTo>
                  <a:lnTo>
                    <a:pt x="1700" y="3052"/>
                  </a:lnTo>
                  <a:lnTo>
                    <a:pt x="1714" y="3056"/>
                  </a:lnTo>
                  <a:lnTo>
                    <a:pt x="1727" y="3059"/>
                  </a:lnTo>
                  <a:lnTo>
                    <a:pt x="1729" y="3059"/>
                  </a:lnTo>
                  <a:lnTo>
                    <a:pt x="1732" y="3060"/>
                  </a:lnTo>
                  <a:lnTo>
                    <a:pt x="2833" y="3147"/>
                  </a:lnTo>
                  <a:lnTo>
                    <a:pt x="2857" y="3147"/>
                  </a:lnTo>
                  <a:lnTo>
                    <a:pt x="2882" y="3146"/>
                  </a:lnTo>
                  <a:lnTo>
                    <a:pt x="2905" y="3142"/>
                  </a:lnTo>
                  <a:lnTo>
                    <a:pt x="2927" y="3135"/>
                  </a:lnTo>
                  <a:lnTo>
                    <a:pt x="2949" y="3127"/>
                  </a:lnTo>
                  <a:lnTo>
                    <a:pt x="2969" y="3116"/>
                  </a:lnTo>
                  <a:lnTo>
                    <a:pt x="2989" y="3104"/>
                  </a:lnTo>
                  <a:lnTo>
                    <a:pt x="3007" y="3090"/>
                  </a:lnTo>
                  <a:lnTo>
                    <a:pt x="3023" y="3074"/>
                  </a:lnTo>
                  <a:lnTo>
                    <a:pt x="3038" y="3057"/>
                  </a:lnTo>
                  <a:lnTo>
                    <a:pt x="3052" y="3039"/>
                  </a:lnTo>
                  <a:lnTo>
                    <a:pt x="3063" y="3019"/>
                  </a:lnTo>
                  <a:lnTo>
                    <a:pt x="3074" y="2998"/>
                  </a:lnTo>
                  <a:lnTo>
                    <a:pt x="3081" y="2974"/>
                  </a:lnTo>
                  <a:lnTo>
                    <a:pt x="3087" y="2951"/>
                  </a:lnTo>
                  <a:lnTo>
                    <a:pt x="3090" y="2927"/>
                  </a:lnTo>
                  <a:lnTo>
                    <a:pt x="3091" y="2903"/>
                  </a:lnTo>
                  <a:lnTo>
                    <a:pt x="3089" y="2879"/>
                  </a:lnTo>
                  <a:lnTo>
                    <a:pt x="3084" y="2856"/>
                  </a:lnTo>
                  <a:lnTo>
                    <a:pt x="3078" y="2833"/>
                  </a:lnTo>
                  <a:lnTo>
                    <a:pt x="3070" y="2812"/>
                  </a:lnTo>
                  <a:lnTo>
                    <a:pt x="3059" y="2791"/>
                  </a:lnTo>
                  <a:lnTo>
                    <a:pt x="3047" y="2772"/>
                  </a:lnTo>
                  <a:lnTo>
                    <a:pt x="3033" y="2754"/>
                  </a:lnTo>
                  <a:lnTo>
                    <a:pt x="3017" y="2737"/>
                  </a:lnTo>
                  <a:lnTo>
                    <a:pt x="3000" y="2721"/>
                  </a:lnTo>
                  <a:lnTo>
                    <a:pt x="2981" y="2707"/>
                  </a:lnTo>
                  <a:lnTo>
                    <a:pt x="2961" y="2696"/>
                  </a:lnTo>
                  <a:lnTo>
                    <a:pt x="2940" y="2686"/>
                  </a:lnTo>
                  <a:lnTo>
                    <a:pt x="2917" y="2679"/>
                  </a:lnTo>
                  <a:lnTo>
                    <a:pt x="2894" y="2674"/>
                  </a:lnTo>
                  <a:lnTo>
                    <a:pt x="2870" y="2671"/>
                  </a:lnTo>
                  <a:lnTo>
                    <a:pt x="1873" y="2592"/>
                  </a:lnTo>
                  <a:lnTo>
                    <a:pt x="1255" y="1807"/>
                  </a:lnTo>
                  <a:lnTo>
                    <a:pt x="1240" y="1788"/>
                  </a:lnTo>
                  <a:lnTo>
                    <a:pt x="1222" y="1771"/>
                  </a:lnTo>
                  <a:lnTo>
                    <a:pt x="1203" y="1757"/>
                  </a:lnTo>
                  <a:lnTo>
                    <a:pt x="1183" y="1745"/>
                  </a:lnTo>
                  <a:lnTo>
                    <a:pt x="1162" y="1734"/>
                  </a:lnTo>
                  <a:lnTo>
                    <a:pt x="1141" y="1727"/>
                  </a:lnTo>
                  <a:lnTo>
                    <a:pt x="1119" y="1721"/>
                  </a:lnTo>
                  <a:lnTo>
                    <a:pt x="1096" y="1716"/>
                  </a:lnTo>
                  <a:lnTo>
                    <a:pt x="1073" y="1715"/>
                  </a:lnTo>
                  <a:lnTo>
                    <a:pt x="1050" y="1715"/>
                  </a:lnTo>
                  <a:lnTo>
                    <a:pt x="1027" y="1718"/>
                  </a:lnTo>
                  <a:lnTo>
                    <a:pt x="1004" y="1724"/>
                  </a:lnTo>
                  <a:lnTo>
                    <a:pt x="982" y="1731"/>
                  </a:lnTo>
                  <a:lnTo>
                    <a:pt x="961" y="1741"/>
                  </a:lnTo>
                  <a:lnTo>
                    <a:pt x="940" y="1752"/>
                  </a:lnTo>
                  <a:lnTo>
                    <a:pt x="920" y="1766"/>
                  </a:lnTo>
                  <a:lnTo>
                    <a:pt x="901" y="1783"/>
                  </a:lnTo>
                  <a:lnTo>
                    <a:pt x="885" y="1799"/>
                  </a:lnTo>
                  <a:lnTo>
                    <a:pt x="871" y="1818"/>
                  </a:lnTo>
                  <a:lnTo>
                    <a:pt x="858" y="1838"/>
                  </a:lnTo>
                  <a:lnTo>
                    <a:pt x="849" y="1859"/>
                  </a:lnTo>
                  <a:lnTo>
                    <a:pt x="840" y="1881"/>
                  </a:lnTo>
                  <a:lnTo>
                    <a:pt x="834" y="1903"/>
                  </a:lnTo>
                  <a:lnTo>
                    <a:pt x="831" y="1926"/>
                  </a:lnTo>
                  <a:lnTo>
                    <a:pt x="829" y="1949"/>
                  </a:lnTo>
                  <a:lnTo>
                    <a:pt x="830" y="1972"/>
                  </a:lnTo>
                  <a:lnTo>
                    <a:pt x="832" y="1995"/>
                  </a:lnTo>
                  <a:lnTo>
                    <a:pt x="837" y="2017"/>
                  </a:lnTo>
                  <a:lnTo>
                    <a:pt x="844" y="2039"/>
                  </a:lnTo>
                  <a:lnTo>
                    <a:pt x="854" y="2061"/>
                  </a:lnTo>
                  <a:lnTo>
                    <a:pt x="865" y="2082"/>
                  </a:lnTo>
                  <a:lnTo>
                    <a:pt x="880" y="210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91" name="圆角箭头"/>
          <p:cNvSpPr/>
          <p:nvPr/>
        </p:nvSpPr>
        <p:spPr>
          <a:xfrm rot="16200000">
            <a:off x="1990090" y="323024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5" name="圆角箭头"/>
          <p:cNvSpPr/>
          <p:nvPr/>
        </p:nvSpPr>
        <p:spPr>
          <a:xfrm rot="16200000">
            <a:off x="4631055" y="323024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" name="圆角箭头"/>
          <p:cNvSpPr/>
          <p:nvPr/>
        </p:nvSpPr>
        <p:spPr>
          <a:xfrm rot="16200000">
            <a:off x="7264400" y="323024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" name="圆角箭头"/>
          <p:cNvSpPr/>
          <p:nvPr/>
        </p:nvSpPr>
        <p:spPr>
          <a:xfrm rot="16200000">
            <a:off x="9905365" y="323024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076325" y="2887980"/>
            <a:ext cx="436880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1076325" y="2887980"/>
            <a:ext cx="1321435" cy="457200"/>
          </a:xfrm>
          <a:custGeom>
            <a:avLst/>
            <a:gdLst>
              <a:gd name="connsiteX0" fmla="*/ 0 w 2081"/>
              <a:gd name="connsiteY0" fmla="*/ 0 h 720"/>
              <a:gd name="connsiteX1" fmla="*/ 1600 w 2081"/>
              <a:gd name="connsiteY1" fmla="*/ 10 h 720"/>
              <a:gd name="connsiteX2" fmla="*/ 2081 w 2081"/>
              <a:gd name="connsiteY2" fmla="*/ 720 h 720"/>
              <a:gd name="connsiteX3" fmla="*/ 0 w 2081"/>
              <a:gd name="connsiteY3" fmla="*/ 720 h 720"/>
              <a:gd name="connsiteX4" fmla="*/ 0 w 2081"/>
              <a:gd name="connsiteY4" fmla="*/ 0 h 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" h="720">
                <a:moveTo>
                  <a:pt x="0" y="0"/>
                </a:moveTo>
                <a:lnTo>
                  <a:pt x="1600" y="10"/>
                </a:lnTo>
                <a:lnTo>
                  <a:pt x="2081" y="720"/>
                </a:lnTo>
                <a:lnTo>
                  <a:pt x="0" y="720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 flipH="1">
            <a:off x="2515235" y="2927350"/>
            <a:ext cx="23691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9" name="文本框 22"/>
          <p:cNvSpPr txBox="1"/>
          <p:nvPr/>
        </p:nvSpPr>
        <p:spPr>
          <a:xfrm flipH="1">
            <a:off x="1381125" y="3395980"/>
            <a:ext cx="375920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76325" y="4686300"/>
            <a:ext cx="43688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1076325" y="4686300"/>
            <a:ext cx="1321435" cy="457200"/>
          </a:xfrm>
          <a:custGeom>
            <a:avLst/>
            <a:gdLst>
              <a:gd name="connsiteX0" fmla="*/ 0 w 2081"/>
              <a:gd name="connsiteY0" fmla="*/ 0 h 720"/>
              <a:gd name="connsiteX1" fmla="*/ 1600 w 2081"/>
              <a:gd name="connsiteY1" fmla="*/ 10 h 720"/>
              <a:gd name="connsiteX2" fmla="*/ 2081 w 2081"/>
              <a:gd name="connsiteY2" fmla="*/ 720 h 720"/>
              <a:gd name="connsiteX3" fmla="*/ 0 w 2081"/>
              <a:gd name="connsiteY3" fmla="*/ 720 h 720"/>
              <a:gd name="connsiteX4" fmla="*/ 0 w 2081"/>
              <a:gd name="connsiteY4" fmla="*/ 0 h 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" h="720">
                <a:moveTo>
                  <a:pt x="0" y="0"/>
                </a:moveTo>
                <a:lnTo>
                  <a:pt x="1600" y="10"/>
                </a:lnTo>
                <a:lnTo>
                  <a:pt x="2081" y="720"/>
                </a:lnTo>
                <a:lnTo>
                  <a:pt x="0" y="720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 flipH="1">
            <a:off x="2515235" y="4725670"/>
            <a:ext cx="23691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22"/>
          <p:cNvSpPr txBox="1"/>
          <p:nvPr/>
        </p:nvSpPr>
        <p:spPr>
          <a:xfrm flipH="1">
            <a:off x="1381125" y="5194300"/>
            <a:ext cx="375920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801485" y="1094740"/>
            <a:ext cx="436880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6801485" y="1094740"/>
            <a:ext cx="1321435" cy="457200"/>
          </a:xfrm>
          <a:custGeom>
            <a:avLst/>
            <a:gdLst>
              <a:gd name="connsiteX0" fmla="*/ 0 w 2081"/>
              <a:gd name="connsiteY0" fmla="*/ 0 h 720"/>
              <a:gd name="connsiteX1" fmla="*/ 1600 w 2081"/>
              <a:gd name="connsiteY1" fmla="*/ 10 h 720"/>
              <a:gd name="connsiteX2" fmla="*/ 2081 w 2081"/>
              <a:gd name="connsiteY2" fmla="*/ 720 h 720"/>
              <a:gd name="connsiteX3" fmla="*/ 0 w 2081"/>
              <a:gd name="connsiteY3" fmla="*/ 720 h 720"/>
              <a:gd name="connsiteX4" fmla="*/ 0 w 2081"/>
              <a:gd name="connsiteY4" fmla="*/ 0 h 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" h="720">
                <a:moveTo>
                  <a:pt x="0" y="0"/>
                </a:moveTo>
                <a:lnTo>
                  <a:pt x="1600" y="10"/>
                </a:lnTo>
                <a:lnTo>
                  <a:pt x="2081" y="720"/>
                </a:lnTo>
                <a:lnTo>
                  <a:pt x="0" y="720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 flipH="1">
            <a:off x="8240395" y="1134110"/>
            <a:ext cx="23691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文本框 22"/>
          <p:cNvSpPr txBox="1"/>
          <p:nvPr/>
        </p:nvSpPr>
        <p:spPr>
          <a:xfrm flipH="1">
            <a:off x="7106285" y="1602740"/>
            <a:ext cx="375920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801485" y="2893060"/>
            <a:ext cx="43688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>
            <a:off x="6801485" y="2893060"/>
            <a:ext cx="1321435" cy="457200"/>
          </a:xfrm>
          <a:custGeom>
            <a:avLst/>
            <a:gdLst>
              <a:gd name="connsiteX0" fmla="*/ 0 w 2081"/>
              <a:gd name="connsiteY0" fmla="*/ 0 h 720"/>
              <a:gd name="connsiteX1" fmla="*/ 1600 w 2081"/>
              <a:gd name="connsiteY1" fmla="*/ 10 h 720"/>
              <a:gd name="connsiteX2" fmla="*/ 2081 w 2081"/>
              <a:gd name="connsiteY2" fmla="*/ 720 h 720"/>
              <a:gd name="connsiteX3" fmla="*/ 0 w 2081"/>
              <a:gd name="connsiteY3" fmla="*/ 720 h 720"/>
              <a:gd name="connsiteX4" fmla="*/ 0 w 2081"/>
              <a:gd name="connsiteY4" fmla="*/ 0 h 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" h="720">
                <a:moveTo>
                  <a:pt x="0" y="0"/>
                </a:moveTo>
                <a:lnTo>
                  <a:pt x="1600" y="10"/>
                </a:lnTo>
                <a:lnTo>
                  <a:pt x="2081" y="720"/>
                </a:lnTo>
                <a:lnTo>
                  <a:pt x="0" y="720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 flipH="1">
            <a:off x="8240395" y="2932430"/>
            <a:ext cx="23691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文本框 22"/>
          <p:cNvSpPr txBox="1"/>
          <p:nvPr/>
        </p:nvSpPr>
        <p:spPr>
          <a:xfrm flipH="1">
            <a:off x="7106285" y="3401060"/>
            <a:ext cx="375920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801485" y="4691380"/>
            <a:ext cx="4368800" cy="4572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6801485" y="4691380"/>
            <a:ext cx="1321435" cy="457200"/>
          </a:xfrm>
          <a:custGeom>
            <a:avLst/>
            <a:gdLst>
              <a:gd name="connsiteX0" fmla="*/ 0 w 2081"/>
              <a:gd name="connsiteY0" fmla="*/ 0 h 720"/>
              <a:gd name="connsiteX1" fmla="*/ 1600 w 2081"/>
              <a:gd name="connsiteY1" fmla="*/ 10 h 720"/>
              <a:gd name="connsiteX2" fmla="*/ 2081 w 2081"/>
              <a:gd name="connsiteY2" fmla="*/ 720 h 720"/>
              <a:gd name="connsiteX3" fmla="*/ 0 w 2081"/>
              <a:gd name="connsiteY3" fmla="*/ 720 h 720"/>
              <a:gd name="connsiteX4" fmla="*/ 0 w 2081"/>
              <a:gd name="connsiteY4" fmla="*/ 0 h 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" h="720">
                <a:moveTo>
                  <a:pt x="0" y="0"/>
                </a:moveTo>
                <a:lnTo>
                  <a:pt x="1600" y="10"/>
                </a:lnTo>
                <a:lnTo>
                  <a:pt x="2081" y="720"/>
                </a:lnTo>
                <a:lnTo>
                  <a:pt x="0" y="720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 flipH="1">
            <a:off x="8240395" y="4730750"/>
            <a:ext cx="23691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文本框 22"/>
          <p:cNvSpPr txBox="1"/>
          <p:nvPr/>
        </p:nvSpPr>
        <p:spPr>
          <a:xfrm flipH="1">
            <a:off x="7106285" y="5199380"/>
            <a:ext cx="375920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76325" y="1089660"/>
            <a:ext cx="4368800" cy="4572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1076325" y="1089660"/>
            <a:ext cx="1321435" cy="457200"/>
          </a:xfrm>
          <a:custGeom>
            <a:avLst/>
            <a:gdLst>
              <a:gd name="connsiteX0" fmla="*/ 0 w 2081"/>
              <a:gd name="connsiteY0" fmla="*/ 0 h 720"/>
              <a:gd name="connsiteX1" fmla="*/ 1600 w 2081"/>
              <a:gd name="connsiteY1" fmla="*/ 10 h 720"/>
              <a:gd name="connsiteX2" fmla="*/ 2081 w 2081"/>
              <a:gd name="connsiteY2" fmla="*/ 720 h 720"/>
              <a:gd name="connsiteX3" fmla="*/ 0 w 2081"/>
              <a:gd name="connsiteY3" fmla="*/ 720 h 720"/>
              <a:gd name="connsiteX4" fmla="*/ 0 w 2081"/>
              <a:gd name="connsiteY4" fmla="*/ 0 h 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" h="720">
                <a:moveTo>
                  <a:pt x="0" y="0"/>
                </a:moveTo>
                <a:lnTo>
                  <a:pt x="1600" y="10"/>
                </a:lnTo>
                <a:lnTo>
                  <a:pt x="2081" y="720"/>
                </a:lnTo>
                <a:lnTo>
                  <a:pt x="0" y="720"/>
                </a:lnTo>
                <a:lnTo>
                  <a:pt x="0" y="0"/>
                </a:lnTo>
                <a:close/>
              </a:path>
            </a:pathLst>
          </a:custGeom>
          <a:pattFill prst="wdUpDiag">
            <a:fgClr>
              <a:schemeClr val="bg1">
                <a:lumMod val="6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 flipH="1">
            <a:off x="2515235" y="1129030"/>
            <a:ext cx="23691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文本框 22"/>
          <p:cNvSpPr txBox="1"/>
          <p:nvPr/>
        </p:nvSpPr>
        <p:spPr>
          <a:xfrm flipH="1">
            <a:off x="1381125" y="1597660"/>
            <a:ext cx="375920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1270000" y="1033145"/>
            <a:ext cx="575945" cy="57594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20"/>
          <p:cNvSpPr txBox="1"/>
          <p:nvPr/>
        </p:nvSpPr>
        <p:spPr>
          <a:xfrm flipH="1">
            <a:off x="1076325" y="983615"/>
            <a:ext cx="96837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A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6997700" y="1033145"/>
            <a:ext cx="576000" cy="576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997700" y="2837815"/>
            <a:ext cx="576000" cy="576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1270000" y="2834005"/>
            <a:ext cx="576000" cy="576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1262380" y="4624705"/>
            <a:ext cx="576000" cy="576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997700" y="4632325"/>
            <a:ext cx="576000" cy="576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20"/>
          <p:cNvSpPr txBox="1"/>
          <p:nvPr/>
        </p:nvSpPr>
        <p:spPr>
          <a:xfrm flipH="1">
            <a:off x="1076325" y="2792095"/>
            <a:ext cx="96837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B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文本框 20"/>
          <p:cNvSpPr txBox="1"/>
          <p:nvPr/>
        </p:nvSpPr>
        <p:spPr>
          <a:xfrm flipH="1">
            <a:off x="1076325" y="4590415"/>
            <a:ext cx="96837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C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文本框 20"/>
          <p:cNvSpPr txBox="1"/>
          <p:nvPr/>
        </p:nvSpPr>
        <p:spPr>
          <a:xfrm flipH="1">
            <a:off x="6801485" y="998855"/>
            <a:ext cx="96837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D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0" name="文本框 20"/>
          <p:cNvSpPr txBox="1"/>
          <p:nvPr/>
        </p:nvSpPr>
        <p:spPr>
          <a:xfrm flipH="1">
            <a:off x="6801485" y="2787015"/>
            <a:ext cx="96837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E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7" name="文本框 20"/>
          <p:cNvSpPr txBox="1"/>
          <p:nvPr/>
        </p:nvSpPr>
        <p:spPr>
          <a:xfrm flipH="1">
            <a:off x="6801485" y="4585335"/>
            <a:ext cx="96837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F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92175" y="4827270"/>
            <a:ext cx="2103755" cy="1542415"/>
            <a:chOff x="1735" y="7304"/>
            <a:chExt cx="3313" cy="2429"/>
          </a:xfrm>
        </p:grpSpPr>
        <p:sp>
          <p:nvSpPr>
            <p:cNvPr id="26" name="文本框 25"/>
            <p:cNvSpPr txBox="1"/>
            <p:nvPr/>
          </p:nvSpPr>
          <p:spPr>
            <a:xfrm flipH="1">
              <a:off x="1735" y="7304"/>
              <a:ext cx="3312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22"/>
            <p:cNvSpPr txBox="1"/>
            <p:nvPr/>
          </p:nvSpPr>
          <p:spPr>
            <a:xfrm flipH="1">
              <a:off x="1735" y="7962"/>
              <a:ext cx="3313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682365" y="4827270"/>
            <a:ext cx="2103755" cy="1542415"/>
            <a:chOff x="1735" y="7304"/>
            <a:chExt cx="3313" cy="2429"/>
          </a:xfrm>
        </p:grpSpPr>
        <p:sp>
          <p:nvSpPr>
            <p:cNvPr id="12" name="文本框 11"/>
            <p:cNvSpPr txBox="1"/>
            <p:nvPr/>
          </p:nvSpPr>
          <p:spPr>
            <a:xfrm flipH="1">
              <a:off x="1735" y="7304"/>
              <a:ext cx="3312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22"/>
            <p:cNvSpPr txBox="1"/>
            <p:nvPr/>
          </p:nvSpPr>
          <p:spPr>
            <a:xfrm flipH="1">
              <a:off x="1735" y="7962"/>
              <a:ext cx="3313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472555" y="4827270"/>
            <a:ext cx="2103755" cy="1542415"/>
            <a:chOff x="1735" y="7304"/>
            <a:chExt cx="3313" cy="2429"/>
          </a:xfrm>
        </p:grpSpPr>
        <p:sp>
          <p:nvSpPr>
            <p:cNvPr id="22" name="文本框 21"/>
            <p:cNvSpPr txBox="1"/>
            <p:nvPr/>
          </p:nvSpPr>
          <p:spPr>
            <a:xfrm flipH="1">
              <a:off x="1735" y="7304"/>
              <a:ext cx="3312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1735" y="7962"/>
              <a:ext cx="3313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262745" y="4827270"/>
            <a:ext cx="2103755" cy="1542415"/>
            <a:chOff x="1735" y="7304"/>
            <a:chExt cx="3313" cy="2429"/>
          </a:xfrm>
        </p:grpSpPr>
        <p:sp>
          <p:nvSpPr>
            <p:cNvPr id="33" name="文本框 32"/>
            <p:cNvSpPr txBox="1"/>
            <p:nvPr/>
          </p:nvSpPr>
          <p:spPr>
            <a:xfrm flipH="1">
              <a:off x="1735" y="7304"/>
              <a:ext cx="3312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22"/>
            <p:cNvSpPr txBox="1"/>
            <p:nvPr/>
          </p:nvSpPr>
          <p:spPr>
            <a:xfrm flipH="1">
              <a:off x="1735" y="7962"/>
              <a:ext cx="3313" cy="1771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 flipH="1">
            <a:off x="3863975" y="1064260"/>
            <a:ext cx="177673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1,6000</a:t>
            </a:r>
            <a:endParaRPr lang="en-US" altLang="zh-CN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996055" y="1482090"/>
            <a:ext cx="151193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圆角箭头"/>
          <p:cNvSpPr/>
          <p:nvPr/>
        </p:nvSpPr>
        <p:spPr>
          <a:xfrm rot="5400000" flipV="1">
            <a:off x="4580255" y="199771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4" name="文本框 43"/>
          <p:cNvSpPr txBox="1"/>
          <p:nvPr/>
        </p:nvSpPr>
        <p:spPr>
          <a:xfrm flipH="1">
            <a:off x="1056005" y="1064260"/>
            <a:ext cx="177673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1,6000</a:t>
            </a:r>
            <a:endParaRPr lang="en-US" altLang="zh-CN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1188085" y="1482090"/>
            <a:ext cx="151193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圆角箭头"/>
          <p:cNvSpPr/>
          <p:nvPr/>
        </p:nvSpPr>
        <p:spPr>
          <a:xfrm rot="5400000" flipV="1">
            <a:off x="1772285" y="199771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 flipH="1">
            <a:off x="6636385" y="1064260"/>
            <a:ext cx="177673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1,6000</a:t>
            </a:r>
            <a:endParaRPr lang="en-US" altLang="zh-CN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6768465" y="1482090"/>
            <a:ext cx="151193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圆角箭头"/>
          <p:cNvSpPr/>
          <p:nvPr/>
        </p:nvSpPr>
        <p:spPr>
          <a:xfrm rot="5400000" flipV="1">
            <a:off x="7352665" y="199771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 flipH="1">
            <a:off x="9444990" y="1064260"/>
            <a:ext cx="177673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1,6000</a:t>
            </a:r>
            <a:endParaRPr lang="en-US" altLang="zh-CN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9577070" y="1482090"/>
            <a:ext cx="151193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圆角箭头"/>
          <p:cNvSpPr/>
          <p:nvPr/>
        </p:nvSpPr>
        <p:spPr>
          <a:xfrm rot="5400000" flipV="1">
            <a:off x="10161270" y="199771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137920" y="1475105"/>
            <a:ext cx="1605280" cy="3194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952875" y="1482090"/>
            <a:ext cx="1605280" cy="3194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710680" y="1482090"/>
            <a:ext cx="1605280" cy="3194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530080" y="1482090"/>
            <a:ext cx="1605280" cy="3194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单击此处添加内容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744855" y="2440305"/>
            <a:ext cx="2371725" cy="2371725"/>
          </a:xfrm>
          <a:prstGeom prst="ellipse">
            <a:avLst/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弦形 4"/>
          <p:cNvSpPr/>
          <p:nvPr/>
        </p:nvSpPr>
        <p:spPr>
          <a:xfrm>
            <a:off x="871855" y="2567305"/>
            <a:ext cx="2118360" cy="2118360"/>
          </a:xfrm>
          <a:prstGeom prst="chord">
            <a:avLst>
              <a:gd name="adj1" fmla="val 19180040"/>
              <a:gd name="adj2" fmla="val 13397120"/>
            </a:avLst>
          </a:prstGeom>
          <a:solidFill>
            <a:schemeClr val="accent6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388745" y="3084195"/>
            <a:ext cx="1084580" cy="1084580"/>
          </a:xfrm>
          <a:prstGeom prst="ellipse">
            <a:avLst/>
          </a:prstGeom>
          <a:pattFill prst="wdUpDiag">
            <a:fgClr>
              <a:srgbClr val="BFBFBF"/>
            </a:fgClr>
            <a:bgClr>
              <a:schemeClr val="bg1"/>
            </a:bgClr>
          </a:patt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1507490" y="3202940"/>
            <a:ext cx="847090" cy="84709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 flipH="1">
            <a:off x="1419225" y="3303905"/>
            <a:ext cx="102298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80%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545840" y="2440940"/>
            <a:ext cx="2371725" cy="2371725"/>
          </a:xfrm>
          <a:prstGeom prst="ellipse">
            <a:avLst/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弦形 15"/>
          <p:cNvSpPr/>
          <p:nvPr/>
        </p:nvSpPr>
        <p:spPr>
          <a:xfrm>
            <a:off x="3672840" y="2567940"/>
            <a:ext cx="2118360" cy="2118360"/>
          </a:xfrm>
          <a:prstGeom prst="chord">
            <a:avLst>
              <a:gd name="adj1" fmla="val 20927919"/>
              <a:gd name="adj2" fmla="val 11634290"/>
            </a:avLst>
          </a:prstGeom>
          <a:solidFill>
            <a:schemeClr val="accent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4189730" y="3084830"/>
            <a:ext cx="1084580" cy="1084580"/>
          </a:xfrm>
          <a:prstGeom prst="ellipse">
            <a:avLst/>
          </a:prstGeom>
          <a:pattFill prst="wdUpDiag">
            <a:fgClr>
              <a:srgbClr val="BFBFBF"/>
            </a:fgClr>
            <a:bgClr>
              <a:schemeClr val="bg1"/>
            </a:bgClr>
          </a:patt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308475" y="3203575"/>
            <a:ext cx="847090" cy="84709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 flipH="1">
            <a:off x="4220210" y="3304540"/>
            <a:ext cx="102298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60%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346825" y="2441575"/>
            <a:ext cx="2371725" cy="2371725"/>
          </a:xfrm>
          <a:prstGeom prst="ellipse">
            <a:avLst/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弦形 27"/>
          <p:cNvSpPr/>
          <p:nvPr/>
        </p:nvSpPr>
        <p:spPr>
          <a:xfrm>
            <a:off x="6473825" y="2568575"/>
            <a:ext cx="2118360" cy="2118360"/>
          </a:xfrm>
          <a:prstGeom prst="chord">
            <a:avLst>
              <a:gd name="adj1" fmla="val 618476"/>
              <a:gd name="adj2" fmla="val 10220917"/>
            </a:avLst>
          </a:prstGeom>
          <a:solidFill>
            <a:schemeClr val="accent6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6990715" y="3085465"/>
            <a:ext cx="1084580" cy="1084580"/>
          </a:xfrm>
          <a:prstGeom prst="ellipse">
            <a:avLst/>
          </a:prstGeom>
          <a:pattFill prst="wdUpDiag">
            <a:fgClr>
              <a:srgbClr val="BFBFBF"/>
            </a:fgClr>
            <a:bgClr>
              <a:schemeClr val="bg1"/>
            </a:bgClr>
          </a:patt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7109460" y="3204210"/>
            <a:ext cx="847090" cy="84709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 flipH="1">
            <a:off x="7021195" y="3305175"/>
            <a:ext cx="102298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40%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9147810" y="2439670"/>
            <a:ext cx="2371725" cy="2371725"/>
          </a:xfrm>
          <a:prstGeom prst="ellipse">
            <a:avLst/>
          </a:prstGeom>
          <a:noFill/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弦形 36"/>
          <p:cNvSpPr/>
          <p:nvPr/>
        </p:nvSpPr>
        <p:spPr>
          <a:xfrm>
            <a:off x="9274810" y="2566670"/>
            <a:ext cx="2118360" cy="2118360"/>
          </a:xfrm>
          <a:prstGeom prst="chord">
            <a:avLst>
              <a:gd name="adj1" fmla="val 19801645"/>
              <a:gd name="adj2" fmla="val 12642090"/>
            </a:avLst>
          </a:prstGeom>
          <a:solidFill>
            <a:schemeClr val="accent6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9791700" y="3083560"/>
            <a:ext cx="1084580" cy="1084580"/>
          </a:xfrm>
          <a:prstGeom prst="ellipse">
            <a:avLst/>
          </a:prstGeom>
          <a:pattFill prst="wdUpDiag">
            <a:fgClr>
              <a:srgbClr val="BFBFBF"/>
            </a:fgClr>
            <a:bgClr>
              <a:schemeClr val="bg1"/>
            </a:bgClr>
          </a:patt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9910445" y="3202305"/>
            <a:ext cx="847090" cy="84709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/>
        </p:nvSpPr>
        <p:spPr>
          <a:xfrm flipH="1">
            <a:off x="9822180" y="3303270"/>
            <a:ext cx="1022985" cy="64452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70%</a:t>
            </a:r>
            <a:endParaRPr lang="en-US" altLang="zh-CN" sz="36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文框 15"/>
          <p:cNvSpPr/>
          <p:nvPr/>
        </p:nvSpPr>
        <p:spPr>
          <a:xfrm>
            <a:off x="-15240" y="-10160"/>
            <a:ext cx="12206605" cy="6891020"/>
          </a:xfrm>
          <a:prstGeom prst="frame">
            <a:avLst>
              <a:gd name="adj1" fmla="val 576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 descr="fe2f0fd7a674cbb7c423dadeeece7e6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6654800" y="864235"/>
            <a:ext cx="5128895" cy="51288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91845" y="2505075"/>
            <a:ext cx="1890395" cy="18611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>
                <a:solidFill>
                  <a:schemeClr val="bg1"/>
                </a:solidFill>
                <a:latin typeface="Impact" panose="020B0806030902050204" charset="0"/>
              </a:rPr>
              <a:t>02</a:t>
            </a:r>
            <a:endParaRPr lang="en-US" altLang="zh-CN" sz="11500">
              <a:solidFill>
                <a:schemeClr val="bg1"/>
              </a:solidFill>
              <a:latin typeface="Impact" panose="020B0806030902050204" charset="0"/>
            </a:endParaRPr>
          </a:p>
        </p:txBody>
      </p:sp>
      <p:sp>
        <p:nvSpPr>
          <p:cNvPr id="10" name="树叶"/>
          <p:cNvSpPr/>
          <p:nvPr/>
        </p:nvSpPr>
        <p:spPr bwMode="auto">
          <a:xfrm rot="1020000">
            <a:off x="2862580" y="2030730"/>
            <a:ext cx="451485" cy="59055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树叶"/>
          <p:cNvSpPr/>
          <p:nvPr/>
        </p:nvSpPr>
        <p:spPr bwMode="auto">
          <a:xfrm rot="17640000">
            <a:off x="2323465" y="2000250"/>
            <a:ext cx="34988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5940" y="2839720"/>
            <a:ext cx="3007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173095" y="3434715"/>
            <a:ext cx="281368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76575" y="3553460"/>
            <a:ext cx="3403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Please  enter  your  title  here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-379730" y="4634865"/>
            <a:ext cx="12935585" cy="939800"/>
            <a:chOff x="-394" y="7061"/>
            <a:chExt cx="20371" cy="1480"/>
          </a:xfrm>
          <a:pattFill prst="wdUpDiag">
            <a:fgClr>
              <a:schemeClr val="bg1">
                <a:lumMod val="75000"/>
              </a:schemeClr>
            </a:fgClr>
            <a:bgClr>
              <a:schemeClr val="bg1"/>
            </a:bgClr>
          </a:pattFill>
        </p:grpSpPr>
        <p:sp>
          <p:nvSpPr>
            <p:cNvPr id="28" name="任意多边形 27"/>
            <p:cNvSpPr/>
            <p:nvPr/>
          </p:nvSpPr>
          <p:spPr>
            <a:xfrm rot="6960000" flipH="1">
              <a:off x="1640" y="5089"/>
              <a:ext cx="1400" cy="5468"/>
            </a:xfrm>
            <a:custGeom>
              <a:avLst/>
              <a:gdLst>
                <a:gd name="connsiteX0" fmla="*/ 5 w 1400"/>
                <a:gd name="connsiteY0" fmla="*/ 0 h 5468"/>
                <a:gd name="connsiteX1" fmla="*/ 1400 w 1400"/>
                <a:gd name="connsiteY1" fmla="*/ 0 h 5468"/>
                <a:gd name="connsiteX2" fmla="*/ 1400 w 1400"/>
                <a:gd name="connsiteY2" fmla="*/ 5468 h 5468"/>
                <a:gd name="connsiteX3" fmla="*/ 0 w 1400"/>
                <a:gd name="connsiteY3" fmla="*/ 4770 h 5468"/>
                <a:gd name="connsiteX4" fmla="*/ 5 w 1400"/>
                <a:gd name="connsiteY4" fmla="*/ 0 h 5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0" h="5468">
                  <a:moveTo>
                    <a:pt x="5" y="0"/>
                  </a:moveTo>
                  <a:lnTo>
                    <a:pt x="1400" y="0"/>
                  </a:lnTo>
                  <a:lnTo>
                    <a:pt x="1400" y="5468"/>
                  </a:lnTo>
                  <a:lnTo>
                    <a:pt x="0" y="4770"/>
                  </a:ln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 rot="6960000" flipH="1">
              <a:off x="5395" y="5110"/>
              <a:ext cx="1395" cy="54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rot="6960000" flipH="1">
              <a:off x="9146" y="5110"/>
              <a:ext cx="1395" cy="54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 rot="6960000" flipH="1">
              <a:off x="12897" y="5110"/>
              <a:ext cx="1395" cy="546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6960000" flipH="1">
              <a:off x="16597" y="5079"/>
              <a:ext cx="1399" cy="5362"/>
            </a:xfrm>
            <a:custGeom>
              <a:avLst/>
              <a:gdLst>
                <a:gd name="connsiteX0" fmla="*/ 1394 w 1399"/>
                <a:gd name="connsiteY0" fmla="*/ 669 h 5362"/>
                <a:gd name="connsiteX1" fmla="*/ 1399 w 1399"/>
                <a:gd name="connsiteY1" fmla="*/ 5362 h 5362"/>
                <a:gd name="connsiteX2" fmla="*/ 4 w 1399"/>
                <a:gd name="connsiteY2" fmla="*/ 5362 h 5362"/>
                <a:gd name="connsiteX3" fmla="*/ 0 w 1399"/>
                <a:gd name="connsiteY3" fmla="*/ 0 h 5362"/>
                <a:gd name="connsiteX4" fmla="*/ 1394 w 1399"/>
                <a:gd name="connsiteY4" fmla="*/ 669 h 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9" h="5362">
                  <a:moveTo>
                    <a:pt x="1394" y="669"/>
                  </a:moveTo>
                  <a:lnTo>
                    <a:pt x="1399" y="5362"/>
                  </a:lnTo>
                  <a:lnTo>
                    <a:pt x="4" y="5362"/>
                  </a:lnTo>
                  <a:lnTo>
                    <a:pt x="0" y="0"/>
                  </a:lnTo>
                  <a:lnTo>
                    <a:pt x="1394" y="66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/>
        </p:nvSpPr>
        <p:spPr>
          <a:xfrm rot="1560000" flipH="1" flipV="1">
            <a:off x="1877812" y="3886090"/>
            <a:ext cx="1335405" cy="1936115"/>
          </a:xfrm>
          <a:custGeom>
            <a:avLst/>
            <a:gdLst>
              <a:gd name="connsiteX0" fmla="*/ 0 w 2103"/>
              <a:gd name="connsiteY0" fmla="*/ 1411 h 3049"/>
              <a:gd name="connsiteX1" fmla="*/ 20 w 2103"/>
              <a:gd name="connsiteY1" fmla="*/ 0 h 3049"/>
              <a:gd name="connsiteX2" fmla="*/ 2103 w 2103"/>
              <a:gd name="connsiteY2" fmla="*/ 1652 h 3049"/>
              <a:gd name="connsiteX3" fmla="*/ 2084 w 2103"/>
              <a:gd name="connsiteY3" fmla="*/ 3049 h 3049"/>
              <a:gd name="connsiteX4" fmla="*/ 0 w 2103"/>
              <a:gd name="connsiteY4" fmla="*/ 1411 h 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3" h="3049">
                <a:moveTo>
                  <a:pt x="0" y="1411"/>
                </a:moveTo>
                <a:lnTo>
                  <a:pt x="20" y="0"/>
                </a:lnTo>
                <a:lnTo>
                  <a:pt x="2103" y="1652"/>
                </a:lnTo>
                <a:lnTo>
                  <a:pt x="2084" y="3049"/>
                </a:lnTo>
                <a:lnTo>
                  <a:pt x="0" y="141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560000" flipH="1" flipV="1">
            <a:off x="4265412" y="3890535"/>
            <a:ext cx="1335405" cy="1936115"/>
          </a:xfrm>
          <a:custGeom>
            <a:avLst/>
            <a:gdLst>
              <a:gd name="connsiteX0" fmla="*/ 0 w 2103"/>
              <a:gd name="connsiteY0" fmla="*/ 1411 h 3049"/>
              <a:gd name="connsiteX1" fmla="*/ 20 w 2103"/>
              <a:gd name="connsiteY1" fmla="*/ 0 h 3049"/>
              <a:gd name="connsiteX2" fmla="*/ 2103 w 2103"/>
              <a:gd name="connsiteY2" fmla="*/ 1652 h 3049"/>
              <a:gd name="connsiteX3" fmla="*/ 2084 w 2103"/>
              <a:gd name="connsiteY3" fmla="*/ 3049 h 3049"/>
              <a:gd name="connsiteX4" fmla="*/ 0 w 2103"/>
              <a:gd name="connsiteY4" fmla="*/ 1411 h 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3" h="3049">
                <a:moveTo>
                  <a:pt x="0" y="1411"/>
                </a:moveTo>
                <a:lnTo>
                  <a:pt x="20" y="0"/>
                </a:lnTo>
                <a:lnTo>
                  <a:pt x="2103" y="1652"/>
                </a:lnTo>
                <a:lnTo>
                  <a:pt x="2084" y="3049"/>
                </a:lnTo>
                <a:lnTo>
                  <a:pt x="0" y="141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1560000" flipH="1" flipV="1">
            <a:off x="6647297" y="3890535"/>
            <a:ext cx="1335405" cy="1936115"/>
          </a:xfrm>
          <a:custGeom>
            <a:avLst/>
            <a:gdLst>
              <a:gd name="connsiteX0" fmla="*/ 0 w 2103"/>
              <a:gd name="connsiteY0" fmla="*/ 1411 h 3049"/>
              <a:gd name="connsiteX1" fmla="*/ 20 w 2103"/>
              <a:gd name="connsiteY1" fmla="*/ 0 h 3049"/>
              <a:gd name="connsiteX2" fmla="*/ 2103 w 2103"/>
              <a:gd name="connsiteY2" fmla="*/ 1652 h 3049"/>
              <a:gd name="connsiteX3" fmla="*/ 2084 w 2103"/>
              <a:gd name="connsiteY3" fmla="*/ 3049 h 3049"/>
              <a:gd name="connsiteX4" fmla="*/ 0 w 2103"/>
              <a:gd name="connsiteY4" fmla="*/ 1411 h 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3" h="3049">
                <a:moveTo>
                  <a:pt x="0" y="1411"/>
                </a:moveTo>
                <a:lnTo>
                  <a:pt x="20" y="0"/>
                </a:lnTo>
                <a:lnTo>
                  <a:pt x="2103" y="1652"/>
                </a:lnTo>
                <a:lnTo>
                  <a:pt x="2084" y="3049"/>
                </a:lnTo>
                <a:lnTo>
                  <a:pt x="0" y="141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560000" flipH="1" flipV="1">
            <a:off x="9030452" y="3891170"/>
            <a:ext cx="1335405" cy="1936115"/>
          </a:xfrm>
          <a:custGeom>
            <a:avLst/>
            <a:gdLst>
              <a:gd name="connsiteX0" fmla="*/ 0 w 2103"/>
              <a:gd name="connsiteY0" fmla="*/ 1411 h 3049"/>
              <a:gd name="connsiteX1" fmla="*/ 20 w 2103"/>
              <a:gd name="connsiteY1" fmla="*/ 0 h 3049"/>
              <a:gd name="connsiteX2" fmla="*/ 2103 w 2103"/>
              <a:gd name="connsiteY2" fmla="*/ 1652 h 3049"/>
              <a:gd name="connsiteX3" fmla="*/ 2084 w 2103"/>
              <a:gd name="connsiteY3" fmla="*/ 3049 h 3049"/>
              <a:gd name="connsiteX4" fmla="*/ 0 w 2103"/>
              <a:gd name="connsiteY4" fmla="*/ 1411 h 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3" h="3049">
                <a:moveTo>
                  <a:pt x="0" y="1411"/>
                </a:moveTo>
                <a:lnTo>
                  <a:pt x="20" y="0"/>
                </a:lnTo>
                <a:lnTo>
                  <a:pt x="2103" y="1652"/>
                </a:lnTo>
                <a:lnTo>
                  <a:pt x="2084" y="3049"/>
                </a:lnTo>
                <a:lnTo>
                  <a:pt x="0" y="141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rot="6960000" flipH="1">
            <a:off x="914657" y="3104672"/>
            <a:ext cx="889000" cy="3472180"/>
          </a:xfrm>
          <a:custGeom>
            <a:avLst/>
            <a:gdLst>
              <a:gd name="connsiteX0" fmla="*/ 5 w 1400"/>
              <a:gd name="connsiteY0" fmla="*/ 0 h 5468"/>
              <a:gd name="connsiteX1" fmla="*/ 1400 w 1400"/>
              <a:gd name="connsiteY1" fmla="*/ 0 h 5468"/>
              <a:gd name="connsiteX2" fmla="*/ 1400 w 1400"/>
              <a:gd name="connsiteY2" fmla="*/ 5468 h 5468"/>
              <a:gd name="connsiteX3" fmla="*/ 0 w 1400"/>
              <a:gd name="connsiteY3" fmla="*/ 4770 h 5468"/>
              <a:gd name="connsiteX4" fmla="*/ 5 w 1400"/>
              <a:gd name="connsiteY4" fmla="*/ 0 h 5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0" h="5468">
                <a:moveTo>
                  <a:pt x="5" y="0"/>
                </a:moveTo>
                <a:lnTo>
                  <a:pt x="1400" y="0"/>
                </a:lnTo>
                <a:lnTo>
                  <a:pt x="1400" y="5468"/>
                </a:lnTo>
                <a:lnTo>
                  <a:pt x="0" y="4770"/>
                </a:lnTo>
                <a:lnTo>
                  <a:pt x="5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6960000" flipH="1">
            <a:off x="3298825" y="3117850"/>
            <a:ext cx="885825" cy="34721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6960000" flipH="1">
            <a:off x="5680710" y="3117850"/>
            <a:ext cx="885825" cy="347218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6960000" flipH="1">
            <a:off x="8062595" y="3117850"/>
            <a:ext cx="885825" cy="347218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 rot="6960000" flipH="1">
            <a:off x="10412404" y="3097888"/>
            <a:ext cx="888365" cy="3404870"/>
          </a:xfrm>
          <a:custGeom>
            <a:avLst/>
            <a:gdLst>
              <a:gd name="connsiteX0" fmla="*/ 1394 w 1399"/>
              <a:gd name="connsiteY0" fmla="*/ 669 h 5362"/>
              <a:gd name="connsiteX1" fmla="*/ 1399 w 1399"/>
              <a:gd name="connsiteY1" fmla="*/ 5362 h 5362"/>
              <a:gd name="connsiteX2" fmla="*/ 4 w 1399"/>
              <a:gd name="connsiteY2" fmla="*/ 5362 h 5362"/>
              <a:gd name="connsiteX3" fmla="*/ 0 w 1399"/>
              <a:gd name="connsiteY3" fmla="*/ 0 h 5362"/>
              <a:gd name="connsiteX4" fmla="*/ 1394 w 1399"/>
              <a:gd name="connsiteY4" fmla="*/ 669 h 5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99" h="5362">
                <a:moveTo>
                  <a:pt x="1394" y="669"/>
                </a:moveTo>
                <a:lnTo>
                  <a:pt x="1399" y="5362"/>
                </a:lnTo>
                <a:lnTo>
                  <a:pt x="4" y="5362"/>
                </a:lnTo>
                <a:lnTo>
                  <a:pt x="0" y="0"/>
                </a:lnTo>
                <a:lnTo>
                  <a:pt x="1394" y="66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20"/>
          <p:cNvSpPr txBox="1"/>
          <p:nvPr/>
        </p:nvSpPr>
        <p:spPr>
          <a:xfrm rot="1440000" flipH="1">
            <a:off x="9850755" y="458851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8" name="文本框 20"/>
          <p:cNvSpPr txBox="1"/>
          <p:nvPr/>
        </p:nvSpPr>
        <p:spPr>
          <a:xfrm rot="1440000" flipH="1">
            <a:off x="7499985" y="461835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文本框 20"/>
          <p:cNvSpPr txBox="1"/>
          <p:nvPr/>
        </p:nvSpPr>
        <p:spPr>
          <a:xfrm rot="1440000" flipH="1">
            <a:off x="5118100" y="459994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" name="文本框 20"/>
          <p:cNvSpPr txBox="1"/>
          <p:nvPr/>
        </p:nvSpPr>
        <p:spPr>
          <a:xfrm rot="1440000" flipH="1">
            <a:off x="2736215" y="4599940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 rot="1440000" flipH="1">
            <a:off x="353695" y="4614545"/>
            <a:ext cx="2012950" cy="48323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4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4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7" name="文本框 22"/>
          <p:cNvSpPr txBox="1"/>
          <p:nvPr/>
        </p:nvSpPr>
        <p:spPr>
          <a:xfrm rot="1560000" flipH="1">
            <a:off x="803910" y="1296670"/>
            <a:ext cx="1234440" cy="29337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" name="文本框 22"/>
          <p:cNvSpPr txBox="1"/>
          <p:nvPr/>
        </p:nvSpPr>
        <p:spPr>
          <a:xfrm rot="1560000" flipH="1">
            <a:off x="3197225" y="1297305"/>
            <a:ext cx="1234440" cy="29337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" name="文本框 22"/>
          <p:cNvSpPr txBox="1"/>
          <p:nvPr/>
        </p:nvSpPr>
        <p:spPr>
          <a:xfrm rot="1560000" flipH="1">
            <a:off x="5590540" y="1296035"/>
            <a:ext cx="1234440" cy="29337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4" name="文本框 22"/>
          <p:cNvSpPr txBox="1"/>
          <p:nvPr/>
        </p:nvSpPr>
        <p:spPr>
          <a:xfrm rot="1560000" flipH="1">
            <a:off x="7983855" y="1297940"/>
            <a:ext cx="1234440" cy="29337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5" name="文本框 22"/>
          <p:cNvSpPr txBox="1"/>
          <p:nvPr/>
        </p:nvSpPr>
        <p:spPr>
          <a:xfrm rot="1560000" flipH="1">
            <a:off x="10377170" y="1298575"/>
            <a:ext cx="1234440" cy="29337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105410" y="1678940"/>
            <a:ext cx="1033145" cy="2066290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 flipV="1">
            <a:off x="2502535" y="1679575"/>
            <a:ext cx="1033145" cy="2066290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4899660" y="1680210"/>
            <a:ext cx="1033145" cy="2066290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V="1">
            <a:off x="7296785" y="1680845"/>
            <a:ext cx="1033145" cy="2066290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/>
          <p:nvPr/>
        </p:nvCxnSpPr>
        <p:spPr>
          <a:xfrm flipV="1">
            <a:off x="9693910" y="1681480"/>
            <a:ext cx="1033145" cy="2066290"/>
          </a:xfrm>
          <a:prstGeom prst="straightConnector1">
            <a:avLst/>
          </a:prstGeom>
          <a:ln w="15875">
            <a:solidFill>
              <a:schemeClr val="tx1">
                <a:lumMod val="85000"/>
                <a:lumOff val="15000"/>
              </a:schemeClr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菱形 6"/>
          <p:cNvSpPr/>
          <p:nvPr/>
        </p:nvSpPr>
        <p:spPr>
          <a:xfrm>
            <a:off x="647700" y="1322705"/>
            <a:ext cx="2520315" cy="2520315"/>
          </a:xfrm>
          <a:prstGeom prst="diamond">
            <a:avLst/>
          </a:prstGeom>
          <a:pattFill prst="wdUpDiag">
            <a:fgClr>
              <a:srgbClr val="BFBFB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4930140" y="1322705"/>
            <a:ext cx="2520315" cy="2520315"/>
          </a:xfrm>
          <a:prstGeom prst="diamond">
            <a:avLst/>
          </a:prstGeom>
          <a:pattFill prst="wdUpDiag">
            <a:fgClr>
              <a:srgbClr val="BFBFB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9212580" y="1322705"/>
            <a:ext cx="2520315" cy="2520315"/>
          </a:xfrm>
          <a:prstGeom prst="diamond">
            <a:avLst/>
          </a:prstGeom>
          <a:pattFill prst="wdUpDiag">
            <a:fgClr>
              <a:srgbClr val="BFBFBF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菱形 16"/>
          <p:cNvSpPr/>
          <p:nvPr/>
        </p:nvSpPr>
        <p:spPr>
          <a:xfrm>
            <a:off x="614680" y="1583690"/>
            <a:ext cx="2520315" cy="2520315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/>
          <p:cNvSpPr/>
          <p:nvPr/>
        </p:nvSpPr>
        <p:spPr>
          <a:xfrm>
            <a:off x="2755900" y="2083435"/>
            <a:ext cx="2520315" cy="2520315"/>
          </a:xfrm>
          <a:prstGeom prst="diamond">
            <a:avLst/>
          </a:prstGeom>
          <a:blipFill rotWithShape="1">
            <a:blip r:embed="rId1"/>
            <a:stretch>
              <a:fillRect/>
            </a:stretch>
          </a:blip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3" name="菱形 2"/>
          <p:cNvSpPr/>
          <p:nvPr/>
        </p:nvSpPr>
        <p:spPr>
          <a:xfrm>
            <a:off x="4897120" y="1583690"/>
            <a:ext cx="2520315" cy="2520315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>
            <a:off x="7038340" y="2083435"/>
            <a:ext cx="2520315" cy="2520315"/>
          </a:xfrm>
          <a:prstGeom prst="diamond">
            <a:avLst/>
          </a:prstGeom>
          <a:blipFill rotWithShape="1">
            <a:blip r:embed="rId2"/>
            <a:stretch>
              <a:fillRect/>
            </a:stretch>
          </a:blip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>
              <a:sym typeface="+mn-ea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9179560" y="1583690"/>
            <a:ext cx="2520315" cy="2520315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电池"/>
          <p:cNvSpPr/>
          <p:nvPr/>
        </p:nvSpPr>
        <p:spPr>
          <a:xfrm>
            <a:off x="1654810" y="1922780"/>
            <a:ext cx="439420" cy="751840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50" name="钥匙"/>
          <p:cNvSpPr/>
          <p:nvPr/>
        </p:nvSpPr>
        <p:spPr bwMode="auto">
          <a:xfrm>
            <a:off x="5927725" y="1922780"/>
            <a:ext cx="458470" cy="754380"/>
          </a:xfrm>
          <a:custGeom>
            <a:avLst/>
            <a:gdLst>
              <a:gd name="T0" fmla="*/ 958320 w 3223"/>
              <a:gd name="T1" fmla="*/ 1472914 h 6384"/>
              <a:gd name="T2" fmla="*/ 945503 w 3223"/>
              <a:gd name="T3" fmla="*/ 1543933 h 6384"/>
              <a:gd name="T4" fmla="*/ 922849 w 3223"/>
              <a:gd name="T5" fmla="*/ 1611074 h 6384"/>
              <a:gd name="T6" fmla="*/ 890955 w 3223"/>
              <a:gd name="T7" fmla="*/ 1673141 h 6384"/>
              <a:gd name="T8" fmla="*/ 851012 w 3223"/>
              <a:gd name="T9" fmla="*/ 1729838 h 6384"/>
              <a:gd name="T10" fmla="*/ 803320 w 3223"/>
              <a:gd name="T11" fmla="*/ 1779671 h 6384"/>
              <a:gd name="T12" fmla="*/ 748772 w 3223"/>
              <a:gd name="T13" fmla="*/ 1822939 h 6384"/>
              <a:gd name="T14" fmla="*/ 688560 w 3223"/>
              <a:gd name="T15" fmla="*/ 1857256 h 6384"/>
              <a:gd name="T16" fmla="*/ 623281 w 3223"/>
              <a:gd name="T17" fmla="*/ 1883217 h 6384"/>
              <a:gd name="T18" fmla="*/ 553531 w 3223"/>
              <a:gd name="T19" fmla="*/ 1899330 h 6384"/>
              <a:gd name="T20" fmla="*/ 480203 w 3223"/>
              <a:gd name="T21" fmla="*/ 1905000 h 6384"/>
              <a:gd name="T22" fmla="*/ 419396 w 3223"/>
              <a:gd name="T23" fmla="*/ 1900822 h 6384"/>
              <a:gd name="T24" fmla="*/ 348751 w 3223"/>
              <a:gd name="T25" fmla="*/ 1886499 h 6384"/>
              <a:gd name="T26" fmla="*/ 282578 w 3223"/>
              <a:gd name="T27" fmla="*/ 1862627 h 6384"/>
              <a:gd name="T28" fmla="*/ 221472 w 3223"/>
              <a:gd name="T29" fmla="*/ 1828907 h 6384"/>
              <a:gd name="T30" fmla="*/ 166029 w 3223"/>
              <a:gd name="T31" fmla="*/ 1787728 h 6384"/>
              <a:gd name="T32" fmla="*/ 117145 w 3223"/>
              <a:gd name="T33" fmla="*/ 1738790 h 6384"/>
              <a:gd name="T34" fmla="*/ 75712 w 3223"/>
              <a:gd name="T35" fmla="*/ 1683287 h 6384"/>
              <a:gd name="T36" fmla="*/ 42327 w 3223"/>
              <a:gd name="T37" fmla="*/ 1621816 h 6384"/>
              <a:gd name="T38" fmla="*/ 18183 w 3223"/>
              <a:gd name="T39" fmla="*/ 1555571 h 6384"/>
              <a:gd name="T40" fmla="*/ 3875 w 3223"/>
              <a:gd name="T41" fmla="*/ 1485148 h 6384"/>
              <a:gd name="T42" fmla="*/ 0 w 3223"/>
              <a:gd name="T43" fmla="*/ 1423976 h 6384"/>
              <a:gd name="T44" fmla="*/ 4173 w 3223"/>
              <a:gd name="T45" fmla="*/ 1361013 h 6384"/>
              <a:gd name="T46" fmla="*/ 16096 w 3223"/>
              <a:gd name="T47" fmla="*/ 1300139 h 6384"/>
              <a:gd name="T48" fmla="*/ 35471 w 3223"/>
              <a:gd name="T49" fmla="*/ 1243144 h 6384"/>
              <a:gd name="T50" fmla="*/ 61702 w 3223"/>
              <a:gd name="T51" fmla="*/ 1188835 h 6384"/>
              <a:gd name="T52" fmla="*/ 118635 w 3223"/>
              <a:gd name="T53" fmla="*/ 1108266 h 6384"/>
              <a:gd name="T54" fmla="*/ 207164 w 3223"/>
              <a:gd name="T55" fmla="*/ 1029189 h 6384"/>
              <a:gd name="T56" fmla="*/ 285559 w 3223"/>
              <a:gd name="T57" fmla="*/ 985623 h 6384"/>
              <a:gd name="T58" fmla="*/ 341895 w 3223"/>
              <a:gd name="T59" fmla="*/ 964436 h 6384"/>
              <a:gd name="T60" fmla="*/ 589002 w 3223"/>
              <a:gd name="T61" fmla="*/ 103247 h 6384"/>
              <a:gd name="T62" fmla="*/ 599137 w 3223"/>
              <a:gd name="T63" fmla="*/ 959065 h 6384"/>
              <a:gd name="T64" fmla="*/ 656964 w 3223"/>
              <a:gd name="T65" fmla="*/ 977566 h 6384"/>
              <a:gd name="T66" fmla="*/ 719858 w 3223"/>
              <a:gd name="T67" fmla="*/ 1008301 h 6384"/>
              <a:gd name="T68" fmla="*/ 814647 w 3223"/>
              <a:gd name="T69" fmla="*/ 1079619 h 6384"/>
              <a:gd name="T70" fmla="*/ 889166 w 3223"/>
              <a:gd name="T71" fmla="*/ 1171527 h 6384"/>
              <a:gd name="T72" fmla="*/ 917186 w 3223"/>
              <a:gd name="T73" fmla="*/ 1224344 h 6384"/>
              <a:gd name="T74" fmla="*/ 938945 w 3223"/>
              <a:gd name="T75" fmla="*/ 1281041 h 6384"/>
              <a:gd name="T76" fmla="*/ 953551 w 3223"/>
              <a:gd name="T77" fmla="*/ 1340125 h 6384"/>
              <a:gd name="T78" fmla="*/ 960407 w 3223"/>
              <a:gd name="T79" fmla="*/ 1402491 h 6384"/>
              <a:gd name="T80" fmla="*/ 471559 w 3223"/>
              <a:gd name="T81" fmla="*/ 1425766 h 6384"/>
              <a:gd name="T82" fmla="*/ 422674 w 3223"/>
              <a:gd name="T83" fmla="*/ 1435613 h 6384"/>
              <a:gd name="T84" fmla="*/ 380049 w 3223"/>
              <a:gd name="T85" fmla="*/ 1458889 h 6384"/>
              <a:gd name="T86" fmla="*/ 346068 w 3223"/>
              <a:gd name="T87" fmla="*/ 1492906 h 6384"/>
              <a:gd name="T88" fmla="*/ 322818 w 3223"/>
              <a:gd name="T89" fmla="*/ 1535578 h 6384"/>
              <a:gd name="T90" fmla="*/ 312982 w 3223"/>
              <a:gd name="T91" fmla="*/ 1584516 h 6384"/>
              <a:gd name="T92" fmla="*/ 315963 w 3223"/>
              <a:gd name="T93" fmla="*/ 1626889 h 6384"/>
              <a:gd name="T94" fmla="*/ 332953 w 3223"/>
              <a:gd name="T95" fmla="*/ 1673141 h 6384"/>
              <a:gd name="T96" fmla="*/ 361867 w 3223"/>
              <a:gd name="T97" fmla="*/ 1711934 h 6384"/>
              <a:gd name="T98" fmla="*/ 400319 w 3223"/>
              <a:gd name="T99" fmla="*/ 1740879 h 6384"/>
              <a:gd name="T100" fmla="*/ 446521 w 3223"/>
              <a:gd name="T101" fmla="*/ 1757589 h 6384"/>
              <a:gd name="T102" fmla="*/ 488848 w 3223"/>
              <a:gd name="T103" fmla="*/ 1760872 h 6384"/>
              <a:gd name="T104" fmla="*/ 538031 w 3223"/>
              <a:gd name="T105" fmla="*/ 1750726 h 6384"/>
              <a:gd name="T106" fmla="*/ 580358 w 3223"/>
              <a:gd name="T107" fmla="*/ 1727749 h 6384"/>
              <a:gd name="T108" fmla="*/ 614637 w 3223"/>
              <a:gd name="T109" fmla="*/ 1693433 h 6384"/>
              <a:gd name="T110" fmla="*/ 637589 w 3223"/>
              <a:gd name="T111" fmla="*/ 1651060 h 6384"/>
              <a:gd name="T112" fmla="*/ 647723 w 3223"/>
              <a:gd name="T113" fmla="*/ 1601823 h 6384"/>
              <a:gd name="T114" fmla="*/ 644444 w 3223"/>
              <a:gd name="T115" fmla="*/ 1559450 h 6384"/>
              <a:gd name="T116" fmla="*/ 627752 w 3223"/>
              <a:gd name="T117" fmla="*/ 1513198 h 6384"/>
              <a:gd name="T118" fmla="*/ 598838 w 3223"/>
              <a:gd name="T119" fmla="*/ 1474704 h 6384"/>
              <a:gd name="T120" fmla="*/ 560088 w 3223"/>
              <a:gd name="T121" fmla="*/ 1445759 h 6384"/>
              <a:gd name="T122" fmla="*/ 514184 w 3223"/>
              <a:gd name="T123" fmla="*/ 1428750 h 6384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3223" h="6384">
                <a:moveTo>
                  <a:pt x="3223" y="4772"/>
                </a:moveTo>
                <a:lnTo>
                  <a:pt x="3223" y="4772"/>
                </a:lnTo>
                <a:lnTo>
                  <a:pt x="3223" y="4814"/>
                </a:lnTo>
                <a:lnTo>
                  <a:pt x="3220" y="4854"/>
                </a:lnTo>
                <a:lnTo>
                  <a:pt x="3218" y="4896"/>
                </a:lnTo>
                <a:lnTo>
                  <a:pt x="3215" y="4936"/>
                </a:lnTo>
                <a:lnTo>
                  <a:pt x="3210" y="4977"/>
                </a:lnTo>
                <a:lnTo>
                  <a:pt x="3204" y="5017"/>
                </a:lnTo>
                <a:lnTo>
                  <a:pt x="3197" y="5057"/>
                </a:lnTo>
                <a:lnTo>
                  <a:pt x="3190" y="5097"/>
                </a:lnTo>
                <a:lnTo>
                  <a:pt x="3181" y="5136"/>
                </a:lnTo>
                <a:lnTo>
                  <a:pt x="3172" y="5174"/>
                </a:lnTo>
                <a:lnTo>
                  <a:pt x="3162" y="5213"/>
                </a:lnTo>
                <a:lnTo>
                  <a:pt x="3150" y="5251"/>
                </a:lnTo>
                <a:lnTo>
                  <a:pt x="3138" y="5288"/>
                </a:lnTo>
                <a:lnTo>
                  <a:pt x="3125" y="5325"/>
                </a:lnTo>
                <a:lnTo>
                  <a:pt x="3111" y="5362"/>
                </a:lnTo>
                <a:lnTo>
                  <a:pt x="3096" y="5399"/>
                </a:lnTo>
                <a:lnTo>
                  <a:pt x="3081" y="5435"/>
                </a:lnTo>
                <a:lnTo>
                  <a:pt x="3065" y="5471"/>
                </a:lnTo>
                <a:lnTo>
                  <a:pt x="3046" y="5506"/>
                </a:lnTo>
                <a:lnTo>
                  <a:pt x="3029" y="5540"/>
                </a:lnTo>
                <a:lnTo>
                  <a:pt x="3009" y="5574"/>
                </a:lnTo>
                <a:lnTo>
                  <a:pt x="2989" y="5607"/>
                </a:lnTo>
                <a:lnTo>
                  <a:pt x="2969" y="5641"/>
                </a:lnTo>
                <a:lnTo>
                  <a:pt x="2948" y="5673"/>
                </a:lnTo>
                <a:lnTo>
                  <a:pt x="2926" y="5704"/>
                </a:lnTo>
                <a:lnTo>
                  <a:pt x="2903" y="5737"/>
                </a:lnTo>
                <a:lnTo>
                  <a:pt x="2880" y="5767"/>
                </a:lnTo>
                <a:lnTo>
                  <a:pt x="2855" y="5797"/>
                </a:lnTo>
                <a:lnTo>
                  <a:pt x="2830" y="5827"/>
                </a:lnTo>
                <a:lnTo>
                  <a:pt x="2805" y="5856"/>
                </a:lnTo>
                <a:lnTo>
                  <a:pt x="2778" y="5883"/>
                </a:lnTo>
                <a:lnTo>
                  <a:pt x="2751" y="5911"/>
                </a:lnTo>
                <a:lnTo>
                  <a:pt x="2724" y="5939"/>
                </a:lnTo>
                <a:lnTo>
                  <a:pt x="2695" y="5964"/>
                </a:lnTo>
                <a:lnTo>
                  <a:pt x="2666" y="5991"/>
                </a:lnTo>
                <a:lnTo>
                  <a:pt x="2637" y="6015"/>
                </a:lnTo>
                <a:lnTo>
                  <a:pt x="2606" y="6039"/>
                </a:lnTo>
                <a:lnTo>
                  <a:pt x="2576" y="6064"/>
                </a:lnTo>
                <a:lnTo>
                  <a:pt x="2545" y="6086"/>
                </a:lnTo>
                <a:lnTo>
                  <a:pt x="2512" y="6109"/>
                </a:lnTo>
                <a:lnTo>
                  <a:pt x="2480" y="6129"/>
                </a:lnTo>
                <a:lnTo>
                  <a:pt x="2448" y="6150"/>
                </a:lnTo>
                <a:lnTo>
                  <a:pt x="2414" y="6170"/>
                </a:lnTo>
                <a:lnTo>
                  <a:pt x="2380" y="6188"/>
                </a:lnTo>
                <a:lnTo>
                  <a:pt x="2345" y="6207"/>
                </a:lnTo>
                <a:lnTo>
                  <a:pt x="2310" y="6224"/>
                </a:lnTo>
                <a:lnTo>
                  <a:pt x="2274" y="6242"/>
                </a:lnTo>
                <a:lnTo>
                  <a:pt x="2239" y="6257"/>
                </a:lnTo>
                <a:lnTo>
                  <a:pt x="2203" y="6272"/>
                </a:lnTo>
                <a:lnTo>
                  <a:pt x="2166" y="6285"/>
                </a:lnTo>
                <a:lnTo>
                  <a:pt x="2129" y="6298"/>
                </a:lnTo>
                <a:lnTo>
                  <a:pt x="2091" y="6311"/>
                </a:lnTo>
                <a:lnTo>
                  <a:pt x="2053" y="6322"/>
                </a:lnTo>
                <a:lnTo>
                  <a:pt x="2014" y="6333"/>
                </a:lnTo>
                <a:lnTo>
                  <a:pt x="1975" y="6342"/>
                </a:lnTo>
                <a:lnTo>
                  <a:pt x="1936" y="6350"/>
                </a:lnTo>
                <a:lnTo>
                  <a:pt x="1897" y="6358"/>
                </a:lnTo>
                <a:lnTo>
                  <a:pt x="1857" y="6365"/>
                </a:lnTo>
                <a:lnTo>
                  <a:pt x="1817" y="6370"/>
                </a:lnTo>
                <a:lnTo>
                  <a:pt x="1777" y="6374"/>
                </a:lnTo>
                <a:lnTo>
                  <a:pt x="1736" y="6379"/>
                </a:lnTo>
                <a:lnTo>
                  <a:pt x="1694" y="6381"/>
                </a:lnTo>
                <a:lnTo>
                  <a:pt x="1653" y="6382"/>
                </a:lnTo>
                <a:lnTo>
                  <a:pt x="1611" y="6384"/>
                </a:lnTo>
                <a:lnTo>
                  <a:pt x="1570" y="6382"/>
                </a:lnTo>
                <a:lnTo>
                  <a:pt x="1528" y="6381"/>
                </a:lnTo>
                <a:lnTo>
                  <a:pt x="1488" y="6379"/>
                </a:lnTo>
                <a:lnTo>
                  <a:pt x="1447" y="6374"/>
                </a:lnTo>
                <a:lnTo>
                  <a:pt x="1407" y="6370"/>
                </a:lnTo>
                <a:lnTo>
                  <a:pt x="1366" y="6365"/>
                </a:lnTo>
                <a:lnTo>
                  <a:pt x="1326" y="6358"/>
                </a:lnTo>
                <a:lnTo>
                  <a:pt x="1287" y="6350"/>
                </a:lnTo>
                <a:lnTo>
                  <a:pt x="1247" y="6342"/>
                </a:lnTo>
                <a:lnTo>
                  <a:pt x="1209" y="6333"/>
                </a:lnTo>
                <a:lnTo>
                  <a:pt x="1170" y="6322"/>
                </a:lnTo>
                <a:lnTo>
                  <a:pt x="1132" y="6311"/>
                </a:lnTo>
                <a:lnTo>
                  <a:pt x="1095" y="6298"/>
                </a:lnTo>
                <a:lnTo>
                  <a:pt x="1057" y="6285"/>
                </a:lnTo>
                <a:lnTo>
                  <a:pt x="1021" y="6272"/>
                </a:lnTo>
                <a:lnTo>
                  <a:pt x="984" y="6257"/>
                </a:lnTo>
                <a:lnTo>
                  <a:pt x="948" y="6242"/>
                </a:lnTo>
                <a:lnTo>
                  <a:pt x="912" y="6224"/>
                </a:lnTo>
                <a:lnTo>
                  <a:pt x="878" y="6207"/>
                </a:lnTo>
                <a:lnTo>
                  <a:pt x="843" y="6188"/>
                </a:lnTo>
                <a:lnTo>
                  <a:pt x="810" y="6170"/>
                </a:lnTo>
                <a:lnTo>
                  <a:pt x="776" y="6150"/>
                </a:lnTo>
                <a:lnTo>
                  <a:pt x="743" y="6129"/>
                </a:lnTo>
                <a:lnTo>
                  <a:pt x="710" y="6109"/>
                </a:lnTo>
                <a:lnTo>
                  <a:pt x="679" y="6086"/>
                </a:lnTo>
                <a:lnTo>
                  <a:pt x="647" y="6064"/>
                </a:lnTo>
                <a:lnTo>
                  <a:pt x="617" y="6039"/>
                </a:lnTo>
                <a:lnTo>
                  <a:pt x="587" y="6015"/>
                </a:lnTo>
                <a:lnTo>
                  <a:pt x="557" y="5991"/>
                </a:lnTo>
                <a:lnTo>
                  <a:pt x="528" y="5964"/>
                </a:lnTo>
                <a:lnTo>
                  <a:pt x="500" y="5939"/>
                </a:lnTo>
                <a:lnTo>
                  <a:pt x="472" y="5911"/>
                </a:lnTo>
                <a:lnTo>
                  <a:pt x="445" y="5883"/>
                </a:lnTo>
                <a:lnTo>
                  <a:pt x="418" y="5856"/>
                </a:lnTo>
                <a:lnTo>
                  <a:pt x="393" y="5827"/>
                </a:lnTo>
                <a:lnTo>
                  <a:pt x="368" y="5797"/>
                </a:lnTo>
                <a:lnTo>
                  <a:pt x="344" y="5767"/>
                </a:lnTo>
                <a:lnTo>
                  <a:pt x="320" y="5737"/>
                </a:lnTo>
                <a:lnTo>
                  <a:pt x="297" y="5704"/>
                </a:lnTo>
                <a:lnTo>
                  <a:pt x="275" y="5673"/>
                </a:lnTo>
                <a:lnTo>
                  <a:pt x="254" y="5641"/>
                </a:lnTo>
                <a:lnTo>
                  <a:pt x="233" y="5607"/>
                </a:lnTo>
                <a:lnTo>
                  <a:pt x="214" y="5574"/>
                </a:lnTo>
                <a:lnTo>
                  <a:pt x="194" y="5540"/>
                </a:lnTo>
                <a:lnTo>
                  <a:pt x="177" y="5506"/>
                </a:lnTo>
                <a:lnTo>
                  <a:pt x="159" y="5471"/>
                </a:lnTo>
                <a:lnTo>
                  <a:pt x="142" y="5435"/>
                </a:lnTo>
                <a:lnTo>
                  <a:pt x="127" y="5399"/>
                </a:lnTo>
                <a:lnTo>
                  <a:pt x="112" y="5362"/>
                </a:lnTo>
                <a:lnTo>
                  <a:pt x="98" y="5325"/>
                </a:lnTo>
                <a:lnTo>
                  <a:pt x="84" y="5288"/>
                </a:lnTo>
                <a:lnTo>
                  <a:pt x="73" y="5251"/>
                </a:lnTo>
                <a:lnTo>
                  <a:pt x="61" y="5213"/>
                </a:lnTo>
                <a:lnTo>
                  <a:pt x="51" y="5174"/>
                </a:lnTo>
                <a:lnTo>
                  <a:pt x="41" y="5136"/>
                </a:lnTo>
                <a:lnTo>
                  <a:pt x="32" y="5097"/>
                </a:lnTo>
                <a:lnTo>
                  <a:pt x="25" y="5057"/>
                </a:lnTo>
                <a:lnTo>
                  <a:pt x="18" y="5017"/>
                </a:lnTo>
                <a:lnTo>
                  <a:pt x="13" y="4977"/>
                </a:lnTo>
                <a:lnTo>
                  <a:pt x="8" y="4936"/>
                </a:lnTo>
                <a:lnTo>
                  <a:pt x="4" y="4896"/>
                </a:lnTo>
                <a:lnTo>
                  <a:pt x="2" y="4854"/>
                </a:lnTo>
                <a:lnTo>
                  <a:pt x="1" y="4814"/>
                </a:lnTo>
                <a:lnTo>
                  <a:pt x="0" y="4772"/>
                </a:lnTo>
                <a:lnTo>
                  <a:pt x="0" y="4736"/>
                </a:lnTo>
                <a:lnTo>
                  <a:pt x="1" y="4700"/>
                </a:lnTo>
                <a:lnTo>
                  <a:pt x="3" y="4665"/>
                </a:lnTo>
                <a:lnTo>
                  <a:pt x="6" y="4630"/>
                </a:lnTo>
                <a:lnTo>
                  <a:pt x="9" y="4595"/>
                </a:lnTo>
                <a:lnTo>
                  <a:pt x="14" y="4561"/>
                </a:lnTo>
                <a:lnTo>
                  <a:pt x="18" y="4526"/>
                </a:lnTo>
                <a:lnTo>
                  <a:pt x="24" y="4491"/>
                </a:lnTo>
                <a:lnTo>
                  <a:pt x="31" y="4458"/>
                </a:lnTo>
                <a:lnTo>
                  <a:pt x="38" y="4424"/>
                </a:lnTo>
                <a:lnTo>
                  <a:pt x="45" y="4391"/>
                </a:lnTo>
                <a:lnTo>
                  <a:pt x="54" y="4357"/>
                </a:lnTo>
                <a:lnTo>
                  <a:pt x="63" y="4325"/>
                </a:lnTo>
                <a:lnTo>
                  <a:pt x="73" y="4293"/>
                </a:lnTo>
                <a:lnTo>
                  <a:pt x="83" y="4260"/>
                </a:lnTo>
                <a:lnTo>
                  <a:pt x="95" y="4228"/>
                </a:lnTo>
                <a:lnTo>
                  <a:pt x="106" y="4197"/>
                </a:lnTo>
                <a:lnTo>
                  <a:pt x="119" y="4166"/>
                </a:lnTo>
                <a:lnTo>
                  <a:pt x="132" y="4134"/>
                </a:lnTo>
                <a:lnTo>
                  <a:pt x="145" y="4103"/>
                </a:lnTo>
                <a:lnTo>
                  <a:pt x="159" y="4073"/>
                </a:lnTo>
                <a:lnTo>
                  <a:pt x="174" y="4043"/>
                </a:lnTo>
                <a:lnTo>
                  <a:pt x="190" y="4013"/>
                </a:lnTo>
                <a:lnTo>
                  <a:pt x="207" y="3984"/>
                </a:lnTo>
                <a:lnTo>
                  <a:pt x="223" y="3955"/>
                </a:lnTo>
                <a:lnTo>
                  <a:pt x="240" y="3926"/>
                </a:lnTo>
                <a:lnTo>
                  <a:pt x="276" y="3871"/>
                </a:lnTo>
                <a:lnTo>
                  <a:pt x="315" y="3817"/>
                </a:lnTo>
                <a:lnTo>
                  <a:pt x="356" y="3765"/>
                </a:lnTo>
                <a:lnTo>
                  <a:pt x="398" y="3714"/>
                </a:lnTo>
                <a:lnTo>
                  <a:pt x="443" y="3665"/>
                </a:lnTo>
                <a:lnTo>
                  <a:pt x="490" y="3618"/>
                </a:lnTo>
                <a:lnTo>
                  <a:pt x="538" y="3573"/>
                </a:lnTo>
                <a:lnTo>
                  <a:pt x="589" y="3529"/>
                </a:lnTo>
                <a:lnTo>
                  <a:pt x="641" y="3489"/>
                </a:lnTo>
                <a:lnTo>
                  <a:pt x="695" y="3449"/>
                </a:lnTo>
                <a:lnTo>
                  <a:pt x="751" y="3414"/>
                </a:lnTo>
                <a:lnTo>
                  <a:pt x="807" y="3379"/>
                </a:lnTo>
                <a:lnTo>
                  <a:pt x="866" y="3347"/>
                </a:lnTo>
                <a:lnTo>
                  <a:pt x="896" y="3332"/>
                </a:lnTo>
                <a:lnTo>
                  <a:pt x="926" y="3317"/>
                </a:lnTo>
                <a:lnTo>
                  <a:pt x="958" y="3303"/>
                </a:lnTo>
                <a:lnTo>
                  <a:pt x="988" y="3289"/>
                </a:lnTo>
                <a:lnTo>
                  <a:pt x="1019" y="3276"/>
                </a:lnTo>
                <a:lnTo>
                  <a:pt x="1051" y="3265"/>
                </a:lnTo>
                <a:lnTo>
                  <a:pt x="1082" y="3253"/>
                </a:lnTo>
                <a:lnTo>
                  <a:pt x="1115" y="3243"/>
                </a:lnTo>
                <a:lnTo>
                  <a:pt x="1147" y="3232"/>
                </a:lnTo>
                <a:lnTo>
                  <a:pt x="1180" y="3223"/>
                </a:lnTo>
                <a:lnTo>
                  <a:pt x="1213" y="3214"/>
                </a:lnTo>
                <a:lnTo>
                  <a:pt x="1246" y="3206"/>
                </a:lnTo>
                <a:lnTo>
                  <a:pt x="1246" y="0"/>
                </a:lnTo>
                <a:lnTo>
                  <a:pt x="1976" y="0"/>
                </a:lnTo>
                <a:lnTo>
                  <a:pt x="1976" y="346"/>
                </a:lnTo>
                <a:lnTo>
                  <a:pt x="3018" y="346"/>
                </a:lnTo>
                <a:lnTo>
                  <a:pt x="3018" y="1851"/>
                </a:lnTo>
                <a:lnTo>
                  <a:pt x="1976" y="1851"/>
                </a:lnTo>
                <a:lnTo>
                  <a:pt x="1976" y="3206"/>
                </a:lnTo>
                <a:lnTo>
                  <a:pt x="2010" y="3214"/>
                </a:lnTo>
                <a:lnTo>
                  <a:pt x="2043" y="3223"/>
                </a:lnTo>
                <a:lnTo>
                  <a:pt x="2076" y="3232"/>
                </a:lnTo>
                <a:lnTo>
                  <a:pt x="2108" y="3243"/>
                </a:lnTo>
                <a:lnTo>
                  <a:pt x="2140" y="3253"/>
                </a:lnTo>
                <a:lnTo>
                  <a:pt x="2173" y="3265"/>
                </a:lnTo>
                <a:lnTo>
                  <a:pt x="2204" y="3276"/>
                </a:lnTo>
                <a:lnTo>
                  <a:pt x="2235" y="3289"/>
                </a:lnTo>
                <a:lnTo>
                  <a:pt x="2266" y="3303"/>
                </a:lnTo>
                <a:lnTo>
                  <a:pt x="2296" y="3317"/>
                </a:lnTo>
                <a:lnTo>
                  <a:pt x="2326" y="3332"/>
                </a:lnTo>
                <a:lnTo>
                  <a:pt x="2356" y="3347"/>
                </a:lnTo>
                <a:lnTo>
                  <a:pt x="2415" y="3379"/>
                </a:lnTo>
                <a:lnTo>
                  <a:pt x="2472" y="3414"/>
                </a:lnTo>
                <a:lnTo>
                  <a:pt x="2527" y="3449"/>
                </a:lnTo>
                <a:lnTo>
                  <a:pt x="2582" y="3489"/>
                </a:lnTo>
                <a:lnTo>
                  <a:pt x="2634" y="3529"/>
                </a:lnTo>
                <a:lnTo>
                  <a:pt x="2684" y="3573"/>
                </a:lnTo>
                <a:lnTo>
                  <a:pt x="2733" y="3618"/>
                </a:lnTo>
                <a:lnTo>
                  <a:pt x="2780" y="3665"/>
                </a:lnTo>
                <a:lnTo>
                  <a:pt x="2824" y="3714"/>
                </a:lnTo>
                <a:lnTo>
                  <a:pt x="2867" y="3765"/>
                </a:lnTo>
                <a:lnTo>
                  <a:pt x="2907" y="3817"/>
                </a:lnTo>
                <a:lnTo>
                  <a:pt x="2947" y="3871"/>
                </a:lnTo>
                <a:lnTo>
                  <a:pt x="2983" y="3926"/>
                </a:lnTo>
                <a:lnTo>
                  <a:pt x="3000" y="3955"/>
                </a:lnTo>
                <a:lnTo>
                  <a:pt x="3017" y="3984"/>
                </a:lnTo>
                <a:lnTo>
                  <a:pt x="3032" y="4013"/>
                </a:lnTo>
                <a:lnTo>
                  <a:pt x="3048" y="4043"/>
                </a:lnTo>
                <a:lnTo>
                  <a:pt x="3063" y="4073"/>
                </a:lnTo>
                <a:lnTo>
                  <a:pt x="3077" y="4103"/>
                </a:lnTo>
                <a:lnTo>
                  <a:pt x="3091" y="4134"/>
                </a:lnTo>
                <a:lnTo>
                  <a:pt x="3104" y="4166"/>
                </a:lnTo>
                <a:lnTo>
                  <a:pt x="3117" y="4197"/>
                </a:lnTo>
                <a:lnTo>
                  <a:pt x="3128" y="4228"/>
                </a:lnTo>
                <a:lnTo>
                  <a:pt x="3140" y="4260"/>
                </a:lnTo>
                <a:lnTo>
                  <a:pt x="3150" y="4293"/>
                </a:lnTo>
                <a:lnTo>
                  <a:pt x="3160" y="4325"/>
                </a:lnTo>
                <a:lnTo>
                  <a:pt x="3168" y="4357"/>
                </a:lnTo>
                <a:lnTo>
                  <a:pt x="3178" y="4391"/>
                </a:lnTo>
                <a:lnTo>
                  <a:pt x="3185" y="4424"/>
                </a:lnTo>
                <a:lnTo>
                  <a:pt x="3193" y="4458"/>
                </a:lnTo>
                <a:lnTo>
                  <a:pt x="3199" y="4491"/>
                </a:lnTo>
                <a:lnTo>
                  <a:pt x="3204" y="4526"/>
                </a:lnTo>
                <a:lnTo>
                  <a:pt x="3209" y="4561"/>
                </a:lnTo>
                <a:lnTo>
                  <a:pt x="3214" y="4595"/>
                </a:lnTo>
                <a:lnTo>
                  <a:pt x="3217" y="4630"/>
                </a:lnTo>
                <a:lnTo>
                  <a:pt x="3219" y="4665"/>
                </a:lnTo>
                <a:lnTo>
                  <a:pt x="3222" y="4700"/>
                </a:lnTo>
                <a:lnTo>
                  <a:pt x="3223" y="4736"/>
                </a:lnTo>
                <a:lnTo>
                  <a:pt x="3223" y="4772"/>
                </a:lnTo>
                <a:close/>
                <a:moveTo>
                  <a:pt x="1611" y="4777"/>
                </a:moveTo>
                <a:lnTo>
                  <a:pt x="1611" y="4777"/>
                </a:lnTo>
                <a:lnTo>
                  <a:pt x="1582" y="4778"/>
                </a:lnTo>
                <a:lnTo>
                  <a:pt x="1554" y="4780"/>
                </a:lnTo>
                <a:lnTo>
                  <a:pt x="1526" y="4784"/>
                </a:lnTo>
                <a:lnTo>
                  <a:pt x="1498" y="4788"/>
                </a:lnTo>
                <a:lnTo>
                  <a:pt x="1472" y="4795"/>
                </a:lnTo>
                <a:lnTo>
                  <a:pt x="1444" y="4802"/>
                </a:lnTo>
                <a:lnTo>
                  <a:pt x="1418" y="4811"/>
                </a:lnTo>
                <a:lnTo>
                  <a:pt x="1393" y="4822"/>
                </a:lnTo>
                <a:lnTo>
                  <a:pt x="1368" y="4832"/>
                </a:lnTo>
                <a:lnTo>
                  <a:pt x="1343" y="4845"/>
                </a:lnTo>
                <a:lnTo>
                  <a:pt x="1320" y="4859"/>
                </a:lnTo>
                <a:lnTo>
                  <a:pt x="1297" y="4874"/>
                </a:lnTo>
                <a:lnTo>
                  <a:pt x="1275" y="4889"/>
                </a:lnTo>
                <a:lnTo>
                  <a:pt x="1254" y="4906"/>
                </a:lnTo>
                <a:lnTo>
                  <a:pt x="1234" y="4923"/>
                </a:lnTo>
                <a:lnTo>
                  <a:pt x="1214" y="4942"/>
                </a:lnTo>
                <a:lnTo>
                  <a:pt x="1195" y="4962"/>
                </a:lnTo>
                <a:lnTo>
                  <a:pt x="1178" y="4982"/>
                </a:lnTo>
                <a:lnTo>
                  <a:pt x="1161" y="5003"/>
                </a:lnTo>
                <a:lnTo>
                  <a:pt x="1146" y="5025"/>
                </a:lnTo>
                <a:lnTo>
                  <a:pt x="1131" y="5048"/>
                </a:lnTo>
                <a:lnTo>
                  <a:pt x="1117" y="5071"/>
                </a:lnTo>
                <a:lnTo>
                  <a:pt x="1104" y="5096"/>
                </a:lnTo>
                <a:lnTo>
                  <a:pt x="1094" y="5121"/>
                </a:lnTo>
                <a:lnTo>
                  <a:pt x="1083" y="5146"/>
                </a:lnTo>
                <a:lnTo>
                  <a:pt x="1074" y="5172"/>
                </a:lnTo>
                <a:lnTo>
                  <a:pt x="1067" y="5200"/>
                </a:lnTo>
                <a:lnTo>
                  <a:pt x="1060" y="5226"/>
                </a:lnTo>
                <a:lnTo>
                  <a:pt x="1056" y="5254"/>
                </a:lnTo>
                <a:lnTo>
                  <a:pt x="1052" y="5282"/>
                </a:lnTo>
                <a:lnTo>
                  <a:pt x="1050" y="5310"/>
                </a:lnTo>
                <a:lnTo>
                  <a:pt x="1049" y="5339"/>
                </a:lnTo>
                <a:lnTo>
                  <a:pt x="1050" y="5368"/>
                </a:lnTo>
                <a:lnTo>
                  <a:pt x="1052" y="5397"/>
                </a:lnTo>
                <a:lnTo>
                  <a:pt x="1056" y="5425"/>
                </a:lnTo>
                <a:lnTo>
                  <a:pt x="1060" y="5452"/>
                </a:lnTo>
                <a:lnTo>
                  <a:pt x="1067" y="5480"/>
                </a:lnTo>
                <a:lnTo>
                  <a:pt x="1074" y="5507"/>
                </a:lnTo>
                <a:lnTo>
                  <a:pt x="1083" y="5533"/>
                </a:lnTo>
                <a:lnTo>
                  <a:pt x="1094" y="5559"/>
                </a:lnTo>
                <a:lnTo>
                  <a:pt x="1104" y="5583"/>
                </a:lnTo>
                <a:lnTo>
                  <a:pt x="1117" y="5607"/>
                </a:lnTo>
                <a:lnTo>
                  <a:pt x="1131" y="5630"/>
                </a:lnTo>
                <a:lnTo>
                  <a:pt x="1146" y="5654"/>
                </a:lnTo>
                <a:lnTo>
                  <a:pt x="1161" y="5675"/>
                </a:lnTo>
                <a:lnTo>
                  <a:pt x="1178" y="5697"/>
                </a:lnTo>
                <a:lnTo>
                  <a:pt x="1195" y="5717"/>
                </a:lnTo>
                <a:lnTo>
                  <a:pt x="1214" y="5737"/>
                </a:lnTo>
                <a:lnTo>
                  <a:pt x="1234" y="5755"/>
                </a:lnTo>
                <a:lnTo>
                  <a:pt x="1254" y="5774"/>
                </a:lnTo>
                <a:lnTo>
                  <a:pt x="1275" y="5790"/>
                </a:lnTo>
                <a:lnTo>
                  <a:pt x="1297" y="5806"/>
                </a:lnTo>
                <a:lnTo>
                  <a:pt x="1320" y="5820"/>
                </a:lnTo>
                <a:lnTo>
                  <a:pt x="1343" y="5834"/>
                </a:lnTo>
                <a:lnTo>
                  <a:pt x="1368" y="5846"/>
                </a:lnTo>
                <a:lnTo>
                  <a:pt x="1393" y="5857"/>
                </a:lnTo>
                <a:lnTo>
                  <a:pt x="1418" y="5867"/>
                </a:lnTo>
                <a:lnTo>
                  <a:pt x="1444" y="5876"/>
                </a:lnTo>
                <a:lnTo>
                  <a:pt x="1472" y="5883"/>
                </a:lnTo>
                <a:lnTo>
                  <a:pt x="1498" y="5890"/>
                </a:lnTo>
                <a:lnTo>
                  <a:pt x="1526" y="5895"/>
                </a:lnTo>
                <a:lnTo>
                  <a:pt x="1554" y="5898"/>
                </a:lnTo>
                <a:lnTo>
                  <a:pt x="1582" y="5901"/>
                </a:lnTo>
                <a:lnTo>
                  <a:pt x="1611" y="5902"/>
                </a:lnTo>
                <a:lnTo>
                  <a:pt x="1640" y="5901"/>
                </a:lnTo>
                <a:lnTo>
                  <a:pt x="1669" y="5898"/>
                </a:lnTo>
                <a:lnTo>
                  <a:pt x="1697" y="5895"/>
                </a:lnTo>
                <a:lnTo>
                  <a:pt x="1725" y="5890"/>
                </a:lnTo>
                <a:lnTo>
                  <a:pt x="1752" y="5883"/>
                </a:lnTo>
                <a:lnTo>
                  <a:pt x="1779" y="5876"/>
                </a:lnTo>
                <a:lnTo>
                  <a:pt x="1805" y="5867"/>
                </a:lnTo>
                <a:lnTo>
                  <a:pt x="1831" y="5857"/>
                </a:lnTo>
                <a:lnTo>
                  <a:pt x="1855" y="5846"/>
                </a:lnTo>
                <a:lnTo>
                  <a:pt x="1879" y="5834"/>
                </a:lnTo>
                <a:lnTo>
                  <a:pt x="1904" y="5820"/>
                </a:lnTo>
                <a:lnTo>
                  <a:pt x="1926" y="5806"/>
                </a:lnTo>
                <a:lnTo>
                  <a:pt x="1947" y="5790"/>
                </a:lnTo>
                <a:lnTo>
                  <a:pt x="1969" y="5774"/>
                </a:lnTo>
                <a:lnTo>
                  <a:pt x="1989" y="5755"/>
                </a:lnTo>
                <a:lnTo>
                  <a:pt x="2009" y="5737"/>
                </a:lnTo>
                <a:lnTo>
                  <a:pt x="2027" y="5717"/>
                </a:lnTo>
                <a:lnTo>
                  <a:pt x="2046" y="5697"/>
                </a:lnTo>
                <a:lnTo>
                  <a:pt x="2062" y="5675"/>
                </a:lnTo>
                <a:lnTo>
                  <a:pt x="2078" y="5654"/>
                </a:lnTo>
                <a:lnTo>
                  <a:pt x="2092" y="5630"/>
                </a:lnTo>
                <a:lnTo>
                  <a:pt x="2106" y="5607"/>
                </a:lnTo>
                <a:lnTo>
                  <a:pt x="2118" y="5583"/>
                </a:lnTo>
                <a:lnTo>
                  <a:pt x="2130" y="5559"/>
                </a:lnTo>
                <a:lnTo>
                  <a:pt x="2139" y="5533"/>
                </a:lnTo>
                <a:lnTo>
                  <a:pt x="2148" y="5507"/>
                </a:lnTo>
                <a:lnTo>
                  <a:pt x="2157" y="5480"/>
                </a:lnTo>
                <a:lnTo>
                  <a:pt x="2162" y="5452"/>
                </a:lnTo>
                <a:lnTo>
                  <a:pt x="2167" y="5425"/>
                </a:lnTo>
                <a:lnTo>
                  <a:pt x="2170" y="5397"/>
                </a:lnTo>
                <a:lnTo>
                  <a:pt x="2173" y="5368"/>
                </a:lnTo>
                <a:lnTo>
                  <a:pt x="2174" y="5339"/>
                </a:lnTo>
                <a:lnTo>
                  <a:pt x="2173" y="5310"/>
                </a:lnTo>
                <a:lnTo>
                  <a:pt x="2170" y="5282"/>
                </a:lnTo>
                <a:lnTo>
                  <a:pt x="2167" y="5254"/>
                </a:lnTo>
                <a:lnTo>
                  <a:pt x="2162" y="5226"/>
                </a:lnTo>
                <a:lnTo>
                  <a:pt x="2157" y="5200"/>
                </a:lnTo>
                <a:lnTo>
                  <a:pt x="2148" y="5172"/>
                </a:lnTo>
                <a:lnTo>
                  <a:pt x="2139" y="5146"/>
                </a:lnTo>
                <a:lnTo>
                  <a:pt x="2130" y="5121"/>
                </a:lnTo>
                <a:lnTo>
                  <a:pt x="2118" y="5096"/>
                </a:lnTo>
                <a:lnTo>
                  <a:pt x="2106" y="5071"/>
                </a:lnTo>
                <a:lnTo>
                  <a:pt x="2092" y="5048"/>
                </a:lnTo>
                <a:lnTo>
                  <a:pt x="2078" y="5025"/>
                </a:lnTo>
                <a:lnTo>
                  <a:pt x="2062" y="5003"/>
                </a:lnTo>
                <a:lnTo>
                  <a:pt x="2046" y="4982"/>
                </a:lnTo>
                <a:lnTo>
                  <a:pt x="2027" y="4962"/>
                </a:lnTo>
                <a:lnTo>
                  <a:pt x="2009" y="4942"/>
                </a:lnTo>
                <a:lnTo>
                  <a:pt x="1989" y="4923"/>
                </a:lnTo>
                <a:lnTo>
                  <a:pt x="1969" y="4906"/>
                </a:lnTo>
                <a:lnTo>
                  <a:pt x="1947" y="4889"/>
                </a:lnTo>
                <a:lnTo>
                  <a:pt x="1926" y="4874"/>
                </a:lnTo>
                <a:lnTo>
                  <a:pt x="1904" y="4859"/>
                </a:lnTo>
                <a:lnTo>
                  <a:pt x="1879" y="4845"/>
                </a:lnTo>
                <a:lnTo>
                  <a:pt x="1855" y="4832"/>
                </a:lnTo>
                <a:lnTo>
                  <a:pt x="1831" y="4822"/>
                </a:lnTo>
                <a:lnTo>
                  <a:pt x="1805" y="4811"/>
                </a:lnTo>
                <a:lnTo>
                  <a:pt x="1779" y="4802"/>
                </a:lnTo>
                <a:lnTo>
                  <a:pt x="1752" y="4795"/>
                </a:lnTo>
                <a:lnTo>
                  <a:pt x="1725" y="4788"/>
                </a:lnTo>
                <a:lnTo>
                  <a:pt x="1697" y="4784"/>
                </a:lnTo>
                <a:lnTo>
                  <a:pt x="1669" y="4780"/>
                </a:lnTo>
                <a:lnTo>
                  <a:pt x="1640" y="4778"/>
                </a:lnTo>
                <a:lnTo>
                  <a:pt x="1611" y="47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锁链"/>
          <p:cNvSpPr/>
          <p:nvPr/>
        </p:nvSpPr>
        <p:spPr bwMode="auto">
          <a:xfrm>
            <a:off x="10015220" y="1922780"/>
            <a:ext cx="642620" cy="642620"/>
          </a:xfrm>
          <a:custGeom>
            <a:avLst/>
            <a:gdLst>
              <a:gd name="T0" fmla="*/ 1198544 w 12129383"/>
              <a:gd name="T1" fmla="*/ 554640 h 12131849"/>
              <a:gd name="T2" fmla="*/ 1210242 w 12129383"/>
              <a:gd name="T3" fmla="*/ 566340 h 12131849"/>
              <a:gd name="T4" fmla="*/ 1234193 w 12129383"/>
              <a:gd name="T5" fmla="*/ 589740 h 12131849"/>
              <a:gd name="T6" fmla="*/ 1234193 w 12129383"/>
              <a:gd name="T7" fmla="*/ 1058292 h 12131849"/>
              <a:gd name="T8" fmla="*/ 589176 w 12129383"/>
              <a:gd name="T9" fmla="*/ 1703455 h 12131849"/>
              <a:gd name="T10" fmla="*/ 120732 w 12129383"/>
              <a:gd name="T11" fmla="*/ 1703455 h 12131849"/>
              <a:gd name="T12" fmla="*/ 97337 w 12129383"/>
              <a:gd name="T13" fmla="*/ 1680056 h 12131849"/>
              <a:gd name="T14" fmla="*/ 97337 w 12129383"/>
              <a:gd name="T15" fmla="*/ 1210947 h 12131849"/>
              <a:gd name="T16" fmla="*/ 379741 w 12129383"/>
              <a:gd name="T17" fmla="*/ 928479 h 12131849"/>
              <a:gd name="T18" fmla="*/ 472761 w 12129383"/>
              <a:gd name="T19" fmla="*/ 1186990 h 12131849"/>
              <a:gd name="T20" fmla="*/ 272795 w 12129383"/>
              <a:gd name="T21" fmla="*/ 1387002 h 12131849"/>
              <a:gd name="T22" fmla="*/ 272795 w 12129383"/>
              <a:gd name="T23" fmla="*/ 1504001 h 12131849"/>
              <a:gd name="T24" fmla="*/ 296747 w 12129383"/>
              <a:gd name="T25" fmla="*/ 1527400 h 12131849"/>
              <a:gd name="T26" fmla="*/ 413718 w 12129383"/>
              <a:gd name="T27" fmla="*/ 1527400 h 12131849"/>
              <a:gd name="T28" fmla="*/ 655461 w 12129383"/>
              <a:gd name="T29" fmla="*/ 1285603 h 12131849"/>
              <a:gd name="T30" fmla="*/ 882163 w 12129383"/>
              <a:gd name="T31" fmla="*/ 1058292 h 12131849"/>
              <a:gd name="T32" fmla="*/ 987995 w 12129383"/>
              <a:gd name="T33" fmla="*/ 952993 h 12131849"/>
              <a:gd name="T34" fmla="*/ 1058178 w 12129383"/>
              <a:gd name="T35" fmla="*/ 882794 h 12131849"/>
              <a:gd name="T36" fmla="*/ 1058178 w 12129383"/>
              <a:gd name="T37" fmla="*/ 765238 h 12131849"/>
              <a:gd name="T38" fmla="*/ 1034784 w 12129383"/>
              <a:gd name="T39" fmla="*/ 741838 h 12131849"/>
              <a:gd name="T40" fmla="*/ 1021972 w 12129383"/>
              <a:gd name="T41" fmla="*/ 731253 h 12131849"/>
              <a:gd name="T42" fmla="*/ 1198544 w 12129383"/>
              <a:gd name="T43" fmla="*/ 554640 h 12131849"/>
              <a:gd name="T44" fmla="*/ 1445077 w 12129383"/>
              <a:gd name="T45" fmla="*/ 0 h 12131849"/>
              <a:gd name="T46" fmla="*/ 1679856 w 12129383"/>
              <a:gd name="T47" fmla="*/ 97342 h 12131849"/>
              <a:gd name="T48" fmla="*/ 1702694 w 12129383"/>
              <a:gd name="T49" fmla="*/ 120737 h 12131849"/>
              <a:gd name="T50" fmla="*/ 1702694 w 12129383"/>
              <a:gd name="T51" fmla="*/ 589759 h 12131849"/>
              <a:gd name="T52" fmla="*/ 1417505 w 12129383"/>
              <a:gd name="T53" fmla="*/ 874960 h 12131849"/>
              <a:gd name="T54" fmla="*/ 1338410 w 12129383"/>
              <a:gd name="T55" fmla="*/ 602571 h 12131849"/>
              <a:gd name="T56" fmla="*/ 1527236 w 12129383"/>
              <a:gd name="T57" fmla="*/ 413737 h 12131849"/>
              <a:gd name="T58" fmla="*/ 1527236 w 12129383"/>
              <a:gd name="T59" fmla="*/ 296759 h 12131849"/>
              <a:gd name="T60" fmla="*/ 1503841 w 12129383"/>
              <a:gd name="T61" fmla="*/ 273364 h 12131849"/>
              <a:gd name="T62" fmla="*/ 1386313 w 12129383"/>
              <a:gd name="T63" fmla="*/ 273364 h 12131849"/>
              <a:gd name="T64" fmla="*/ 1144571 w 12129383"/>
              <a:gd name="T65" fmla="*/ 515117 h 12131849"/>
              <a:gd name="T66" fmla="*/ 917868 w 12129383"/>
              <a:gd name="T67" fmla="*/ 741829 h 12131849"/>
              <a:gd name="T68" fmla="*/ 765247 w 12129383"/>
              <a:gd name="T69" fmla="*/ 894456 h 12131849"/>
              <a:gd name="T70" fmla="*/ 741853 w 12129383"/>
              <a:gd name="T71" fmla="*/ 917852 h 12131849"/>
              <a:gd name="T72" fmla="*/ 741853 w 12129383"/>
              <a:gd name="T73" fmla="*/ 1034829 h 12131849"/>
              <a:gd name="T74" fmla="*/ 765247 w 12129383"/>
              <a:gd name="T75" fmla="*/ 1058224 h 12131849"/>
              <a:gd name="T76" fmla="*/ 778059 w 12129383"/>
              <a:gd name="T77" fmla="*/ 1068808 h 12131849"/>
              <a:gd name="T78" fmla="*/ 601487 w 12129383"/>
              <a:gd name="T79" fmla="*/ 1245387 h 12131849"/>
              <a:gd name="T80" fmla="*/ 589233 w 12129383"/>
              <a:gd name="T81" fmla="*/ 1234247 h 12131849"/>
              <a:gd name="T82" fmla="*/ 565838 w 12129383"/>
              <a:gd name="T83" fmla="*/ 1210851 h 12131849"/>
              <a:gd name="T84" fmla="*/ 565838 w 12129383"/>
              <a:gd name="T85" fmla="*/ 741829 h 12131849"/>
              <a:gd name="T86" fmla="*/ 1210298 w 12129383"/>
              <a:gd name="T87" fmla="*/ 97342 h 12131849"/>
              <a:gd name="T88" fmla="*/ 1445077 w 12129383"/>
              <a:gd name="T89" fmla="*/ 0 h 1213184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129383" h="12131849">
                <a:moveTo>
                  <a:pt x="8076308" y="3737406"/>
                </a:moveTo>
                <a:cubicBezTo>
                  <a:pt x="8102581" y="3763686"/>
                  <a:pt x="8132608" y="3786211"/>
                  <a:pt x="8155128" y="3816245"/>
                </a:cubicBezTo>
                <a:cubicBezTo>
                  <a:pt x="8155128" y="3816245"/>
                  <a:pt x="8155128" y="3816245"/>
                  <a:pt x="8316523" y="3973922"/>
                </a:cubicBezTo>
                <a:cubicBezTo>
                  <a:pt x="9187304" y="4844902"/>
                  <a:pt x="9187304" y="6260244"/>
                  <a:pt x="8316523" y="7131224"/>
                </a:cubicBezTo>
                <a:cubicBezTo>
                  <a:pt x="8316523" y="7131224"/>
                  <a:pt x="8316523" y="7131224"/>
                  <a:pt x="3970124" y="11478614"/>
                </a:cubicBezTo>
                <a:cubicBezTo>
                  <a:pt x="3099343" y="12349594"/>
                  <a:pt x="1684323" y="12349594"/>
                  <a:pt x="813542" y="11478614"/>
                </a:cubicBezTo>
                <a:cubicBezTo>
                  <a:pt x="813542" y="11478614"/>
                  <a:pt x="813542" y="11478614"/>
                  <a:pt x="655901" y="11320937"/>
                </a:cubicBezTo>
                <a:cubicBezTo>
                  <a:pt x="-218634" y="10446203"/>
                  <a:pt x="-218634" y="9030860"/>
                  <a:pt x="655901" y="8159881"/>
                </a:cubicBezTo>
                <a:cubicBezTo>
                  <a:pt x="655901" y="8159881"/>
                  <a:pt x="655901" y="8159881"/>
                  <a:pt x="2558858" y="6256490"/>
                </a:cubicBezTo>
                <a:cubicBezTo>
                  <a:pt x="2521324" y="6868428"/>
                  <a:pt x="2731513" y="7502892"/>
                  <a:pt x="3185670" y="7998450"/>
                </a:cubicBezTo>
                <a:cubicBezTo>
                  <a:pt x="3185670" y="7998450"/>
                  <a:pt x="3185670" y="7998450"/>
                  <a:pt x="1838211" y="9346216"/>
                </a:cubicBezTo>
                <a:cubicBezTo>
                  <a:pt x="1620516" y="9563960"/>
                  <a:pt x="1620516" y="9916858"/>
                  <a:pt x="1838211" y="10134602"/>
                </a:cubicBezTo>
                <a:cubicBezTo>
                  <a:pt x="1838211" y="10134602"/>
                  <a:pt x="1838211" y="10134602"/>
                  <a:pt x="1999606" y="10292280"/>
                </a:cubicBezTo>
                <a:cubicBezTo>
                  <a:pt x="2213548" y="10510024"/>
                  <a:pt x="2570118" y="10510024"/>
                  <a:pt x="2787813" y="10292280"/>
                </a:cubicBezTo>
                <a:cubicBezTo>
                  <a:pt x="2787813" y="10292280"/>
                  <a:pt x="2787813" y="10292280"/>
                  <a:pt x="4416775" y="8662947"/>
                </a:cubicBezTo>
                <a:cubicBezTo>
                  <a:pt x="4416775" y="8662947"/>
                  <a:pt x="4416775" y="8662947"/>
                  <a:pt x="5944395" y="7131224"/>
                </a:cubicBezTo>
                <a:cubicBezTo>
                  <a:pt x="5944395" y="7131224"/>
                  <a:pt x="5944395" y="7131224"/>
                  <a:pt x="6657535" y="6421676"/>
                </a:cubicBezTo>
                <a:cubicBezTo>
                  <a:pt x="6657535" y="6421676"/>
                  <a:pt x="6657535" y="6421676"/>
                  <a:pt x="7130459" y="5948644"/>
                </a:cubicBezTo>
                <a:cubicBezTo>
                  <a:pt x="7348154" y="5730899"/>
                  <a:pt x="7348154" y="5374248"/>
                  <a:pt x="7130459" y="5156503"/>
                </a:cubicBezTo>
                <a:cubicBezTo>
                  <a:pt x="7130459" y="5156503"/>
                  <a:pt x="7130459" y="5156503"/>
                  <a:pt x="6972818" y="4998825"/>
                </a:cubicBezTo>
                <a:cubicBezTo>
                  <a:pt x="6946544" y="4972546"/>
                  <a:pt x="6916517" y="4950020"/>
                  <a:pt x="6886490" y="4927495"/>
                </a:cubicBezTo>
                <a:cubicBezTo>
                  <a:pt x="6886490" y="4927495"/>
                  <a:pt x="6886490" y="4927495"/>
                  <a:pt x="8076308" y="3737406"/>
                </a:cubicBezTo>
                <a:close/>
                <a:moveTo>
                  <a:pt x="9737550" y="0"/>
                </a:moveTo>
                <a:cubicBezTo>
                  <a:pt x="10309939" y="0"/>
                  <a:pt x="10882327" y="218643"/>
                  <a:pt x="11319594" y="655929"/>
                </a:cubicBezTo>
                <a:cubicBezTo>
                  <a:pt x="11319594" y="655929"/>
                  <a:pt x="11319594" y="655929"/>
                  <a:pt x="11473482" y="813577"/>
                </a:cubicBezTo>
                <a:cubicBezTo>
                  <a:pt x="12348017" y="1684397"/>
                  <a:pt x="12348017" y="3099478"/>
                  <a:pt x="11473482" y="3974050"/>
                </a:cubicBezTo>
                <a:cubicBezTo>
                  <a:pt x="11473482" y="3974050"/>
                  <a:pt x="11473482" y="3974050"/>
                  <a:pt x="9551759" y="5895858"/>
                </a:cubicBezTo>
                <a:cubicBezTo>
                  <a:pt x="9641840" y="5265265"/>
                  <a:pt x="9461678" y="4593383"/>
                  <a:pt x="9018781" y="4060382"/>
                </a:cubicBezTo>
                <a:cubicBezTo>
                  <a:pt x="9018781" y="4060382"/>
                  <a:pt x="9018781" y="4060382"/>
                  <a:pt x="10291172" y="2787935"/>
                </a:cubicBezTo>
                <a:cubicBezTo>
                  <a:pt x="10508867" y="2570230"/>
                  <a:pt x="10508867" y="2217398"/>
                  <a:pt x="10291172" y="1999693"/>
                </a:cubicBezTo>
                <a:cubicBezTo>
                  <a:pt x="10291172" y="1999693"/>
                  <a:pt x="10291172" y="1999693"/>
                  <a:pt x="10133530" y="1842045"/>
                </a:cubicBezTo>
                <a:cubicBezTo>
                  <a:pt x="9915835" y="1624340"/>
                  <a:pt x="9559265" y="1624340"/>
                  <a:pt x="9341570" y="1842045"/>
                </a:cubicBezTo>
                <a:cubicBezTo>
                  <a:pt x="9341570" y="1842045"/>
                  <a:pt x="9341570" y="1842045"/>
                  <a:pt x="7712609" y="3471077"/>
                </a:cubicBezTo>
                <a:cubicBezTo>
                  <a:pt x="7712609" y="3471077"/>
                  <a:pt x="7712609" y="3471077"/>
                  <a:pt x="6184988" y="4998764"/>
                </a:cubicBezTo>
                <a:cubicBezTo>
                  <a:pt x="6184988" y="4998764"/>
                  <a:pt x="6184988" y="4998764"/>
                  <a:pt x="5156566" y="6027232"/>
                </a:cubicBezTo>
                <a:cubicBezTo>
                  <a:pt x="5156566" y="6027232"/>
                  <a:pt x="5156566" y="6027232"/>
                  <a:pt x="4998924" y="6184880"/>
                </a:cubicBezTo>
                <a:cubicBezTo>
                  <a:pt x="4781229" y="6402585"/>
                  <a:pt x="4781229" y="6755417"/>
                  <a:pt x="4998924" y="6973122"/>
                </a:cubicBezTo>
                <a:cubicBezTo>
                  <a:pt x="4998924" y="6973122"/>
                  <a:pt x="4998924" y="6973122"/>
                  <a:pt x="5156566" y="7130770"/>
                </a:cubicBezTo>
                <a:cubicBezTo>
                  <a:pt x="5182839" y="7160798"/>
                  <a:pt x="5212866" y="7183319"/>
                  <a:pt x="5242893" y="7202087"/>
                </a:cubicBezTo>
                <a:cubicBezTo>
                  <a:pt x="5242893" y="7202087"/>
                  <a:pt x="5242893" y="7202087"/>
                  <a:pt x="4053076" y="8391956"/>
                </a:cubicBezTo>
                <a:cubicBezTo>
                  <a:pt x="4026802" y="8369435"/>
                  <a:pt x="3996775" y="8343160"/>
                  <a:pt x="3970502" y="8316885"/>
                </a:cubicBezTo>
                <a:cubicBezTo>
                  <a:pt x="3970502" y="8316885"/>
                  <a:pt x="3970502" y="8316885"/>
                  <a:pt x="3812861" y="8159237"/>
                </a:cubicBezTo>
                <a:cubicBezTo>
                  <a:pt x="2942079" y="7284665"/>
                  <a:pt x="2942079" y="5873337"/>
                  <a:pt x="3812861" y="4998764"/>
                </a:cubicBezTo>
                <a:cubicBezTo>
                  <a:pt x="3812861" y="4998764"/>
                  <a:pt x="3812861" y="4998764"/>
                  <a:pt x="8155506" y="655929"/>
                </a:cubicBezTo>
                <a:cubicBezTo>
                  <a:pt x="8592773" y="218643"/>
                  <a:pt x="9165162" y="0"/>
                  <a:pt x="97375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" name="文本框 20"/>
          <p:cNvSpPr txBox="1"/>
          <p:nvPr/>
        </p:nvSpPr>
        <p:spPr>
          <a:xfrm flipH="1">
            <a:off x="1141730" y="2677160"/>
            <a:ext cx="1464945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20"/>
          <p:cNvSpPr txBox="1"/>
          <p:nvPr/>
        </p:nvSpPr>
        <p:spPr>
          <a:xfrm flipH="1">
            <a:off x="5457825" y="2677160"/>
            <a:ext cx="1464945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20"/>
          <p:cNvSpPr txBox="1"/>
          <p:nvPr/>
        </p:nvSpPr>
        <p:spPr>
          <a:xfrm flipH="1">
            <a:off x="9707245" y="2674620"/>
            <a:ext cx="1464945" cy="7226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6" name="圆角箭头"/>
          <p:cNvSpPr/>
          <p:nvPr/>
        </p:nvSpPr>
        <p:spPr>
          <a:xfrm rot="5400000" flipV="1">
            <a:off x="1692275" y="419354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文本框 22"/>
          <p:cNvSpPr txBox="1"/>
          <p:nvPr/>
        </p:nvSpPr>
        <p:spPr>
          <a:xfrm flipH="1">
            <a:off x="450215" y="4500245"/>
            <a:ext cx="2847340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5" name="圆角箭头"/>
          <p:cNvSpPr/>
          <p:nvPr/>
        </p:nvSpPr>
        <p:spPr>
          <a:xfrm rot="5400000" flipV="1">
            <a:off x="5975985" y="422148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文本框 22"/>
          <p:cNvSpPr txBox="1"/>
          <p:nvPr/>
        </p:nvSpPr>
        <p:spPr>
          <a:xfrm flipH="1">
            <a:off x="4733925" y="4528185"/>
            <a:ext cx="2847340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" name="圆角箭头"/>
          <p:cNvSpPr/>
          <p:nvPr/>
        </p:nvSpPr>
        <p:spPr>
          <a:xfrm rot="5400000" flipV="1">
            <a:off x="10258425" y="422148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文本框 22"/>
          <p:cNvSpPr txBox="1"/>
          <p:nvPr/>
        </p:nvSpPr>
        <p:spPr>
          <a:xfrm flipH="1">
            <a:off x="9016365" y="4528185"/>
            <a:ext cx="2847340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4896168" y="1051139"/>
            <a:ext cx="2049145" cy="5247569"/>
            <a:chOff x="7498" y="954"/>
            <a:chExt cx="3574" cy="9150"/>
          </a:xfrm>
          <a:pattFill prst="wdUpDiag">
            <a:fgClr>
              <a:srgbClr val="BFBFBF"/>
            </a:fgClr>
            <a:bgClr>
              <a:schemeClr val="bg1"/>
            </a:bgClr>
          </a:pattFill>
        </p:grpSpPr>
        <p:sp>
          <p:nvSpPr>
            <p:cNvPr id="25" name="菱形 24"/>
            <p:cNvSpPr/>
            <p:nvPr/>
          </p:nvSpPr>
          <p:spPr>
            <a:xfrm flipH="1">
              <a:off x="7498" y="954"/>
              <a:ext cx="2050" cy="205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菱形 25"/>
            <p:cNvSpPr/>
            <p:nvPr/>
          </p:nvSpPr>
          <p:spPr>
            <a:xfrm flipH="1">
              <a:off x="9022" y="2729"/>
              <a:ext cx="2050" cy="205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菱形 26"/>
            <p:cNvSpPr/>
            <p:nvPr/>
          </p:nvSpPr>
          <p:spPr>
            <a:xfrm flipH="1">
              <a:off x="7498" y="4504"/>
              <a:ext cx="2050" cy="205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菱形 27"/>
            <p:cNvSpPr/>
            <p:nvPr/>
          </p:nvSpPr>
          <p:spPr>
            <a:xfrm flipH="1">
              <a:off x="9022" y="6279"/>
              <a:ext cx="2050" cy="205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菱形 28"/>
            <p:cNvSpPr/>
            <p:nvPr/>
          </p:nvSpPr>
          <p:spPr>
            <a:xfrm flipH="1">
              <a:off x="7498" y="8054"/>
              <a:ext cx="2050" cy="2050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菱形 16"/>
          <p:cNvSpPr/>
          <p:nvPr/>
        </p:nvSpPr>
        <p:spPr>
          <a:xfrm flipH="1">
            <a:off x="5071745" y="1053465"/>
            <a:ext cx="1175385" cy="1175385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菱形 1"/>
          <p:cNvSpPr/>
          <p:nvPr/>
        </p:nvSpPr>
        <p:spPr>
          <a:xfrm flipH="1">
            <a:off x="5945505" y="2071370"/>
            <a:ext cx="1175385" cy="1175385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 flipH="1">
            <a:off x="5071745" y="3089910"/>
            <a:ext cx="1175385" cy="1175385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 flipH="1">
            <a:off x="5945505" y="4107815"/>
            <a:ext cx="1175385" cy="1175385"/>
          </a:xfrm>
          <a:prstGeom prst="diamon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 flipH="1">
            <a:off x="5071745" y="5125720"/>
            <a:ext cx="1175385" cy="1175385"/>
          </a:xfrm>
          <a:prstGeom prst="diamond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5563235" y="901700"/>
            <a:ext cx="1060450" cy="5668010"/>
          </a:xfrm>
          <a:custGeom>
            <a:avLst/>
            <a:gdLst>
              <a:gd name="connsiteX0" fmla="*/ 514 w 1850"/>
              <a:gd name="connsiteY0" fmla="*/ 0 h 9883"/>
              <a:gd name="connsiteX1" fmla="*/ 1764 w 1850"/>
              <a:gd name="connsiteY1" fmla="*/ 1353 h 9883"/>
              <a:gd name="connsiteX2" fmla="*/ 0 w 1850"/>
              <a:gd name="connsiteY2" fmla="*/ 3049 h 9883"/>
              <a:gd name="connsiteX3" fmla="*/ 1833 w 1850"/>
              <a:gd name="connsiteY3" fmla="*/ 4830 h 9883"/>
              <a:gd name="connsiteX4" fmla="*/ 34 w 1850"/>
              <a:gd name="connsiteY4" fmla="*/ 6560 h 9883"/>
              <a:gd name="connsiteX5" fmla="*/ 1850 w 1850"/>
              <a:gd name="connsiteY5" fmla="*/ 8444 h 9883"/>
              <a:gd name="connsiteX6" fmla="*/ 446 w 1850"/>
              <a:gd name="connsiteY6" fmla="*/ 9883 h 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0" h="9883">
                <a:moveTo>
                  <a:pt x="514" y="0"/>
                </a:moveTo>
                <a:lnTo>
                  <a:pt x="1764" y="1353"/>
                </a:lnTo>
                <a:lnTo>
                  <a:pt x="0" y="3049"/>
                </a:lnTo>
                <a:lnTo>
                  <a:pt x="1833" y="4830"/>
                </a:lnTo>
                <a:lnTo>
                  <a:pt x="34" y="6560"/>
                </a:lnTo>
                <a:lnTo>
                  <a:pt x="1850" y="8444"/>
                </a:lnTo>
                <a:lnTo>
                  <a:pt x="446" y="9883"/>
                </a:lnTo>
              </a:path>
            </a:pathLst>
          </a:cu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753985" y="2066925"/>
            <a:ext cx="3449955" cy="1240155"/>
            <a:chOff x="12159" y="2371"/>
            <a:chExt cx="5433" cy="1953"/>
          </a:xfrm>
        </p:grpSpPr>
        <p:sp>
          <p:nvSpPr>
            <p:cNvPr id="18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53985" y="4107815"/>
            <a:ext cx="3449955" cy="1240155"/>
            <a:chOff x="12159" y="2371"/>
            <a:chExt cx="5433" cy="1953"/>
          </a:xfrm>
        </p:grpSpPr>
        <p:sp>
          <p:nvSpPr>
            <p:cNvPr id="10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1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46150" y="901700"/>
            <a:ext cx="3449955" cy="1240155"/>
            <a:chOff x="12159" y="2371"/>
            <a:chExt cx="5433" cy="1953"/>
          </a:xfrm>
        </p:grpSpPr>
        <p:sp>
          <p:nvSpPr>
            <p:cNvPr id="13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4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6150" y="3030855"/>
            <a:ext cx="3449955" cy="1240155"/>
            <a:chOff x="12159" y="2371"/>
            <a:chExt cx="5433" cy="1953"/>
          </a:xfrm>
        </p:grpSpPr>
        <p:sp>
          <p:nvSpPr>
            <p:cNvPr id="16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46150" y="5160010"/>
            <a:ext cx="3449955" cy="1240155"/>
            <a:chOff x="12159" y="2371"/>
            <a:chExt cx="5433" cy="1953"/>
          </a:xfrm>
        </p:grpSpPr>
        <p:sp>
          <p:nvSpPr>
            <p:cNvPr id="22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1" name="文本框 20"/>
          <p:cNvSpPr txBox="1"/>
          <p:nvPr/>
        </p:nvSpPr>
        <p:spPr>
          <a:xfrm flipH="1">
            <a:off x="5216525" y="1267460"/>
            <a:ext cx="855980" cy="6788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A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文本框 20"/>
          <p:cNvSpPr txBox="1"/>
          <p:nvPr/>
        </p:nvSpPr>
        <p:spPr>
          <a:xfrm flipH="1">
            <a:off x="6105525" y="2319655"/>
            <a:ext cx="855980" cy="6788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B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文本框 20"/>
          <p:cNvSpPr txBox="1"/>
          <p:nvPr/>
        </p:nvSpPr>
        <p:spPr>
          <a:xfrm flipH="1">
            <a:off x="5215890" y="3335655"/>
            <a:ext cx="855980" cy="6788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C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6" name="文本框 20"/>
          <p:cNvSpPr txBox="1"/>
          <p:nvPr/>
        </p:nvSpPr>
        <p:spPr>
          <a:xfrm flipH="1">
            <a:off x="6105525" y="4353560"/>
            <a:ext cx="855980" cy="6788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D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9" name="文本框 20"/>
          <p:cNvSpPr txBox="1"/>
          <p:nvPr/>
        </p:nvSpPr>
        <p:spPr>
          <a:xfrm flipH="1">
            <a:off x="5217160" y="5371465"/>
            <a:ext cx="855980" cy="67881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E</a:t>
            </a:r>
            <a:endParaRPr lang="en-US" alt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文框 15"/>
          <p:cNvSpPr/>
          <p:nvPr/>
        </p:nvSpPr>
        <p:spPr>
          <a:xfrm>
            <a:off x="-15240" y="-10160"/>
            <a:ext cx="12206605" cy="6891020"/>
          </a:xfrm>
          <a:prstGeom prst="frame">
            <a:avLst>
              <a:gd name="adj1" fmla="val 576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 descr="fe2f0fd7a674cbb7c423dadeeece7e6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6654800" y="864235"/>
            <a:ext cx="5128895" cy="51288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91845" y="2505075"/>
            <a:ext cx="1890395" cy="186118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>
                <a:solidFill>
                  <a:schemeClr val="bg1"/>
                </a:solidFill>
                <a:latin typeface="Impact" panose="020B0806030902050204" charset="0"/>
              </a:rPr>
              <a:t>03</a:t>
            </a:r>
            <a:endParaRPr lang="en-US" altLang="zh-CN" sz="11500">
              <a:solidFill>
                <a:schemeClr val="bg1"/>
              </a:solidFill>
              <a:latin typeface="Impact" panose="020B0806030902050204" charset="0"/>
            </a:endParaRPr>
          </a:p>
        </p:txBody>
      </p:sp>
      <p:sp>
        <p:nvSpPr>
          <p:cNvPr id="10" name="树叶"/>
          <p:cNvSpPr/>
          <p:nvPr/>
        </p:nvSpPr>
        <p:spPr bwMode="auto">
          <a:xfrm rot="1020000">
            <a:off x="2862580" y="2030730"/>
            <a:ext cx="451485" cy="59055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树叶"/>
          <p:cNvSpPr/>
          <p:nvPr/>
        </p:nvSpPr>
        <p:spPr bwMode="auto">
          <a:xfrm rot="17640000">
            <a:off x="2323465" y="2000250"/>
            <a:ext cx="34988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5940" y="2839720"/>
            <a:ext cx="3007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173095" y="3434715"/>
            <a:ext cx="281368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76575" y="3553460"/>
            <a:ext cx="3403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Please  enter  your  title  here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541020" y="1689100"/>
            <a:ext cx="13141960" cy="3778250"/>
            <a:chOff x="-852" y="2660"/>
            <a:chExt cx="20696" cy="5950"/>
          </a:xfrm>
        </p:grpSpPr>
        <p:sp>
          <p:nvSpPr>
            <p:cNvPr id="2" name="任意多边形 1"/>
            <p:cNvSpPr/>
            <p:nvPr/>
          </p:nvSpPr>
          <p:spPr>
            <a:xfrm rot="3840000">
              <a:off x="15226" y="422"/>
              <a:ext cx="1534" cy="7703"/>
            </a:xfrm>
            <a:custGeom>
              <a:avLst/>
              <a:gdLst>
                <a:gd name="connsiteX0" fmla="*/ 0 w 1534"/>
                <a:gd name="connsiteY0" fmla="*/ 7703 h 7703"/>
                <a:gd name="connsiteX1" fmla="*/ 227 w 1534"/>
                <a:gd name="connsiteY1" fmla="*/ 0 h 7703"/>
                <a:gd name="connsiteX2" fmla="*/ 1324 w 1534"/>
                <a:gd name="connsiteY2" fmla="*/ 535 h 7703"/>
                <a:gd name="connsiteX3" fmla="*/ 1534 w 1534"/>
                <a:gd name="connsiteY3" fmla="*/ 7703 h 7703"/>
                <a:gd name="connsiteX4" fmla="*/ 0 w 1534"/>
                <a:gd name="connsiteY4" fmla="*/ 7703 h 7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4" h="7703">
                  <a:moveTo>
                    <a:pt x="0" y="7703"/>
                  </a:moveTo>
                  <a:lnTo>
                    <a:pt x="227" y="0"/>
                  </a:lnTo>
                  <a:lnTo>
                    <a:pt x="1324" y="535"/>
                  </a:lnTo>
                  <a:lnTo>
                    <a:pt x="1534" y="7703"/>
                  </a:lnTo>
                  <a:lnTo>
                    <a:pt x="0" y="770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7" name="直接连接符 6"/>
            <p:cNvCxnSpPr/>
            <p:nvPr/>
          </p:nvCxnSpPr>
          <p:spPr>
            <a:xfrm flipV="1">
              <a:off x="12536" y="2660"/>
              <a:ext cx="6661" cy="324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任意多边形 10"/>
            <p:cNvSpPr/>
            <p:nvPr/>
          </p:nvSpPr>
          <p:spPr>
            <a:xfrm rot="3900000" flipH="1">
              <a:off x="5223" y="-61"/>
              <a:ext cx="2597" cy="14747"/>
            </a:xfrm>
            <a:custGeom>
              <a:avLst/>
              <a:gdLst>
                <a:gd name="connsiteX0" fmla="*/ 0 w 2597"/>
                <a:gd name="connsiteY0" fmla="*/ 12857 h 14747"/>
                <a:gd name="connsiteX1" fmla="*/ 524 w 2597"/>
                <a:gd name="connsiteY1" fmla="*/ 0 h 14747"/>
                <a:gd name="connsiteX2" fmla="*/ 2056 w 2597"/>
                <a:gd name="connsiteY2" fmla="*/ 498 h 14747"/>
                <a:gd name="connsiteX3" fmla="*/ 2597 w 2597"/>
                <a:gd name="connsiteY3" fmla="*/ 13970 h 14747"/>
                <a:gd name="connsiteX4" fmla="*/ 892 w 2597"/>
                <a:gd name="connsiteY4" fmla="*/ 14747 h 14747"/>
                <a:gd name="connsiteX5" fmla="*/ 0 w 2597"/>
                <a:gd name="connsiteY5" fmla="*/ 12857 h 1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7" h="14747">
                  <a:moveTo>
                    <a:pt x="0" y="12857"/>
                  </a:moveTo>
                  <a:lnTo>
                    <a:pt x="524" y="0"/>
                  </a:lnTo>
                  <a:lnTo>
                    <a:pt x="2056" y="498"/>
                  </a:lnTo>
                  <a:lnTo>
                    <a:pt x="2597" y="13970"/>
                  </a:lnTo>
                  <a:lnTo>
                    <a:pt x="892" y="14747"/>
                  </a:lnTo>
                  <a:lnTo>
                    <a:pt x="0" y="1285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直角三角形 2"/>
            <p:cNvSpPr/>
            <p:nvPr/>
          </p:nvSpPr>
          <p:spPr>
            <a:xfrm rot="3720000">
              <a:off x="12549" y="5070"/>
              <a:ext cx="1290" cy="1397"/>
            </a:xfrm>
            <a:prstGeom prst="rtTriangl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任意多边形 3"/>
            <p:cNvSpPr/>
            <p:nvPr/>
          </p:nvSpPr>
          <p:spPr>
            <a:xfrm rot="3900000">
              <a:off x="6353" y="121"/>
              <a:ext cx="277" cy="14469"/>
            </a:xfrm>
            <a:custGeom>
              <a:avLst/>
              <a:gdLst>
                <a:gd name="connsiteX0" fmla="*/ 0 w 277"/>
                <a:gd name="connsiteY0" fmla="*/ 14340 h 14469"/>
                <a:gd name="connsiteX1" fmla="*/ 108 w 277"/>
                <a:gd name="connsiteY1" fmla="*/ 0 h 14469"/>
                <a:gd name="connsiteX2" fmla="*/ 169 w 277"/>
                <a:gd name="connsiteY2" fmla="*/ 0 h 14469"/>
                <a:gd name="connsiteX3" fmla="*/ 277 w 277"/>
                <a:gd name="connsiteY3" fmla="*/ 14469 h 14469"/>
                <a:gd name="connsiteX4" fmla="*/ 0 w 277"/>
                <a:gd name="connsiteY4" fmla="*/ 14340 h 14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" h="14469">
                  <a:moveTo>
                    <a:pt x="0" y="14340"/>
                  </a:moveTo>
                  <a:lnTo>
                    <a:pt x="108" y="0"/>
                  </a:lnTo>
                  <a:lnTo>
                    <a:pt x="169" y="0"/>
                  </a:lnTo>
                  <a:lnTo>
                    <a:pt x="277" y="14469"/>
                  </a:lnTo>
                  <a:lnTo>
                    <a:pt x="0" y="143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199890" y="5314950"/>
            <a:ext cx="3449955" cy="1240155"/>
            <a:chOff x="12159" y="2371"/>
            <a:chExt cx="5433" cy="1953"/>
          </a:xfrm>
        </p:grpSpPr>
        <p:sp>
          <p:nvSpPr>
            <p:cNvPr id="18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20865" y="4195445"/>
            <a:ext cx="3449955" cy="1240155"/>
            <a:chOff x="12159" y="2371"/>
            <a:chExt cx="5433" cy="1953"/>
          </a:xfrm>
        </p:grpSpPr>
        <p:sp>
          <p:nvSpPr>
            <p:cNvPr id="20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1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 flipH="1">
            <a:off x="1390015" y="5806440"/>
            <a:ext cx="2663825" cy="144145"/>
            <a:chOff x="5090" y="5249"/>
            <a:chExt cx="4195" cy="227"/>
          </a:xfrm>
        </p:grpSpPr>
        <p:sp>
          <p:nvSpPr>
            <p:cNvPr id="26" name="矩形 25"/>
            <p:cNvSpPr/>
            <p:nvPr/>
          </p:nvSpPr>
          <p:spPr>
            <a:xfrm>
              <a:off x="5090" y="5323"/>
              <a:ext cx="4195" cy="5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9054" y="5249"/>
              <a:ext cx="227" cy="22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 flipH="1">
            <a:off x="3939540" y="4651375"/>
            <a:ext cx="2879725" cy="144145"/>
            <a:chOff x="4750" y="5249"/>
            <a:chExt cx="4535" cy="227"/>
          </a:xfrm>
        </p:grpSpPr>
        <p:sp>
          <p:nvSpPr>
            <p:cNvPr id="30" name="矩形 29"/>
            <p:cNvSpPr/>
            <p:nvPr/>
          </p:nvSpPr>
          <p:spPr>
            <a:xfrm>
              <a:off x="4750" y="5323"/>
              <a:ext cx="4535" cy="5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/>
            <p:cNvSpPr/>
            <p:nvPr/>
          </p:nvSpPr>
          <p:spPr>
            <a:xfrm>
              <a:off x="9054" y="5249"/>
              <a:ext cx="227" cy="22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flipH="1">
            <a:off x="540385" y="2495550"/>
            <a:ext cx="3449955" cy="1240155"/>
            <a:chOff x="12159" y="2371"/>
            <a:chExt cx="5433" cy="1953"/>
          </a:xfrm>
        </p:grpSpPr>
        <p:sp>
          <p:nvSpPr>
            <p:cNvPr id="37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5986145" y="1042670"/>
            <a:ext cx="3449955" cy="1240155"/>
            <a:chOff x="12159" y="2371"/>
            <a:chExt cx="5433" cy="1953"/>
          </a:xfrm>
        </p:grpSpPr>
        <p:sp>
          <p:nvSpPr>
            <p:cNvPr id="44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5" name="文本框 22"/>
            <p:cNvSpPr txBox="1"/>
            <p:nvPr/>
          </p:nvSpPr>
          <p:spPr>
            <a:xfrm flipH="1">
              <a:off x="12159" y="2960"/>
              <a:ext cx="543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H="1" flipV="1">
            <a:off x="9436100" y="1972310"/>
            <a:ext cx="969010" cy="677545"/>
            <a:chOff x="10561" y="7186"/>
            <a:chExt cx="1526" cy="1067"/>
          </a:xfrm>
        </p:grpSpPr>
        <p:sp>
          <p:nvSpPr>
            <p:cNvPr id="47" name="椭圆 46"/>
            <p:cNvSpPr/>
            <p:nvPr/>
          </p:nvSpPr>
          <p:spPr>
            <a:xfrm flipV="1">
              <a:off x="10561" y="7202"/>
              <a:ext cx="227" cy="22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/>
          </p:nvSpPr>
          <p:spPr>
            <a:xfrm flipH="1" flipV="1">
              <a:off x="10683" y="7186"/>
              <a:ext cx="1404" cy="1067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 flipH="1" flipV="1">
            <a:off x="3940175" y="3070860"/>
            <a:ext cx="2350135" cy="677545"/>
            <a:chOff x="10561" y="7186"/>
            <a:chExt cx="3701" cy="1067"/>
          </a:xfrm>
        </p:grpSpPr>
        <p:sp>
          <p:nvSpPr>
            <p:cNvPr id="50" name="椭圆 49"/>
            <p:cNvSpPr/>
            <p:nvPr/>
          </p:nvSpPr>
          <p:spPr>
            <a:xfrm flipV="1">
              <a:off x="10561" y="7202"/>
              <a:ext cx="227" cy="227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/>
          </p:nvSpPr>
          <p:spPr>
            <a:xfrm flipH="1" flipV="1">
              <a:off x="10683" y="7186"/>
              <a:ext cx="3579" cy="1067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 rot="5400000">
            <a:off x="5476875" y="1133475"/>
            <a:ext cx="1215390" cy="3430270"/>
          </a:xfrm>
          <a:custGeom>
            <a:avLst/>
            <a:gdLst>
              <a:gd name="connsiteX0" fmla="*/ 36 w 1914"/>
              <a:gd name="connsiteY0" fmla="*/ 1272 h 5402"/>
              <a:gd name="connsiteX1" fmla="*/ 494 w 1914"/>
              <a:gd name="connsiteY1" fmla="*/ 0 h 5402"/>
              <a:gd name="connsiteX2" fmla="*/ 1914 w 1914"/>
              <a:gd name="connsiteY2" fmla="*/ 0 h 5402"/>
              <a:gd name="connsiteX3" fmla="*/ 0 w 1914"/>
              <a:gd name="connsiteY3" fmla="*/ 5402 h 5402"/>
              <a:gd name="connsiteX4" fmla="*/ 36 w 1914"/>
              <a:gd name="connsiteY4" fmla="*/ 1272 h 5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5402">
                <a:moveTo>
                  <a:pt x="36" y="1272"/>
                </a:moveTo>
                <a:lnTo>
                  <a:pt x="494" y="0"/>
                </a:lnTo>
                <a:lnTo>
                  <a:pt x="1914" y="0"/>
                </a:lnTo>
                <a:lnTo>
                  <a:pt x="0" y="5402"/>
                </a:lnTo>
                <a:lnTo>
                  <a:pt x="36" y="12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平行四边形 8"/>
          <p:cNvSpPr/>
          <p:nvPr/>
        </p:nvSpPr>
        <p:spPr>
          <a:xfrm rot="5400000">
            <a:off x="5037455" y="1863725"/>
            <a:ext cx="2117090" cy="3430270"/>
          </a:xfrm>
          <a:prstGeom prst="parallelogram">
            <a:avLst>
              <a:gd name="adj" fmla="val 57408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 rot="5400000">
            <a:off x="5057775" y="3044825"/>
            <a:ext cx="2117090" cy="3430270"/>
          </a:xfrm>
          <a:prstGeom prst="parallelogram">
            <a:avLst>
              <a:gd name="adj" fmla="val 57408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5400000">
            <a:off x="5438140" y="3904615"/>
            <a:ext cx="1910715" cy="3985260"/>
          </a:xfrm>
          <a:custGeom>
            <a:avLst/>
            <a:gdLst>
              <a:gd name="connsiteX0" fmla="*/ 0 w 3009"/>
              <a:gd name="connsiteY0" fmla="*/ 6276 h 6276"/>
              <a:gd name="connsiteX1" fmla="*/ 3009 w 3009"/>
              <a:gd name="connsiteY1" fmla="*/ 0 h 6276"/>
              <a:gd name="connsiteX2" fmla="*/ 1354 w 3009"/>
              <a:gd name="connsiteY2" fmla="*/ 6224 h 6276"/>
              <a:gd name="connsiteX3" fmla="*/ 0 w 3009"/>
              <a:gd name="connsiteY3" fmla="*/ 6276 h 6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9" h="6276">
                <a:moveTo>
                  <a:pt x="0" y="6276"/>
                </a:moveTo>
                <a:lnTo>
                  <a:pt x="3009" y="0"/>
                </a:lnTo>
                <a:lnTo>
                  <a:pt x="1354" y="6224"/>
                </a:lnTo>
                <a:lnTo>
                  <a:pt x="0" y="6276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69435" y="2520315"/>
            <a:ext cx="3462020" cy="935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380865" y="3701415"/>
            <a:ext cx="3462020" cy="935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75150" y="4882515"/>
            <a:ext cx="3462020" cy="93599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上箭头 10"/>
          <p:cNvSpPr/>
          <p:nvPr/>
        </p:nvSpPr>
        <p:spPr>
          <a:xfrm>
            <a:off x="3344545" y="1285240"/>
            <a:ext cx="5503545" cy="979170"/>
          </a:xfrm>
          <a:prstGeom prst="upArrow">
            <a:avLst>
              <a:gd name="adj1" fmla="val 63447"/>
              <a:gd name="adj2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22"/>
          <p:cNvSpPr txBox="1"/>
          <p:nvPr/>
        </p:nvSpPr>
        <p:spPr>
          <a:xfrm flipH="1">
            <a:off x="8750300" y="2496820"/>
            <a:ext cx="3053715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0" name="文本框 20"/>
          <p:cNvSpPr txBox="1"/>
          <p:nvPr/>
        </p:nvSpPr>
        <p:spPr>
          <a:xfrm flipH="1">
            <a:off x="5099685" y="1565910"/>
            <a:ext cx="2012950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22"/>
          <p:cNvSpPr txBox="1"/>
          <p:nvPr/>
        </p:nvSpPr>
        <p:spPr>
          <a:xfrm flipH="1">
            <a:off x="454660" y="2496820"/>
            <a:ext cx="3053715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5" name="文本框 22"/>
          <p:cNvSpPr txBox="1"/>
          <p:nvPr/>
        </p:nvSpPr>
        <p:spPr>
          <a:xfrm flipH="1">
            <a:off x="8750300" y="3701415"/>
            <a:ext cx="3053715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6" name="文本框 22"/>
          <p:cNvSpPr txBox="1"/>
          <p:nvPr/>
        </p:nvSpPr>
        <p:spPr>
          <a:xfrm flipH="1">
            <a:off x="454660" y="3701415"/>
            <a:ext cx="3053715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7" name="文本框 22"/>
          <p:cNvSpPr txBox="1"/>
          <p:nvPr/>
        </p:nvSpPr>
        <p:spPr>
          <a:xfrm flipH="1">
            <a:off x="8750300" y="4859020"/>
            <a:ext cx="3053715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" name="文本框 22"/>
          <p:cNvSpPr txBox="1"/>
          <p:nvPr/>
        </p:nvSpPr>
        <p:spPr>
          <a:xfrm flipH="1">
            <a:off x="454660" y="4859020"/>
            <a:ext cx="3053715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" name="圆角箭头"/>
          <p:cNvSpPr/>
          <p:nvPr/>
        </p:nvSpPr>
        <p:spPr>
          <a:xfrm flipV="1">
            <a:off x="8121650" y="284226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圆角箭头"/>
          <p:cNvSpPr/>
          <p:nvPr/>
        </p:nvSpPr>
        <p:spPr>
          <a:xfrm flipV="1">
            <a:off x="8121650" y="404685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圆角箭头"/>
          <p:cNvSpPr/>
          <p:nvPr/>
        </p:nvSpPr>
        <p:spPr>
          <a:xfrm flipV="1">
            <a:off x="8121650" y="520446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圆角箭头"/>
          <p:cNvSpPr/>
          <p:nvPr/>
        </p:nvSpPr>
        <p:spPr>
          <a:xfrm flipH="1" flipV="1">
            <a:off x="3682365" y="283972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圆角箭头"/>
          <p:cNvSpPr/>
          <p:nvPr/>
        </p:nvSpPr>
        <p:spPr>
          <a:xfrm flipH="1" flipV="1">
            <a:off x="3682365" y="4044315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圆角箭头"/>
          <p:cNvSpPr/>
          <p:nvPr/>
        </p:nvSpPr>
        <p:spPr>
          <a:xfrm flipH="1" flipV="1">
            <a:off x="3682365" y="5201920"/>
            <a:ext cx="344170" cy="268605"/>
          </a:xfrm>
          <a:custGeom>
            <a:avLst/>
            <a:gdLst>
              <a:gd name="connsiteX0" fmla="*/ 4710315 w 7544313"/>
              <a:gd name="connsiteY0" fmla="*/ 0 h 5784389"/>
              <a:gd name="connsiteX1" fmla="*/ 5164538 w 7544313"/>
              <a:gd name="connsiteY1" fmla="*/ 188144 h 5784389"/>
              <a:gd name="connsiteX2" fmla="*/ 7343753 w 7544313"/>
              <a:gd name="connsiteY2" fmla="*/ 2367358 h 5784389"/>
              <a:gd name="connsiteX3" fmla="*/ 7428050 w 7544313"/>
              <a:gd name="connsiteY3" fmla="*/ 2469120 h 5784389"/>
              <a:gd name="connsiteX4" fmla="*/ 7438311 w 7544313"/>
              <a:gd name="connsiteY4" fmla="*/ 2487626 h 5784389"/>
              <a:gd name="connsiteX5" fmla="*/ 7479289 w 7544313"/>
              <a:gd name="connsiteY5" fmla="*/ 2563973 h 5784389"/>
              <a:gd name="connsiteX6" fmla="*/ 7544313 w 7544313"/>
              <a:gd name="connsiteY6" fmla="*/ 2891210 h 5784389"/>
              <a:gd name="connsiteX7" fmla="*/ 7479289 w 7544313"/>
              <a:gd name="connsiteY7" fmla="*/ 3218447 h 5784389"/>
              <a:gd name="connsiteX8" fmla="*/ 7454433 w 7544313"/>
              <a:gd name="connsiteY8" fmla="*/ 3276193 h 5784389"/>
              <a:gd name="connsiteX9" fmla="*/ 7421357 w 7544313"/>
              <a:gd name="connsiteY9" fmla="*/ 3318247 h 5784389"/>
              <a:gd name="connsiteX10" fmla="*/ 7325947 w 7544313"/>
              <a:gd name="connsiteY10" fmla="*/ 3417030 h 5784389"/>
              <a:gd name="connsiteX11" fmla="*/ 5146732 w 7544313"/>
              <a:gd name="connsiteY11" fmla="*/ 5596244 h 5784389"/>
              <a:gd name="connsiteX12" fmla="*/ 4238287 w 7544313"/>
              <a:gd name="connsiteY12" fmla="*/ 5596244 h 5784389"/>
              <a:gd name="connsiteX13" fmla="*/ 4238287 w 7544313"/>
              <a:gd name="connsiteY13" fmla="*/ 4687801 h 5784389"/>
              <a:gd name="connsiteX14" fmla="*/ 5378425 w 7544313"/>
              <a:gd name="connsiteY14" fmla="*/ 3547663 h 5784389"/>
              <a:gd name="connsiteX15" fmla="*/ 642367 w 7544313"/>
              <a:gd name="connsiteY15" fmla="*/ 3547663 h 5784389"/>
              <a:gd name="connsiteX16" fmla="*/ 0 w 7544313"/>
              <a:gd name="connsiteY16" fmla="*/ 2905296 h 5784389"/>
              <a:gd name="connsiteX17" fmla="*/ 642367 w 7544313"/>
              <a:gd name="connsiteY17" fmla="*/ 2262930 h 5784389"/>
              <a:gd name="connsiteX18" fmla="*/ 5422435 w 7544313"/>
              <a:gd name="connsiteY18" fmla="*/ 2262930 h 5784389"/>
              <a:gd name="connsiteX19" fmla="*/ 4256093 w 7544313"/>
              <a:gd name="connsiteY19" fmla="*/ 1096587 h 5784389"/>
              <a:gd name="connsiteX20" fmla="*/ 4256093 w 7544313"/>
              <a:gd name="connsiteY20" fmla="*/ 188144 h 5784389"/>
              <a:gd name="connsiteX21" fmla="*/ 4710315 w 7544313"/>
              <a:gd name="connsiteY21" fmla="*/ 0 h 5784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544313" h="5784389">
                <a:moveTo>
                  <a:pt x="4710315" y="0"/>
                </a:moveTo>
                <a:cubicBezTo>
                  <a:pt x="4874713" y="0"/>
                  <a:pt x="5039107" y="62713"/>
                  <a:pt x="5164538" y="188144"/>
                </a:cubicBezTo>
                <a:lnTo>
                  <a:pt x="7343753" y="2367358"/>
                </a:lnTo>
                <a:cubicBezTo>
                  <a:pt x="7375110" y="2398716"/>
                  <a:pt x="7403341" y="2432905"/>
                  <a:pt x="7428050" y="2469120"/>
                </a:cubicBezTo>
                <a:lnTo>
                  <a:pt x="7438311" y="2487626"/>
                </a:lnTo>
                <a:lnTo>
                  <a:pt x="7479289" y="2563973"/>
                </a:lnTo>
                <a:cubicBezTo>
                  <a:pt x="7520342" y="2657385"/>
                  <a:pt x="7544313" y="2769994"/>
                  <a:pt x="7544313" y="2891210"/>
                </a:cubicBezTo>
                <a:cubicBezTo>
                  <a:pt x="7544313" y="3012426"/>
                  <a:pt x="7520342" y="3125035"/>
                  <a:pt x="7479289" y="3218447"/>
                </a:cubicBezTo>
                <a:lnTo>
                  <a:pt x="7454433" y="3276193"/>
                </a:lnTo>
                <a:lnTo>
                  <a:pt x="7421357" y="3318247"/>
                </a:lnTo>
                <a:cubicBezTo>
                  <a:pt x="7391886" y="3351882"/>
                  <a:pt x="7357304" y="3385674"/>
                  <a:pt x="7325947" y="3417030"/>
                </a:cubicBezTo>
                <a:lnTo>
                  <a:pt x="5146732" y="5596244"/>
                </a:lnTo>
                <a:cubicBezTo>
                  <a:pt x="4895873" y="5847104"/>
                  <a:pt x="4489147" y="5847104"/>
                  <a:pt x="4238287" y="5596244"/>
                </a:cubicBezTo>
                <a:cubicBezTo>
                  <a:pt x="3987430" y="5345384"/>
                  <a:pt x="3987430" y="4938661"/>
                  <a:pt x="4238287" y="4687801"/>
                </a:cubicBezTo>
                <a:lnTo>
                  <a:pt x="5378425" y="3547663"/>
                </a:lnTo>
                <a:lnTo>
                  <a:pt x="642367" y="3547663"/>
                </a:lnTo>
                <a:cubicBezTo>
                  <a:pt x="287598" y="3547663"/>
                  <a:pt x="0" y="3260065"/>
                  <a:pt x="0" y="2905296"/>
                </a:cubicBezTo>
                <a:cubicBezTo>
                  <a:pt x="0" y="2550527"/>
                  <a:pt x="287598" y="2262930"/>
                  <a:pt x="642367" y="2262930"/>
                </a:cubicBezTo>
                <a:lnTo>
                  <a:pt x="5422435" y="2262930"/>
                </a:lnTo>
                <a:lnTo>
                  <a:pt x="4256093" y="1096587"/>
                </a:lnTo>
                <a:cubicBezTo>
                  <a:pt x="4005235" y="845727"/>
                  <a:pt x="4005235" y="439004"/>
                  <a:pt x="4256093" y="188144"/>
                </a:cubicBezTo>
                <a:cubicBezTo>
                  <a:pt x="4381524" y="62713"/>
                  <a:pt x="4545918" y="0"/>
                  <a:pt x="471031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738495" y="2595880"/>
            <a:ext cx="756285" cy="756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0" name="锁链"/>
          <p:cNvSpPr/>
          <p:nvPr/>
        </p:nvSpPr>
        <p:spPr bwMode="auto">
          <a:xfrm>
            <a:off x="5871845" y="2689860"/>
            <a:ext cx="504000" cy="504000"/>
          </a:xfrm>
          <a:custGeom>
            <a:avLst/>
            <a:gdLst>
              <a:gd name="T0" fmla="*/ 1198544 w 12129383"/>
              <a:gd name="T1" fmla="*/ 554640 h 12131849"/>
              <a:gd name="T2" fmla="*/ 1210242 w 12129383"/>
              <a:gd name="T3" fmla="*/ 566340 h 12131849"/>
              <a:gd name="T4" fmla="*/ 1234193 w 12129383"/>
              <a:gd name="T5" fmla="*/ 589740 h 12131849"/>
              <a:gd name="T6" fmla="*/ 1234193 w 12129383"/>
              <a:gd name="T7" fmla="*/ 1058292 h 12131849"/>
              <a:gd name="T8" fmla="*/ 589176 w 12129383"/>
              <a:gd name="T9" fmla="*/ 1703455 h 12131849"/>
              <a:gd name="T10" fmla="*/ 120732 w 12129383"/>
              <a:gd name="T11" fmla="*/ 1703455 h 12131849"/>
              <a:gd name="T12" fmla="*/ 97337 w 12129383"/>
              <a:gd name="T13" fmla="*/ 1680056 h 12131849"/>
              <a:gd name="T14" fmla="*/ 97337 w 12129383"/>
              <a:gd name="T15" fmla="*/ 1210947 h 12131849"/>
              <a:gd name="T16" fmla="*/ 379741 w 12129383"/>
              <a:gd name="T17" fmla="*/ 928479 h 12131849"/>
              <a:gd name="T18" fmla="*/ 472761 w 12129383"/>
              <a:gd name="T19" fmla="*/ 1186990 h 12131849"/>
              <a:gd name="T20" fmla="*/ 272795 w 12129383"/>
              <a:gd name="T21" fmla="*/ 1387002 h 12131849"/>
              <a:gd name="T22" fmla="*/ 272795 w 12129383"/>
              <a:gd name="T23" fmla="*/ 1504001 h 12131849"/>
              <a:gd name="T24" fmla="*/ 296747 w 12129383"/>
              <a:gd name="T25" fmla="*/ 1527400 h 12131849"/>
              <a:gd name="T26" fmla="*/ 413718 w 12129383"/>
              <a:gd name="T27" fmla="*/ 1527400 h 12131849"/>
              <a:gd name="T28" fmla="*/ 655461 w 12129383"/>
              <a:gd name="T29" fmla="*/ 1285603 h 12131849"/>
              <a:gd name="T30" fmla="*/ 882163 w 12129383"/>
              <a:gd name="T31" fmla="*/ 1058292 h 12131849"/>
              <a:gd name="T32" fmla="*/ 987995 w 12129383"/>
              <a:gd name="T33" fmla="*/ 952993 h 12131849"/>
              <a:gd name="T34" fmla="*/ 1058178 w 12129383"/>
              <a:gd name="T35" fmla="*/ 882794 h 12131849"/>
              <a:gd name="T36" fmla="*/ 1058178 w 12129383"/>
              <a:gd name="T37" fmla="*/ 765238 h 12131849"/>
              <a:gd name="T38" fmla="*/ 1034784 w 12129383"/>
              <a:gd name="T39" fmla="*/ 741838 h 12131849"/>
              <a:gd name="T40" fmla="*/ 1021972 w 12129383"/>
              <a:gd name="T41" fmla="*/ 731253 h 12131849"/>
              <a:gd name="T42" fmla="*/ 1198544 w 12129383"/>
              <a:gd name="T43" fmla="*/ 554640 h 12131849"/>
              <a:gd name="T44" fmla="*/ 1445077 w 12129383"/>
              <a:gd name="T45" fmla="*/ 0 h 12131849"/>
              <a:gd name="T46" fmla="*/ 1679856 w 12129383"/>
              <a:gd name="T47" fmla="*/ 97342 h 12131849"/>
              <a:gd name="T48" fmla="*/ 1702694 w 12129383"/>
              <a:gd name="T49" fmla="*/ 120737 h 12131849"/>
              <a:gd name="T50" fmla="*/ 1702694 w 12129383"/>
              <a:gd name="T51" fmla="*/ 589759 h 12131849"/>
              <a:gd name="T52" fmla="*/ 1417505 w 12129383"/>
              <a:gd name="T53" fmla="*/ 874960 h 12131849"/>
              <a:gd name="T54" fmla="*/ 1338410 w 12129383"/>
              <a:gd name="T55" fmla="*/ 602571 h 12131849"/>
              <a:gd name="T56" fmla="*/ 1527236 w 12129383"/>
              <a:gd name="T57" fmla="*/ 413737 h 12131849"/>
              <a:gd name="T58" fmla="*/ 1527236 w 12129383"/>
              <a:gd name="T59" fmla="*/ 296759 h 12131849"/>
              <a:gd name="T60" fmla="*/ 1503841 w 12129383"/>
              <a:gd name="T61" fmla="*/ 273364 h 12131849"/>
              <a:gd name="T62" fmla="*/ 1386313 w 12129383"/>
              <a:gd name="T63" fmla="*/ 273364 h 12131849"/>
              <a:gd name="T64" fmla="*/ 1144571 w 12129383"/>
              <a:gd name="T65" fmla="*/ 515117 h 12131849"/>
              <a:gd name="T66" fmla="*/ 917868 w 12129383"/>
              <a:gd name="T67" fmla="*/ 741829 h 12131849"/>
              <a:gd name="T68" fmla="*/ 765247 w 12129383"/>
              <a:gd name="T69" fmla="*/ 894456 h 12131849"/>
              <a:gd name="T70" fmla="*/ 741853 w 12129383"/>
              <a:gd name="T71" fmla="*/ 917852 h 12131849"/>
              <a:gd name="T72" fmla="*/ 741853 w 12129383"/>
              <a:gd name="T73" fmla="*/ 1034829 h 12131849"/>
              <a:gd name="T74" fmla="*/ 765247 w 12129383"/>
              <a:gd name="T75" fmla="*/ 1058224 h 12131849"/>
              <a:gd name="T76" fmla="*/ 778059 w 12129383"/>
              <a:gd name="T77" fmla="*/ 1068808 h 12131849"/>
              <a:gd name="T78" fmla="*/ 601487 w 12129383"/>
              <a:gd name="T79" fmla="*/ 1245387 h 12131849"/>
              <a:gd name="T80" fmla="*/ 589233 w 12129383"/>
              <a:gd name="T81" fmla="*/ 1234247 h 12131849"/>
              <a:gd name="T82" fmla="*/ 565838 w 12129383"/>
              <a:gd name="T83" fmla="*/ 1210851 h 12131849"/>
              <a:gd name="T84" fmla="*/ 565838 w 12129383"/>
              <a:gd name="T85" fmla="*/ 741829 h 12131849"/>
              <a:gd name="T86" fmla="*/ 1210298 w 12129383"/>
              <a:gd name="T87" fmla="*/ 97342 h 12131849"/>
              <a:gd name="T88" fmla="*/ 1445077 w 12129383"/>
              <a:gd name="T89" fmla="*/ 0 h 1213184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2129383" h="12131849">
                <a:moveTo>
                  <a:pt x="8076308" y="3737406"/>
                </a:moveTo>
                <a:cubicBezTo>
                  <a:pt x="8102581" y="3763686"/>
                  <a:pt x="8132608" y="3786211"/>
                  <a:pt x="8155128" y="3816245"/>
                </a:cubicBezTo>
                <a:cubicBezTo>
                  <a:pt x="8155128" y="3816245"/>
                  <a:pt x="8155128" y="3816245"/>
                  <a:pt x="8316523" y="3973922"/>
                </a:cubicBezTo>
                <a:cubicBezTo>
                  <a:pt x="9187304" y="4844902"/>
                  <a:pt x="9187304" y="6260244"/>
                  <a:pt x="8316523" y="7131224"/>
                </a:cubicBezTo>
                <a:cubicBezTo>
                  <a:pt x="8316523" y="7131224"/>
                  <a:pt x="8316523" y="7131224"/>
                  <a:pt x="3970124" y="11478614"/>
                </a:cubicBezTo>
                <a:cubicBezTo>
                  <a:pt x="3099343" y="12349594"/>
                  <a:pt x="1684323" y="12349594"/>
                  <a:pt x="813542" y="11478614"/>
                </a:cubicBezTo>
                <a:cubicBezTo>
                  <a:pt x="813542" y="11478614"/>
                  <a:pt x="813542" y="11478614"/>
                  <a:pt x="655901" y="11320937"/>
                </a:cubicBezTo>
                <a:cubicBezTo>
                  <a:pt x="-218634" y="10446203"/>
                  <a:pt x="-218634" y="9030860"/>
                  <a:pt x="655901" y="8159881"/>
                </a:cubicBezTo>
                <a:cubicBezTo>
                  <a:pt x="655901" y="8159881"/>
                  <a:pt x="655901" y="8159881"/>
                  <a:pt x="2558858" y="6256490"/>
                </a:cubicBezTo>
                <a:cubicBezTo>
                  <a:pt x="2521324" y="6868428"/>
                  <a:pt x="2731513" y="7502892"/>
                  <a:pt x="3185670" y="7998450"/>
                </a:cubicBezTo>
                <a:cubicBezTo>
                  <a:pt x="3185670" y="7998450"/>
                  <a:pt x="3185670" y="7998450"/>
                  <a:pt x="1838211" y="9346216"/>
                </a:cubicBezTo>
                <a:cubicBezTo>
                  <a:pt x="1620516" y="9563960"/>
                  <a:pt x="1620516" y="9916858"/>
                  <a:pt x="1838211" y="10134602"/>
                </a:cubicBezTo>
                <a:cubicBezTo>
                  <a:pt x="1838211" y="10134602"/>
                  <a:pt x="1838211" y="10134602"/>
                  <a:pt x="1999606" y="10292280"/>
                </a:cubicBezTo>
                <a:cubicBezTo>
                  <a:pt x="2213548" y="10510024"/>
                  <a:pt x="2570118" y="10510024"/>
                  <a:pt x="2787813" y="10292280"/>
                </a:cubicBezTo>
                <a:cubicBezTo>
                  <a:pt x="2787813" y="10292280"/>
                  <a:pt x="2787813" y="10292280"/>
                  <a:pt x="4416775" y="8662947"/>
                </a:cubicBezTo>
                <a:cubicBezTo>
                  <a:pt x="4416775" y="8662947"/>
                  <a:pt x="4416775" y="8662947"/>
                  <a:pt x="5944395" y="7131224"/>
                </a:cubicBezTo>
                <a:cubicBezTo>
                  <a:pt x="5944395" y="7131224"/>
                  <a:pt x="5944395" y="7131224"/>
                  <a:pt x="6657535" y="6421676"/>
                </a:cubicBezTo>
                <a:cubicBezTo>
                  <a:pt x="6657535" y="6421676"/>
                  <a:pt x="6657535" y="6421676"/>
                  <a:pt x="7130459" y="5948644"/>
                </a:cubicBezTo>
                <a:cubicBezTo>
                  <a:pt x="7348154" y="5730899"/>
                  <a:pt x="7348154" y="5374248"/>
                  <a:pt x="7130459" y="5156503"/>
                </a:cubicBezTo>
                <a:cubicBezTo>
                  <a:pt x="7130459" y="5156503"/>
                  <a:pt x="7130459" y="5156503"/>
                  <a:pt x="6972818" y="4998825"/>
                </a:cubicBezTo>
                <a:cubicBezTo>
                  <a:pt x="6946544" y="4972546"/>
                  <a:pt x="6916517" y="4950020"/>
                  <a:pt x="6886490" y="4927495"/>
                </a:cubicBezTo>
                <a:cubicBezTo>
                  <a:pt x="6886490" y="4927495"/>
                  <a:pt x="6886490" y="4927495"/>
                  <a:pt x="8076308" y="3737406"/>
                </a:cubicBezTo>
                <a:close/>
                <a:moveTo>
                  <a:pt x="9737550" y="0"/>
                </a:moveTo>
                <a:cubicBezTo>
                  <a:pt x="10309939" y="0"/>
                  <a:pt x="10882327" y="218643"/>
                  <a:pt x="11319594" y="655929"/>
                </a:cubicBezTo>
                <a:cubicBezTo>
                  <a:pt x="11319594" y="655929"/>
                  <a:pt x="11319594" y="655929"/>
                  <a:pt x="11473482" y="813577"/>
                </a:cubicBezTo>
                <a:cubicBezTo>
                  <a:pt x="12348017" y="1684397"/>
                  <a:pt x="12348017" y="3099478"/>
                  <a:pt x="11473482" y="3974050"/>
                </a:cubicBezTo>
                <a:cubicBezTo>
                  <a:pt x="11473482" y="3974050"/>
                  <a:pt x="11473482" y="3974050"/>
                  <a:pt x="9551759" y="5895858"/>
                </a:cubicBezTo>
                <a:cubicBezTo>
                  <a:pt x="9641840" y="5265265"/>
                  <a:pt x="9461678" y="4593383"/>
                  <a:pt x="9018781" y="4060382"/>
                </a:cubicBezTo>
                <a:cubicBezTo>
                  <a:pt x="9018781" y="4060382"/>
                  <a:pt x="9018781" y="4060382"/>
                  <a:pt x="10291172" y="2787935"/>
                </a:cubicBezTo>
                <a:cubicBezTo>
                  <a:pt x="10508867" y="2570230"/>
                  <a:pt x="10508867" y="2217398"/>
                  <a:pt x="10291172" y="1999693"/>
                </a:cubicBezTo>
                <a:cubicBezTo>
                  <a:pt x="10291172" y="1999693"/>
                  <a:pt x="10291172" y="1999693"/>
                  <a:pt x="10133530" y="1842045"/>
                </a:cubicBezTo>
                <a:cubicBezTo>
                  <a:pt x="9915835" y="1624340"/>
                  <a:pt x="9559265" y="1624340"/>
                  <a:pt x="9341570" y="1842045"/>
                </a:cubicBezTo>
                <a:cubicBezTo>
                  <a:pt x="9341570" y="1842045"/>
                  <a:pt x="9341570" y="1842045"/>
                  <a:pt x="7712609" y="3471077"/>
                </a:cubicBezTo>
                <a:cubicBezTo>
                  <a:pt x="7712609" y="3471077"/>
                  <a:pt x="7712609" y="3471077"/>
                  <a:pt x="6184988" y="4998764"/>
                </a:cubicBezTo>
                <a:cubicBezTo>
                  <a:pt x="6184988" y="4998764"/>
                  <a:pt x="6184988" y="4998764"/>
                  <a:pt x="5156566" y="6027232"/>
                </a:cubicBezTo>
                <a:cubicBezTo>
                  <a:pt x="5156566" y="6027232"/>
                  <a:pt x="5156566" y="6027232"/>
                  <a:pt x="4998924" y="6184880"/>
                </a:cubicBezTo>
                <a:cubicBezTo>
                  <a:pt x="4781229" y="6402585"/>
                  <a:pt x="4781229" y="6755417"/>
                  <a:pt x="4998924" y="6973122"/>
                </a:cubicBezTo>
                <a:cubicBezTo>
                  <a:pt x="4998924" y="6973122"/>
                  <a:pt x="4998924" y="6973122"/>
                  <a:pt x="5156566" y="7130770"/>
                </a:cubicBezTo>
                <a:cubicBezTo>
                  <a:pt x="5182839" y="7160798"/>
                  <a:pt x="5212866" y="7183319"/>
                  <a:pt x="5242893" y="7202087"/>
                </a:cubicBezTo>
                <a:cubicBezTo>
                  <a:pt x="5242893" y="7202087"/>
                  <a:pt x="5242893" y="7202087"/>
                  <a:pt x="4053076" y="8391956"/>
                </a:cubicBezTo>
                <a:cubicBezTo>
                  <a:pt x="4026802" y="8369435"/>
                  <a:pt x="3996775" y="8343160"/>
                  <a:pt x="3970502" y="8316885"/>
                </a:cubicBezTo>
                <a:cubicBezTo>
                  <a:pt x="3970502" y="8316885"/>
                  <a:pt x="3970502" y="8316885"/>
                  <a:pt x="3812861" y="8159237"/>
                </a:cubicBezTo>
                <a:cubicBezTo>
                  <a:pt x="2942079" y="7284665"/>
                  <a:pt x="2942079" y="5873337"/>
                  <a:pt x="3812861" y="4998764"/>
                </a:cubicBezTo>
                <a:cubicBezTo>
                  <a:pt x="3812861" y="4998764"/>
                  <a:pt x="3812861" y="4998764"/>
                  <a:pt x="8155506" y="655929"/>
                </a:cubicBezTo>
                <a:cubicBezTo>
                  <a:pt x="8592773" y="218643"/>
                  <a:pt x="9165162" y="0"/>
                  <a:pt x="973755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706110" y="3803015"/>
            <a:ext cx="756285" cy="756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5706110" y="4972685"/>
            <a:ext cx="756285" cy="756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锁"/>
          <p:cNvSpPr/>
          <p:nvPr/>
        </p:nvSpPr>
        <p:spPr>
          <a:xfrm>
            <a:off x="5871845" y="3968750"/>
            <a:ext cx="432000" cy="432000"/>
          </a:xfrm>
          <a:custGeom>
            <a:avLst/>
            <a:gdLst>
              <a:gd name="connsiteX0" fmla="*/ 1594270 w 6020639"/>
              <a:gd name="connsiteY0" fmla="*/ 0 h 5899621"/>
              <a:gd name="connsiteX1" fmla="*/ 3180309 w 6020639"/>
              <a:gd name="connsiteY1" fmla="*/ 1431265 h 5899621"/>
              <a:gd name="connsiteX2" fmla="*/ 3187901 w 6020639"/>
              <a:gd name="connsiteY2" fmla="*/ 1581620 h 5899621"/>
              <a:gd name="connsiteX3" fmla="*/ 3188539 w 6020639"/>
              <a:gd name="connsiteY3" fmla="*/ 1581620 h 5899621"/>
              <a:gd name="connsiteX4" fmla="*/ 3188539 w 6020639"/>
              <a:gd name="connsiteY4" fmla="*/ 1594250 h 5899621"/>
              <a:gd name="connsiteX5" fmla="*/ 3188540 w 6020639"/>
              <a:gd name="connsiteY5" fmla="*/ 1594270 h 5899621"/>
              <a:gd name="connsiteX6" fmla="*/ 3188539 w 6020639"/>
              <a:gd name="connsiteY6" fmla="*/ 1594270 h 5899621"/>
              <a:gd name="connsiteX7" fmla="*/ 3188539 w 6020639"/>
              <a:gd name="connsiteY7" fmla="*/ 2800821 h 5899621"/>
              <a:gd name="connsiteX8" fmla="*/ 5779057 w 6020639"/>
              <a:gd name="connsiteY8" fmla="*/ 2800821 h 5899621"/>
              <a:gd name="connsiteX9" fmla="*/ 6020639 w 6020639"/>
              <a:gd name="connsiteY9" fmla="*/ 3042403 h 5899621"/>
              <a:gd name="connsiteX10" fmla="*/ 6020639 w 6020639"/>
              <a:gd name="connsiteY10" fmla="*/ 5658039 h 5899621"/>
              <a:gd name="connsiteX11" fmla="*/ 5779057 w 6020639"/>
              <a:gd name="connsiteY11" fmla="*/ 5899621 h 5899621"/>
              <a:gd name="connsiteX12" fmla="*/ 2033121 w 6020639"/>
              <a:gd name="connsiteY12" fmla="*/ 5899621 h 5899621"/>
              <a:gd name="connsiteX13" fmla="*/ 1791539 w 6020639"/>
              <a:gd name="connsiteY13" fmla="*/ 5658039 h 5899621"/>
              <a:gd name="connsiteX14" fmla="*/ 1791539 w 6020639"/>
              <a:gd name="connsiteY14" fmla="*/ 3042403 h 5899621"/>
              <a:gd name="connsiteX15" fmla="*/ 2033121 w 6020639"/>
              <a:gd name="connsiteY15" fmla="*/ 2800821 h 5899621"/>
              <a:gd name="connsiteX16" fmla="*/ 2390775 w 6020639"/>
              <a:gd name="connsiteY16" fmla="*/ 2800821 h 5899621"/>
              <a:gd name="connsiteX17" fmla="*/ 2390775 w 6020639"/>
              <a:gd name="connsiteY17" fmla="*/ 1581814 h 5899621"/>
              <a:gd name="connsiteX18" fmla="*/ 2387289 w 6020639"/>
              <a:gd name="connsiteY18" fmla="*/ 1512768 h 5899621"/>
              <a:gd name="connsiteX19" fmla="*/ 1594269 w 6020639"/>
              <a:gd name="connsiteY19" fmla="*/ 797135 h 5899621"/>
              <a:gd name="connsiteX20" fmla="*/ 801250 w 6020639"/>
              <a:gd name="connsiteY20" fmla="*/ 1512768 h 5899621"/>
              <a:gd name="connsiteX21" fmla="*/ 797764 w 6020639"/>
              <a:gd name="connsiteY21" fmla="*/ 1581793 h 5899621"/>
              <a:gd name="connsiteX22" fmla="*/ 797764 w 6020639"/>
              <a:gd name="connsiteY22" fmla="*/ 2465904 h 5899621"/>
              <a:gd name="connsiteX23" fmla="*/ 329587 w 6020639"/>
              <a:gd name="connsiteY23" fmla="*/ 2465904 h 5899621"/>
              <a:gd name="connsiteX24" fmla="*/ 797764 w 6020639"/>
              <a:gd name="connsiteY24" fmla="*/ 3008564 h 5899621"/>
              <a:gd name="connsiteX25" fmla="*/ 797764 w 6020639"/>
              <a:gd name="connsiteY25" fmla="*/ 3159595 h 5899621"/>
              <a:gd name="connsiteX26" fmla="*/ 0 w 6020639"/>
              <a:gd name="connsiteY26" fmla="*/ 3159595 h 5899621"/>
              <a:gd name="connsiteX27" fmla="*/ 0 w 6020639"/>
              <a:gd name="connsiteY27" fmla="*/ 1594270 h 5899621"/>
              <a:gd name="connsiteX28" fmla="*/ 0 w 6020639"/>
              <a:gd name="connsiteY28" fmla="*/ 1581620 h 5899621"/>
              <a:gd name="connsiteX29" fmla="*/ 639 w 6020639"/>
              <a:gd name="connsiteY29" fmla="*/ 1581620 h 5899621"/>
              <a:gd name="connsiteX30" fmla="*/ 8231 w 6020639"/>
              <a:gd name="connsiteY30" fmla="*/ 1431265 h 5899621"/>
              <a:gd name="connsiteX31" fmla="*/ 1594270 w 6020639"/>
              <a:gd name="connsiteY31" fmla="*/ 0 h 5899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20639" h="5899621">
                <a:moveTo>
                  <a:pt x="1594270" y="0"/>
                </a:moveTo>
                <a:cubicBezTo>
                  <a:pt x="2419731" y="0"/>
                  <a:pt x="3098667" y="627345"/>
                  <a:pt x="3180309" y="1431265"/>
                </a:cubicBezTo>
                <a:lnTo>
                  <a:pt x="3187901" y="1581620"/>
                </a:lnTo>
                <a:lnTo>
                  <a:pt x="3188539" y="1581620"/>
                </a:lnTo>
                <a:lnTo>
                  <a:pt x="3188539" y="1594250"/>
                </a:lnTo>
                <a:lnTo>
                  <a:pt x="3188540" y="1594270"/>
                </a:lnTo>
                <a:lnTo>
                  <a:pt x="3188539" y="1594270"/>
                </a:lnTo>
                <a:lnTo>
                  <a:pt x="3188539" y="2800821"/>
                </a:lnTo>
                <a:lnTo>
                  <a:pt x="5779057" y="2800821"/>
                </a:lnTo>
                <a:cubicBezTo>
                  <a:pt x="5912479" y="2800821"/>
                  <a:pt x="6020639" y="2908981"/>
                  <a:pt x="6020639" y="3042403"/>
                </a:cubicBezTo>
                <a:lnTo>
                  <a:pt x="6020639" y="5658039"/>
                </a:lnTo>
                <a:cubicBezTo>
                  <a:pt x="6020639" y="5791461"/>
                  <a:pt x="5912479" y="5899621"/>
                  <a:pt x="5779057" y="5899621"/>
                </a:cubicBezTo>
                <a:lnTo>
                  <a:pt x="2033121" y="5899621"/>
                </a:lnTo>
                <a:cubicBezTo>
                  <a:pt x="1899699" y="5899621"/>
                  <a:pt x="1791539" y="5791461"/>
                  <a:pt x="1791539" y="5658039"/>
                </a:cubicBezTo>
                <a:lnTo>
                  <a:pt x="1791539" y="3042403"/>
                </a:lnTo>
                <a:cubicBezTo>
                  <a:pt x="1791539" y="2908981"/>
                  <a:pt x="1899699" y="2800821"/>
                  <a:pt x="2033121" y="2800821"/>
                </a:cubicBezTo>
                <a:lnTo>
                  <a:pt x="2390775" y="2800821"/>
                </a:lnTo>
                <a:lnTo>
                  <a:pt x="2390775" y="1581814"/>
                </a:lnTo>
                <a:lnTo>
                  <a:pt x="2387289" y="1512768"/>
                </a:lnTo>
                <a:cubicBezTo>
                  <a:pt x="2346468" y="1110807"/>
                  <a:pt x="2007000" y="797135"/>
                  <a:pt x="1594269" y="797135"/>
                </a:cubicBezTo>
                <a:cubicBezTo>
                  <a:pt x="1181539" y="797135"/>
                  <a:pt x="842071" y="1110807"/>
                  <a:pt x="801250" y="1512768"/>
                </a:cubicBezTo>
                <a:lnTo>
                  <a:pt x="797764" y="1581793"/>
                </a:lnTo>
                <a:lnTo>
                  <a:pt x="797764" y="2465904"/>
                </a:lnTo>
                <a:lnTo>
                  <a:pt x="329587" y="2465904"/>
                </a:lnTo>
                <a:lnTo>
                  <a:pt x="797764" y="3008564"/>
                </a:lnTo>
                <a:lnTo>
                  <a:pt x="797764" y="3159595"/>
                </a:lnTo>
                <a:lnTo>
                  <a:pt x="0" y="3159595"/>
                </a:lnTo>
                <a:lnTo>
                  <a:pt x="0" y="1594270"/>
                </a:lnTo>
                <a:lnTo>
                  <a:pt x="0" y="1581620"/>
                </a:lnTo>
                <a:lnTo>
                  <a:pt x="639" y="1581620"/>
                </a:lnTo>
                <a:lnTo>
                  <a:pt x="8231" y="1431265"/>
                </a:lnTo>
                <a:cubicBezTo>
                  <a:pt x="89874" y="627345"/>
                  <a:pt x="768810" y="0"/>
                  <a:pt x="159427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tIns="828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5" name="扳手"/>
          <p:cNvSpPr/>
          <p:nvPr/>
        </p:nvSpPr>
        <p:spPr bwMode="auto">
          <a:xfrm>
            <a:off x="5876290" y="5124450"/>
            <a:ext cx="423545" cy="423545"/>
          </a:xfrm>
          <a:custGeom>
            <a:avLst/>
            <a:gdLst>
              <a:gd name="T0" fmla="*/ 1166395 w 3845"/>
              <a:gd name="T1" fmla="*/ 911373 h 3810"/>
              <a:gd name="T2" fmla="*/ 1340582 w 3845"/>
              <a:gd name="T3" fmla="*/ 945561 h 3810"/>
              <a:gd name="T4" fmla="*/ 1800397 w 3845"/>
              <a:gd name="T5" fmla="*/ 485660 h 3810"/>
              <a:gd name="T6" fmla="*/ 1793842 w 3845"/>
              <a:gd name="T7" fmla="*/ 407917 h 3810"/>
              <a:gd name="T8" fmla="*/ 1467476 w 3845"/>
              <a:gd name="T9" fmla="*/ 757292 h 3810"/>
              <a:gd name="T10" fmla="*/ 1159371 w 3845"/>
              <a:gd name="T11" fmla="*/ 701561 h 3810"/>
              <a:gd name="T12" fmla="*/ 1053548 w 3845"/>
              <a:gd name="T13" fmla="*/ 406512 h 3810"/>
              <a:gd name="T14" fmla="*/ 1405199 w 3845"/>
              <a:gd name="T15" fmla="*/ 30442 h 3810"/>
              <a:gd name="T16" fmla="*/ 1340582 w 3845"/>
              <a:gd name="T17" fmla="*/ 25290 h 3810"/>
              <a:gd name="T18" fmla="*/ 880766 w 3845"/>
              <a:gd name="T19" fmla="*/ 485660 h 3810"/>
              <a:gd name="T20" fmla="*/ 919162 w 3845"/>
              <a:gd name="T21" fmla="*/ 669246 h 3810"/>
              <a:gd name="T22" fmla="*/ 480418 w 3845"/>
              <a:gd name="T23" fmla="*/ 1205485 h 3810"/>
              <a:gd name="T24" fmla="*/ 398475 w 3845"/>
              <a:gd name="T25" fmla="*/ 1193309 h 3810"/>
              <a:gd name="T26" fmla="*/ 114720 w 3845"/>
              <a:gd name="T27" fmla="*/ 1477586 h 3810"/>
              <a:gd name="T28" fmla="*/ 398475 w 3845"/>
              <a:gd name="T29" fmla="*/ 1761395 h 3810"/>
              <a:gd name="T30" fmla="*/ 682699 w 3845"/>
              <a:gd name="T31" fmla="*/ 1477586 h 3810"/>
              <a:gd name="T32" fmla="*/ 661628 w 3845"/>
              <a:gd name="T33" fmla="*/ 1370338 h 3810"/>
              <a:gd name="T34" fmla="*/ 1166395 w 3845"/>
              <a:gd name="T35" fmla="*/ 911373 h 3810"/>
              <a:gd name="T36" fmla="*/ 398475 w 3845"/>
              <a:gd name="T37" fmla="*/ 1628389 h 3810"/>
              <a:gd name="T38" fmla="*/ 247701 w 3845"/>
              <a:gd name="T39" fmla="*/ 1477586 h 3810"/>
              <a:gd name="T40" fmla="*/ 398475 w 3845"/>
              <a:gd name="T41" fmla="*/ 1326315 h 3810"/>
              <a:gd name="T42" fmla="*/ 549718 w 3845"/>
              <a:gd name="T43" fmla="*/ 1477586 h 3810"/>
              <a:gd name="T44" fmla="*/ 398475 w 3845"/>
              <a:gd name="T45" fmla="*/ 1628389 h 3810"/>
              <a:gd name="T46" fmla="*/ 426102 w 3845"/>
              <a:gd name="T47" fmla="*/ 554973 h 3810"/>
              <a:gd name="T48" fmla="*/ 694874 w 3845"/>
              <a:gd name="T49" fmla="*/ 830820 h 3810"/>
              <a:gd name="T50" fmla="*/ 824109 w 3845"/>
              <a:gd name="T51" fmla="*/ 701561 h 3810"/>
              <a:gd name="T52" fmla="*/ 554869 w 3845"/>
              <a:gd name="T53" fmla="*/ 425713 h 3810"/>
              <a:gd name="T54" fmla="*/ 619486 w 3845"/>
              <a:gd name="T55" fmla="*/ 361084 h 3810"/>
              <a:gd name="T56" fmla="*/ 258471 w 3845"/>
              <a:gd name="T57" fmla="*/ 0 h 3810"/>
              <a:gd name="T58" fmla="*/ 0 w 3845"/>
              <a:gd name="T59" fmla="*/ 258051 h 3810"/>
              <a:gd name="T60" fmla="*/ 361484 w 3845"/>
              <a:gd name="T61" fmla="*/ 619134 h 3810"/>
              <a:gd name="T62" fmla="*/ 426102 w 3845"/>
              <a:gd name="T63" fmla="*/ 554973 h 3810"/>
              <a:gd name="T64" fmla="*/ 889663 w 3845"/>
              <a:gd name="T65" fmla="*/ 1296342 h 3810"/>
              <a:gd name="T66" fmla="*/ 890131 w 3845"/>
              <a:gd name="T67" fmla="*/ 1296342 h 3810"/>
              <a:gd name="T68" fmla="*/ 889663 w 3845"/>
              <a:gd name="T69" fmla="*/ 1296342 h 3810"/>
              <a:gd name="T70" fmla="*/ 1263321 w 3845"/>
              <a:gd name="T71" fmla="*/ 971788 h 3810"/>
              <a:gd name="T72" fmla="*/ 890131 w 3845"/>
              <a:gd name="T73" fmla="*/ 1296342 h 3810"/>
              <a:gd name="T74" fmla="*/ 1297035 w 3845"/>
              <a:gd name="T75" fmla="*/ 1713157 h 3810"/>
              <a:gd name="T76" fmla="*/ 1555037 w 3845"/>
              <a:gd name="T77" fmla="*/ 1713157 h 3810"/>
              <a:gd name="T78" fmla="*/ 1658519 w 3845"/>
              <a:gd name="T79" fmla="*/ 1610124 h 3810"/>
              <a:gd name="T80" fmla="*/ 1658519 w 3845"/>
              <a:gd name="T81" fmla="*/ 1352073 h 3810"/>
              <a:gd name="T82" fmla="*/ 1263321 w 3845"/>
              <a:gd name="T83" fmla="*/ 971788 h 3810"/>
              <a:gd name="T84" fmla="*/ 1441254 w 3845"/>
              <a:gd name="T85" fmla="*/ 1641970 h 3810"/>
              <a:gd name="T86" fmla="*/ 1376636 w 3845"/>
              <a:gd name="T87" fmla="*/ 1641970 h 3810"/>
              <a:gd name="T88" fmla="*/ 1044652 w 3845"/>
              <a:gd name="T89" fmla="*/ 1310392 h 3810"/>
              <a:gd name="T90" fmla="*/ 1044652 w 3845"/>
              <a:gd name="T91" fmla="*/ 1245293 h 3810"/>
              <a:gd name="T92" fmla="*/ 1109738 w 3845"/>
              <a:gd name="T93" fmla="*/ 1245293 h 3810"/>
              <a:gd name="T94" fmla="*/ 1441254 w 3845"/>
              <a:gd name="T95" fmla="*/ 1577340 h 3810"/>
              <a:gd name="T96" fmla="*/ 1441254 w 3845"/>
              <a:gd name="T97" fmla="*/ 1641970 h 3810"/>
              <a:gd name="T98" fmla="*/ 1587346 w 3845"/>
              <a:gd name="T99" fmla="*/ 1495851 h 3810"/>
              <a:gd name="T100" fmla="*/ 1522260 w 3845"/>
              <a:gd name="T101" fmla="*/ 1495851 h 3810"/>
              <a:gd name="T102" fmla="*/ 1190744 w 3845"/>
              <a:gd name="T103" fmla="*/ 1164272 h 3810"/>
              <a:gd name="T104" fmla="*/ 1190744 w 3845"/>
              <a:gd name="T105" fmla="*/ 1099642 h 3810"/>
              <a:gd name="T106" fmla="*/ 1255830 w 3845"/>
              <a:gd name="T107" fmla="*/ 1099642 h 3810"/>
              <a:gd name="T108" fmla="*/ 1587346 w 3845"/>
              <a:gd name="T109" fmla="*/ 1431221 h 3810"/>
              <a:gd name="T110" fmla="*/ 1587346 w 3845"/>
              <a:gd name="T111" fmla="*/ 1495851 h 381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45" h="3810">
                <a:moveTo>
                  <a:pt x="2491" y="1946"/>
                </a:moveTo>
                <a:cubicBezTo>
                  <a:pt x="2606" y="1993"/>
                  <a:pt x="2731" y="2019"/>
                  <a:pt x="2863" y="2019"/>
                </a:cubicBezTo>
                <a:cubicBezTo>
                  <a:pt x="3405" y="2019"/>
                  <a:pt x="3845" y="1579"/>
                  <a:pt x="3845" y="1037"/>
                </a:cubicBezTo>
                <a:cubicBezTo>
                  <a:pt x="3845" y="980"/>
                  <a:pt x="3840" y="925"/>
                  <a:pt x="3831" y="871"/>
                </a:cubicBezTo>
                <a:cubicBezTo>
                  <a:pt x="3134" y="1617"/>
                  <a:pt x="3134" y="1617"/>
                  <a:pt x="3134" y="1617"/>
                </a:cubicBezTo>
                <a:cubicBezTo>
                  <a:pt x="2476" y="1498"/>
                  <a:pt x="2476" y="1498"/>
                  <a:pt x="2476" y="1498"/>
                </a:cubicBezTo>
                <a:cubicBezTo>
                  <a:pt x="2250" y="868"/>
                  <a:pt x="2250" y="868"/>
                  <a:pt x="2250" y="868"/>
                </a:cubicBezTo>
                <a:cubicBezTo>
                  <a:pt x="3001" y="65"/>
                  <a:pt x="3001" y="65"/>
                  <a:pt x="3001" y="65"/>
                </a:cubicBezTo>
                <a:cubicBezTo>
                  <a:pt x="2956" y="59"/>
                  <a:pt x="2910" y="54"/>
                  <a:pt x="2863" y="54"/>
                </a:cubicBezTo>
                <a:cubicBezTo>
                  <a:pt x="2320" y="54"/>
                  <a:pt x="1881" y="494"/>
                  <a:pt x="1881" y="1037"/>
                </a:cubicBezTo>
                <a:cubicBezTo>
                  <a:pt x="1881" y="1176"/>
                  <a:pt x="1910" y="1309"/>
                  <a:pt x="1963" y="1429"/>
                </a:cubicBezTo>
                <a:cubicBezTo>
                  <a:pt x="1659" y="1963"/>
                  <a:pt x="1205" y="2409"/>
                  <a:pt x="1026" y="2574"/>
                </a:cubicBezTo>
                <a:cubicBezTo>
                  <a:pt x="971" y="2557"/>
                  <a:pt x="912" y="2548"/>
                  <a:pt x="851" y="2548"/>
                </a:cubicBezTo>
                <a:cubicBezTo>
                  <a:pt x="516" y="2548"/>
                  <a:pt x="245" y="2820"/>
                  <a:pt x="245" y="3155"/>
                </a:cubicBezTo>
                <a:cubicBezTo>
                  <a:pt x="245" y="3490"/>
                  <a:pt x="516" y="3761"/>
                  <a:pt x="851" y="3761"/>
                </a:cubicBezTo>
                <a:cubicBezTo>
                  <a:pt x="1186" y="3761"/>
                  <a:pt x="1458" y="3490"/>
                  <a:pt x="1458" y="3155"/>
                </a:cubicBezTo>
                <a:cubicBezTo>
                  <a:pt x="1458" y="3074"/>
                  <a:pt x="1442" y="2997"/>
                  <a:pt x="1413" y="2926"/>
                </a:cubicBezTo>
                <a:cubicBezTo>
                  <a:pt x="1548" y="2747"/>
                  <a:pt x="1914" y="2308"/>
                  <a:pt x="2491" y="1946"/>
                </a:cubicBezTo>
                <a:close/>
                <a:moveTo>
                  <a:pt x="851" y="3477"/>
                </a:moveTo>
                <a:cubicBezTo>
                  <a:pt x="673" y="3477"/>
                  <a:pt x="529" y="3333"/>
                  <a:pt x="529" y="3155"/>
                </a:cubicBezTo>
                <a:cubicBezTo>
                  <a:pt x="529" y="2976"/>
                  <a:pt x="673" y="2832"/>
                  <a:pt x="851" y="2832"/>
                </a:cubicBezTo>
                <a:cubicBezTo>
                  <a:pt x="1029" y="2832"/>
                  <a:pt x="1174" y="2976"/>
                  <a:pt x="1174" y="3155"/>
                </a:cubicBezTo>
                <a:cubicBezTo>
                  <a:pt x="1174" y="3333"/>
                  <a:pt x="1029" y="3477"/>
                  <a:pt x="851" y="3477"/>
                </a:cubicBezTo>
                <a:close/>
                <a:moveTo>
                  <a:pt x="910" y="1185"/>
                </a:moveTo>
                <a:cubicBezTo>
                  <a:pt x="1484" y="1774"/>
                  <a:pt x="1484" y="1774"/>
                  <a:pt x="1484" y="1774"/>
                </a:cubicBezTo>
                <a:cubicBezTo>
                  <a:pt x="1760" y="1498"/>
                  <a:pt x="1760" y="1498"/>
                  <a:pt x="1760" y="1498"/>
                </a:cubicBezTo>
                <a:cubicBezTo>
                  <a:pt x="1185" y="909"/>
                  <a:pt x="1185" y="909"/>
                  <a:pt x="1185" y="909"/>
                </a:cubicBezTo>
                <a:cubicBezTo>
                  <a:pt x="1323" y="771"/>
                  <a:pt x="1323" y="771"/>
                  <a:pt x="1323" y="771"/>
                </a:cubicBezTo>
                <a:cubicBezTo>
                  <a:pt x="552" y="0"/>
                  <a:pt x="552" y="0"/>
                  <a:pt x="552" y="0"/>
                </a:cubicBezTo>
                <a:cubicBezTo>
                  <a:pt x="0" y="551"/>
                  <a:pt x="0" y="551"/>
                  <a:pt x="0" y="551"/>
                </a:cubicBezTo>
                <a:cubicBezTo>
                  <a:pt x="772" y="1322"/>
                  <a:pt x="772" y="1322"/>
                  <a:pt x="772" y="1322"/>
                </a:cubicBezTo>
                <a:lnTo>
                  <a:pt x="910" y="1185"/>
                </a:lnTo>
                <a:close/>
                <a:moveTo>
                  <a:pt x="1900" y="2768"/>
                </a:moveTo>
                <a:cubicBezTo>
                  <a:pt x="1900" y="2768"/>
                  <a:pt x="1901" y="2768"/>
                  <a:pt x="1901" y="2768"/>
                </a:cubicBezTo>
                <a:cubicBezTo>
                  <a:pt x="1900" y="2767"/>
                  <a:pt x="1900" y="2768"/>
                  <a:pt x="1900" y="2768"/>
                </a:cubicBezTo>
                <a:close/>
                <a:moveTo>
                  <a:pt x="2698" y="2075"/>
                </a:moveTo>
                <a:cubicBezTo>
                  <a:pt x="2698" y="2075"/>
                  <a:pt x="2225" y="2203"/>
                  <a:pt x="1901" y="2768"/>
                </a:cubicBezTo>
                <a:cubicBezTo>
                  <a:pt x="1926" y="2776"/>
                  <a:pt x="2770" y="3658"/>
                  <a:pt x="2770" y="3658"/>
                </a:cubicBezTo>
                <a:cubicBezTo>
                  <a:pt x="2923" y="3810"/>
                  <a:pt x="3169" y="3810"/>
                  <a:pt x="3321" y="3658"/>
                </a:cubicBezTo>
                <a:cubicBezTo>
                  <a:pt x="3542" y="3438"/>
                  <a:pt x="3542" y="3438"/>
                  <a:pt x="3542" y="3438"/>
                </a:cubicBezTo>
                <a:cubicBezTo>
                  <a:pt x="3694" y="3285"/>
                  <a:pt x="3694" y="3039"/>
                  <a:pt x="3542" y="2887"/>
                </a:cubicBezTo>
                <a:lnTo>
                  <a:pt x="2698" y="2075"/>
                </a:lnTo>
                <a:close/>
                <a:moveTo>
                  <a:pt x="3078" y="3506"/>
                </a:moveTo>
                <a:cubicBezTo>
                  <a:pt x="3040" y="3544"/>
                  <a:pt x="2978" y="3544"/>
                  <a:pt x="2940" y="3506"/>
                </a:cubicBezTo>
                <a:cubicBezTo>
                  <a:pt x="2231" y="2798"/>
                  <a:pt x="2231" y="2798"/>
                  <a:pt x="2231" y="2798"/>
                </a:cubicBezTo>
                <a:cubicBezTo>
                  <a:pt x="2193" y="2760"/>
                  <a:pt x="2193" y="2698"/>
                  <a:pt x="2231" y="2659"/>
                </a:cubicBezTo>
                <a:cubicBezTo>
                  <a:pt x="2270" y="2621"/>
                  <a:pt x="2332" y="2621"/>
                  <a:pt x="2370" y="2659"/>
                </a:cubicBezTo>
                <a:cubicBezTo>
                  <a:pt x="3078" y="3368"/>
                  <a:pt x="3078" y="3368"/>
                  <a:pt x="3078" y="3368"/>
                </a:cubicBezTo>
                <a:cubicBezTo>
                  <a:pt x="3116" y="3406"/>
                  <a:pt x="3116" y="3468"/>
                  <a:pt x="3078" y="3506"/>
                </a:cubicBezTo>
                <a:close/>
                <a:moveTo>
                  <a:pt x="3390" y="3194"/>
                </a:moveTo>
                <a:cubicBezTo>
                  <a:pt x="3352" y="3233"/>
                  <a:pt x="3290" y="3233"/>
                  <a:pt x="3251" y="3194"/>
                </a:cubicBezTo>
                <a:cubicBezTo>
                  <a:pt x="2543" y="2486"/>
                  <a:pt x="2543" y="2486"/>
                  <a:pt x="2543" y="2486"/>
                </a:cubicBezTo>
                <a:cubicBezTo>
                  <a:pt x="2505" y="2448"/>
                  <a:pt x="2505" y="2386"/>
                  <a:pt x="2543" y="2348"/>
                </a:cubicBezTo>
                <a:cubicBezTo>
                  <a:pt x="2581" y="2309"/>
                  <a:pt x="2643" y="2309"/>
                  <a:pt x="2682" y="2348"/>
                </a:cubicBezTo>
                <a:cubicBezTo>
                  <a:pt x="3390" y="3056"/>
                  <a:pt x="3390" y="3056"/>
                  <a:pt x="3390" y="3056"/>
                </a:cubicBezTo>
                <a:cubicBezTo>
                  <a:pt x="3428" y="3094"/>
                  <a:pt x="3428" y="3156"/>
                  <a:pt x="3390" y="319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0" name="文本框 20"/>
          <p:cNvSpPr txBox="1"/>
          <p:nvPr/>
        </p:nvSpPr>
        <p:spPr>
          <a:xfrm flipH="1">
            <a:off x="4487545" y="3871595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8" name="文本框 20"/>
          <p:cNvSpPr txBox="1"/>
          <p:nvPr/>
        </p:nvSpPr>
        <p:spPr>
          <a:xfrm flipH="1">
            <a:off x="4498340" y="2644140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9" name="文本框 20"/>
          <p:cNvSpPr txBox="1"/>
          <p:nvPr/>
        </p:nvSpPr>
        <p:spPr>
          <a:xfrm flipH="1">
            <a:off x="4487545" y="5038090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1" name="文本框 20"/>
          <p:cNvSpPr txBox="1"/>
          <p:nvPr/>
        </p:nvSpPr>
        <p:spPr>
          <a:xfrm flipH="1">
            <a:off x="6610350" y="3886835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2" name="文本框 20"/>
          <p:cNvSpPr txBox="1"/>
          <p:nvPr/>
        </p:nvSpPr>
        <p:spPr>
          <a:xfrm flipH="1">
            <a:off x="6621145" y="2659380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33" name="文本框 20"/>
          <p:cNvSpPr txBox="1"/>
          <p:nvPr/>
        </p:nvSpPr>
        <p:spPr>
          <a:xfrm flipH="1">
            <a:off x="6610350" y="5053330"/>
            <a:ext cx="1076325" cy="59626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16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1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06375" y="3986911"/>
            <a:ext cx="11991975" cy="2889773"/>
          </a:xfrm>
          <a:custGeom>
            <a:avLst/>
            <a:gdLst>
              <a:gd name="connsiteX0" fmla="*/ 0 w 18885"/>
              <a:gd name="connsiteY0" fmla="*/ 4516 h 4550"/>
              <a:gd name="connsiteX1" fmla="*/ 18855 w 18885"/>
              <a:gd name="connsiteY1" fmla="*/ 1153 h 4550"/>
              <a:gd name="connsiteX2" fmla="*/ 18885 w 18885"/>
              <a:gd name="connsiteY2" fmla="*/ 2416 h 4550"/>
              <a:gd name="connsiteX3" fmla="*/ 4465 w 18885"/>
              <a:gd name="connsiteY3" fmla="*/ 4551 h 4550"/>
              <a:gd name="connsiteX4" fmla="*/ 0 w 18885"/>
              <a:gd name="connsiteY4" fmla="*/ 4516 h 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85" h="4551">
                <a:moveTo>
                  <a:pt x="0" y="4516"/>
                </a:moveTo>
                <a:cubicBezTo>
                  <a:pt x="4020" y="-1104"/>
                  <a:pt x="14285" y="-509"/>
                  <a:pt x="18855" y="1153"/>
                </a:cubicBezTo>
                <a:lnTo>
                  <a:pt x="18885" y="2416"/>
                </a:lnTo>
                <a:cubicBezTo>
                  <a:pt x="14800" y="235"/>
                  <a:pt x="9905" y="1475"/>
                  <a:pt x="4465" y="4551"/>
                </a:cubicBezTo>
                <a:lnTo>
                  <a:pt x="0" y="451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50" name="奔跑"/>
          <p:cNvSpPr/>
          <p:nvPr/>
        </p:nvSpPr>
        <p:spPr bwMode="auto">
          <a:xfrm>
            <a:off x="1616075" y="3658870"/>
            <a:ext cx="1790065" cy="1790065"/>
          </a:xfrm>
          <a:custGeom>
            <a:avLst/>
            <a:gdLst>
              <a:gd name="T0" fmla="*/ 803970 w 12269552"/>
              <a:gd name="T1" fmla="*/ 262762 h 11753851"/>
              <a:gd name="T2" fmla="*/ 1171916 w 12269552"/>
              <a:gd name="T3" fmla="*/ 262762 h 11753851"/>
              <a:gd name="T4" fmla="*/ 1241319 w 12269552"/>
              <a:gd name="T5" fmla="*/ 290855 h 11753851"/>
              <a:gd name="T6" fmla="*/ 1475966 w 12269552"/>
              <a:gd name="T7" fmla="*/ 525518 h 11753851"/>
              <a:gd name="T8" fmla="*/ 1670404 w 12269552"/>
              <a:gd name="T9" fmla="*/ 331067 h 11753851"/>
              <a:gd name="T10" fmla="*/ 1721079 w 12269552"/>
              <a:gd name="T11" fmla="*/ 312889 h 11753851"/>
              <a:gd name="T12" fmla="*/ 1800397 w 12269552"/>
              <a:gd name="T13" fmla="*/ 391661 h 11753851"/>
              <a:gd name="T14" fmla="*/ 1782220 w 12269552"/>
              <a:gd name="T15" fmla="*/ 441238 h 11753851"/>
              <a:gd name="T16" fmla="*/ 1547572 w 12269552"/>
              <a:gd name="T17" fmla="*/ 678105 h 11753851"/>
              <a:gd name="T18" fmla="*/ 1419232 w 12269552"/>
              <a:gd name="T19" fmla="*/ 688571 h 11753851"/>
              <a:gd name="T20" fmla="*/ 1275469 w 12269552"/>
              <a:gd name="T21" fmla="*/ 544247 h 11753851"/>
              <a:gd name="T22" fmla="*/ 1050185 w 12269552"/>
              <a:gd name="T23" fmla="*/ 804250 h 11753851"/>
              <a:gd name="T24" fmla="*/ 1256190 w 12269552"/>
              <a:gd name="T25" fmla="*/ 1010268 h 11753851"/>
              <a:gd name="T26" fmla="*/ 1274918 w 12269552"/>
              <a:gd name="T27" fmla="*/ 1130905 h 11753851"/>
              <a:gd name="T28" fmla="*/ 1159247 w 12269552"/>
              <a:gd name="T29" fmla="*/ 1646503 h 11753851"/>
              <a:gd name="T30" fmla="*/ 1063405 w 12269552"/>
              <a:gd name="T31" fmla="*/ 1724724 h 11753851"/>
              <a:gd name="T32" fmla="*/ 965360 w 12269552"/>
              <a:gd name="T33" fmla="*/ 1626672 h 11753851"/>
              <a:gd name="T34" fmla="*/ 968114 w 12269552"/>
              <a:gd name="T35" fmla="*/ 1601884 h 11753851"/>
              <a:gd name="T36" fmla="*/ 1063405 w 12269552"/>
              <a:gd name="T37" fmla="*/ 1179380 h 11753851"/>
              <a:gd name="T38" fmla="*/ 828757 w 12269552"/>
              <a:gd name="T39" fmla="*/ 951327 h 11753851"/>
              <a:gd name="T40" fmla="*/ 627709 w 12269552"/>
              <a:gd name="T41" fmla="*/ 1176075 h 11753851"/>
              <a:gd name="T42" fmla="*/ 508182 w 12269552"/>
              <a:gd name="T43" fmla="*/ 1213533 h 11753851"/>
              <a:gd name="T44" fmla="*/ 100027 w 12269552"/>
              <a:gd name="T45" fmla="*/ 1214084 h 11753851"/>
              <a:gd name="T46" fmla="*/ 2533 w 12269552"/>
              <a:gd name="T47" fmla="*/ 1137515 h 11753851"/>
              <a:gd name="T48" fmla="*/ 75791 w 12269552"/>
              <a:gd name="T49" fmla="*/ 1020735 h 11753851"/>
              <a:gd name="T50" fmla="*/ 100578 w 12269552"/>
              <a:gd name="T51" fmla="*/ 1018531 h 11753851"/>
              <a:gd name="T52" fmla="*/ 451999 w 12269552"/>
              <a:gd name="T53" fmla="*/ 1019633 h 11753851"/>
              <a:gd name="T54" fmla="*/ 971969 w 12269552"/>
              <a:gd name="T55" fmla="*/ 417001 h 11753851"/>
              <a:gd name="T56" fmla="*/ 835918 w 12269552"/>
              <a:gd name="T57" fmla="*/ 416450 h 11753851"/>
              <a:gd name="T58" fmla="*/ 599617 w 12269552"/>
              <a:gd name="T59" fmla="*/ 689122 h 11753851"/>
              <a:gd name="T60" fmla="*/ 541231 w 12269552"/>
              <a:gd name="T61" fmla="*/ 716664 h 11753851"/>
              <a:gd name="T62" fmla="*/ 464667 w 12269552"/>
              <a:gd name="T63" fmla="*/ 640647 h 11753851"/>
              <a:gd name="T64" fmla="*/ 490556 w 12269552"/>
              <a:gd name="T65" fmla="*/ 583358 h 11753851"/>
              <a:gd name="T66" fmla="*/ 745033 w 12269552"/>
              <a:gd name="T67" fmla="*/ 290304 h 11753851"/>
              <a:gd name="T68" fmla="*/ 803970 w 12269552"/>
              <a:gd name="T69" fmla="*/ 262762 h 11753851"/>
              <a:gd name="T70" fmla="*/ 1357685 w 12269552"/>
              <a:gd name="T71" fmla="*/ 0 h 11753851"/>
              <a:gd name="T72" fmla="*/ 1509449 w 12269552"/>
              <a:gd name="T73" fmla="*/ 151764 h 11753851"/>
              <a:gd name="T74" fmla="*/ 1357685 w 12269552"/>
              <a:gd name="T75" fmla="*/ 303527 h 11753851"/>
              <a:gd name="T76" fmla="*/ 1205921 w 12269552"/>
              <a:gd name="T77" fmla="*/ 151764 h 11753851"/>
              <a:gd name="T78" fmla="*/ 1357685 w 12269552"/>
              <a:gd name="T79" fmla="*/ 0 h 1175385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269552" h="11753851">
                <a:moveTo>
                  <a:pt x="5478990" y="1790700"/>
                </a:moveTo>
                <a:cubicBezTo>
                  <a:pt x="7986505" y="1790700"/>
                  <a:pt x="7986505" y="1790700"/>
                  <a:pt x="7986505" y="1790700"/>
                </a:cubicBezTo>
                <a:cubicBezTo>
                  <a:pt x="8170440" y="1790700"/>
                  <a:pt x="8335605" y="1862026"/>
                  <a:pt x="8459480" y="1982155"/>
                </a:cubicBezTo>
                <a:cubicBezTo>
                  <a:pt x="10058584" y="3581364"/>
                  <a:pt x="10058584" y="3581364"/>
                  <a:pt x="10058584" y="3581364"/>
                </a:cubicBezTo>
                <a:cubicBezTo>
                  <a:pt x="11383663" y="2256197"/>
                  <a:pt x="11383663" y="2256197"/>
                  <a:pt x="11383663" y="2256197"/>
                </a:cubicBezTo>
                <a:cubicBezTo>
                  <a:pt x="11477507" y="2177363"/>
                  <a:pt x="11597628" y="2132315"/>
                  <a:pt x="11729010" y="2132315"/>
                </a:cubicBezTo>
                <a:cubicBezTo>
                  <a:pt x="12029311" y="2132315"/>
                  <a:pt x="12269552" y="2372572"/>
                  <a:pt x="12269552" y="2669139"/>
                </a:cubicBezTo>
                <a:cubicBezTo>
                  <a:pt x="12269552" y="2796776"/>
                  <a:pt x="12220753" y="2916904"/>
                  <a:pt x="12145678" y="3007000"/>
                </a:cubicBezTo>
                <a:cubicBezTo>
                  <a:pt x="10546573" y="4621226"/>
                  <a:pt x="10546573" y="4621226"/>
                  <a:pt x="10546573" y="4621226"/>
                </a:cubicBezTo>
                <a:cubicBezTo>
                  <a:pt x="10062338" y="5105494"/>
                  <a:pt x="9671946" y="4692552"/>
                  <a:pt x="9671946" y="4692552"/>
                </a:cubicBezTo>
                <a:cubicBezTo>
                  <a:pt x="8692213" y="3709001"/>
                  <a:pt x="8692213" y="3709001"/>
                  <a:pt x="8692213" y="3709001"/>
                </a:cubicBezTo>
                <a:cubicBezTo>
                  <a:pt x="7156923" y="5480895"/>
                  <a:pt x="7156923" y="5480895"/>
                  <a:pt x="7156923" y="5480895"/>
                </a:cubicBezTo>
                <a:cubicBezTo>
                  <a:pt x="8560831" y="6884896"/>
                  <a:pt x="8560831" y="6884896"/>
                  <a:pt x="8560831" y="6884896"/>
                </a:cubicBezTo>
                <a:cubicBezTo>
                  <a:pt x="8560831" y="6884896"/>
                  <a:pt x="8857379" y="7158939"/>
                  <a:pt x="8688459" y="7707025"/>
                </a:cubicBezTo>
                <a:cubicBezTo>
                  <a:pt x="7900169" y="11220781"/>
                  <a:pt x="7900169" y="11220781"/>
                  <a:pt x="7900169" y="11220781"/>
                </a:cubicBezTo>
                <a:cubicBezTo>
                  <a:pt x="7840108" y="11524856"/>
                  <a:pt x="7569837" y="11753851"/>
                  <a:pt x="7247013" y="11753851"/>
                </a:cubicBezTo>
                <a:cubicBezTo>
                  <a:pt x="6879144" y="11753851"/>
                  <a:pt x="6578843" y="11453530"/>
                  <a:pt x="6578843" y="11085637"/>
                </a:cubicBezTo>
                <a:cubicBezTo>
                  <a:pt x="6578843" y="11025572"/>
                  <a:pt x="6586351" y="10969262"/>
                  <a:pt x="6597612" y="10916706"/>
                </a:cubicBezTo>
                <a:cubicBezTo>
                  <a:pt x="7247013" y="8037378"/>
                  <a:pt x="7247013" y="8037378"/>
                  <a:pt x="7247013" y="8037378"/>
                </a:cubicBezTo>
                <a:cubicBezTo>
                  <a:pt x="5647909" y="6483216"/>
                  <a:pt x="5647909" y="6483216"/>
                  <a:pt x="5647909" y="6483216"/>
                </a:cubicBezTo>
                <a:cubicBezTo>
                  <a:pt x="4277784" y="8014854"/>
                  <a:pt x="4277784" y="8014854"/>
                  <a:pt x="4277784" y="8014854"/>
                </a:cubicBezTo>
                <a:cubicBezTo>
                  <a:pt x="4277784" y="8014854"/>
                  <a:pt x="4056312" y="8288897"/>
                  <a:pt x="3463217" y="8270127"/>
                </a:cubicBezTo>
                <a:cubicBezTo>
                  <a:pt x="681676" y="8273881"/>
                  <a:pt x="681676" y="8273881"/>
                  <a:pt x="681676" y="8273881"/>
                </a:cubicBezTo>
                <a:cubicBezTo>
                  <a:pt x="370114" y="8277635"/>
                  <a:pt x="88581" y="8067410"/>
                  <a:pt x="17260" y="7752073"/>
                </a:cubicBezTo>
                <a:cubicBezTo>
                  <a:pt x="-65323" y="7391688"/>
                  <a:pt x="156149" y="7038811"/>
                  <a:pt x="516511" y="6956222"/>
                </a:cubicBezTo>
                <a:cubicBezTo>
                  <a:pt x="572817" y="6944960"/>
                  <a:pt x="629124" y="6941206"/>
                  <a:pt x="685430" y="6941206"/>
                </a:cubicBezTo>
                <a:cubicBezTo>
                  <a:pt x="3080333" y="6948714"/>
                  <a:pt x="3080333" y="6948714"/>
                  <a:pt x="3080333" y="6948714"/>
                </a:cubicBezTo>
                <a:cubicBezTo>
                  <a:pt x="6623888" y="2841824"/>
                  <a:pt x="6623888" y="2841824"/>
                  <a:pt x="6623888" y="2841824"/>
                </a:cubicBezTo>
                <a:lnTo>
                  <a:pt x="5696708" y="2838070"/>
                </a:lnTo>
                <a:cubicBezTo>
                  <a:pt x="4086342" y="4696306"/>
                  <a:pt x="4086342" y="4696306"/>
                  <a:pt x="4086342" y="4696306"/>
                </a:cubicBezTo>
                <a:cubicBezTo>
                  <a:pt x="3992498" y="4812681"/>
                  <a:pt x="3849855" y="4884007"/>
                  <a:pt x="3688443" y="4884007"/>
                </a:cubicBezTo>
                <a:cubicBezTo>
                  <a:pt x="3399403" y="4884007"/>
                  <a:pt x="3166669" y="4651258"/>
                  <a:pt x="3166669" y="4365953"/>
                </a:cubicBezTo>
                <a:cubicBezTo>
                  <a:pt x="3166669" y="4208284"/>
                  <a:pt x="3234237" y="4069386"/>
                  <a:pt x="3343097" y="3975536"/>
                </a:cubicBezTo>
                <a:cubicBezTo>
                  <a:pt x="5077337" y="1978401"/>
                  <a:pt x="5077337" y="1978401"/>
                  <a:pt x="5077337" y="1978401"/>
                </a:cubicBezTo>
                <a:cubicBezTo>
                  <a:pt x="5171181" y="1862026"/>
                  <a:pt x="5313824" y="1790700"/>
                  <a:pt x="5478990" y="1790700"/>
                </a:cubicBezTo>
                <a:close/>
                <a:moveTo>
                  <a:pt x="9252509" y="0"/>
                </a:moveTo>
                <a:cubicBezTo>
                  <a:pt x="9823713" y="0"/>
                  <a:pt x="10286766" y="463053"/>
                  <a:pt x="10286766" y="1034257"/>
                </a:cubicBezTo>
                <a:cubicBezTo>
                  <a:pt x="10286766" y="1605461"/>
                  <a:pt x="9823713" y="2068514"/>
                  <a:pt x="9252509" y="2068514"/>
                </a:cubicBezTo>
                <a:cubicBezTo>
                  <a:pt x="8681305" y="2068514"/>
                  <a:pt x="8218252" y="1605461"/>
                  <a:pt x="8218252" y="1034257"/>
                </a:cubicBezTo>
                <a:cubicBezTo>
                  <a:pt x="8218252" y="463053"/>
                  <a:pt x="8681305" y="0"/>
                  <a:pt x="925250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奔跑"/>
          <p:cNvSpPr/>
          <p:nvPr/>
        </p:nvSpPr>
        <p:spPr bwMode="auto">
          <a:xfrm>
            <a:off x="5844540" y="2799715"/>
            <a:ext cx="1524635" cy="1524635"/>
          </a:xfrm>
          <a:custGeom>
            <a:avLst/>
            <a:gdLst>
              <a:gd name="T0" fmla="*/ 803970 w 12269552"/>
              <a:gd name="T1" fmla="*/ 262762 h 11753851"/>
              <a:gd name="T2" fmla="*/ 1171916 w 12269552"/>
              <a:gd name="T3" fmla="*/ 262762 h 11753851"/>
              <a:gd name="T4" fmla="*/ 1241319 w 12269552"/>
              <a:gd name="T5" fmla="*/ 290855 h 11753851"/>
              <a:gd name="T6" fmla="*/ 1475966 w 12269552"/>
              <a:gd name="T7" fmla="*/ 525518 h 11753851"/>
              <a:gd name="T8" fmla="*/ 1670404 w 12269552"/>
              <a:gd name="T9" fmla="*/ 331067 h 11753851"/>
              <a:gd name="T10" fmla="*/ 1721079 w 12269552"/>
              <a:gd name="T11" fmla="*/ 312889 h 11753851"/>
              <a:gd name="T12" fmla="*/ 1800397 w 12269552"/>
              <a:gd name="T13" fmla="*/ 391661 h 11753851"/>
              <a:gd name="T14" fmla="*/ 1782220 w 12269552"/>
              <a:gd name="T15" fmla="*/ 441238 h 11753851"/>
              <a:gd name="T16" fmla="*/ 1547572 w 12269552"/>
              <a:gd name="T17" fmla="*/ 678105 h 11753851"/>
              <a:gd name="T18" fmla="*/ 1419232 w 12269552"/>
              <a:gd name="T19" fmla="*/ 688571 h 11753851"/>
              <a:gd name="T20" fmla="*/ 1275469 w 12269552"/>
              <a:gd name="T21" fmla="*/ 544247 h 11753851"/>
              <a:gd name="T22" fmla="*/ 1050185 w 12269552"/>
              <a:gd name="T23" fmla="*/ 804250 h 11753851"/>
              <a:gd name="T24" fmla="*/ 1256190 w 12269552"/>
              <a:gd name="T25" fmla="*/ 1010268 h 11753851"/>
              <a:gd name="T26" fmla="*/ 1274918 w 12269552"/>
              <a:gd name="T27" fmla="*/ 1130905 h 11753851"/>
              <a:gd name="T28" fmla="*/ 1159247 w 12269552"/>
              <a:gd name="T29" fmla="*/ 1646503 h 11753851"/>
              <a:gd name="T30" fmla="*/ 1063405 w 12269552"/>
              <a:gd name="T31" fmla="*/ 1724724 h 11753851"/>
              <a:gd name="T32" fmla="*/ 965360 w 12269552"/>
              <a:gd name="T33" fmla="*/ 1626672 h 11753851"/>
              <a:gd name="T34" fmla="*/ 968114 w 12269552"/>
              <a:gd name="T35" fmla="*/ 1601884 h 11753851"/>
              <a:gd name="T36" fmla="*/ 1063405 w 12269552"/>
              <a:gd name="T37" fmla="*/ 1179380 h 11753851"/>
              <a:gd name="T38" fmla="*/ 828757 w 12269552"/>
              <a:gd name="T39" fmla="*/ 951327 h 11753851"/>
              <a:gd name="T40" fmla="*/ 627709 w 12269552"/>
              <a:gd name="T41" fmla="*/ 1176075 h 11753851"/>
              <a:gd name="T42" fmla="*/ 508182 w 12269552"/>
              <a:gd name="T43" fmla="*/ 1213533 h 11753851"/>
              <a:gd name="T44" fmla="*/ 100027 w 12269552"/>
              <a:gd name="T45" fmla="*/ 1214084 h 11753851"/>
              <a:gd name="T46" fmla="*/ 2533 w 12269552"/>
              <a:gd name="T47" fmla="*/ 1137515 h 11753851"/>
              <a:gd name="T48" fmla="*/ 75791 w 12269552"/>
              <a:gd name="T49" fmla="*/ 1020735 h 11753851"/>
              <a:gd name="T50" fmla="*/ 100578 w 12269552"/>
              <a:gd name="T51" fmla="*/ 1018531 h 11753851"/>
              <a:gd name="T52" fmla="*/ 451999 w 12269552"/>
              <a:gd name="T53" fmla="*/ 1019633 h 11753851"/>
              <a:gd name="T54" fmla="*/ 971969 w 12269552"/>
              <a:gd name="T55" fmla="*/ 417001 h 11753851"/>
              <a:gd name="T56" fmla="*/ 835918 w 12269552"/>
              <a:gd name="T57" fmla="*/ 416450 h 11753851"/>
              <a:gd name="T58" fmla="*/ 599617 w 12269552"/>
              <a:gd name="T59" fmla="*/ 689122 h 11753851"/>
              <a:gd name="T60" fmla="*/ 541231 w 12269552"/>
              <a:gd name="T61" fmla="*/ 716664 h 11753851"/>
              <a:gd name="T62" fmla="*/ 464667 w 12269552"/>
              <a:gd name="T63" fmla="*/ 640647 h 11753851"/>
              <a:gd name="T64" fmla="*/ 490556 w 12269552"/>
              <a:gd name="T65" fmla="*/ 583358 h 11753851"/>
              <a:gd name="T66" fmla="*/ 745033 w 12269552"/>
              <a:gd name="T67" fmla="*/ 290304 h 11753851"/>
              <a:gd name="T68" fmla="*/ 803970 w 12269552"/>
              <a:gd name="T69" fmla="*/ 262762 h 11753851"/>
              <a:gd name="T70" fmla="*/ 1357685 w 12269552"/>
              <a:gd name="T71" fmla="*/ 0 h 11753851"/>
              <a:gd name="T72" fmla="*/ 1509449 w 12269552"/>
              <a:gd name="T73" fmla="*/ 151764 h 11753851"/>
              <a:gd name="T74" fmla="*/ 1357685 w 12269552"/>
              <a:gd name="T75" fmla="*/ 303527 h 11753851"/>
              <a:gd name="T76" fmla="*/ 1205921 w 12269552"/>
              <a:gd name="T77" fmla="*/ 151764 h 11753851"/>
              <a:gd name="T78" fmla="*/ 1357685 w 12269552"/>
              <a:gd name="T79" fmla="*/ 0 h 1175385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269552" h="11753851">
                <a:moveTo>
                  <a:pt x="5478990" y="1790700"/>
                </a:moveTo>
                <a:cubicBezTo>
                  <a:pt x="7986505" y="1790700"/>
                  <a:pt x="7986505" y="1790700"/>
                  <a:pt x="7986505" y="1790700"/>
                </a:cubicBezTo>
                <a:cubicBezTo>
                  <a:pt x="8170440" y="1790700"/>
                  <a:pt x="8335605" y="1862026"/>
                  <a:pt x="8459480" y="1982155"/>
                </a:cubicBezTo>
                <a:cubicBezTo>
                  <a:pt x="10058584" y="3581364"/>
                  <a:pt x="10058584" y="3581364"/>
                  <a:pt x="10058584" y="3581364"/>
                </a:cubicBezTo>
                <a:cubicBezTo>
                  <a:pt x="11383663" y="2256197"/>
                  <a:pt x="11383663" y="2256197"/>
                  <a:pt x="11383663" y="2256197"/>
                </a:cubicBezTo>
                <a:cubicBezTo>
                  <a:pt x="11477507" y="2177363"/>
                  <a:pt x="11597628" y="2132315"/>
                  <a:pt x="11729010" y="2132315"/>
                </a:cubicBezTo>
                <a:cubicBezTo>
                  <a:pt x="12029311" y="2132315"/>
                  <a:pt x="12269552" y="2372572"/>
                  <a:pt x="12269552" y="2669139"/>
                </a:cubicBezTo>
                <a:cubicBezTo>
                  <a:pt x="12269552" y="2796776"/>
                  <a:pt x="12220753" y="2916904"/>
                  <a:pt x="12145678" y="3007000"/>
                </a:cubicBezTo>
                <a:cubicBezTo>
                  <a:pt x="10546573" y="4621226"/>
                  <a:pt x="10546573" y="4621226"/>
                  <a:pt x="10546573" y="4621226"/>
                </a:cubicBezTo>
                <a:cubicBezTo>
                  <a:pt x="10062338" y="5105494"/>
                  <a:pt x="9671946" y="4692552"/>
                  <a:pt x="9671946" y="4692552"/>
                </a:cubicBezTo>
                <a:cubicBezTo>
                  <a:pt x="8692213" y="3709001"/>
                  <a:pt x="8692213" y="3709001"/>
                  <a:pt x="8692213" y="3709001"/>
                </a:cubicBezTo>
                <a:cubicBezTo>
                  <a:pt x="7156923" y="5480895"/>
                  <a:pt x="7156923" y="5480895"/>
                  <a:pt x="7156923" y="5480895"/>
                </a:cubicBezTo>
                <a:cubicBezTo>
                  <a:pt x="8560831" y="6884896"/>
                  <a:pt x="8560831" y="6884896"/>
                  <a:pt x="8560831" y="6884896"/>
                </a:cubicBezTo>
                <a:cubicBezTo>
                  <a:pt x="8560831" y="6884896"/>
                  <a:pt x="8857379" y="7158939"/>
                  <a:pt x="8688459" y="7707025"/>
                </a:cubicBezTo>
                <a:cubicBezTo>
                  <a:pt x="7900169" y="11220781"/>
                  <a:pt x="7900169" y="11220781"/>
                  <a:pt x="7900169" y="11220781"/>
                </a:cubicBezTo>
                <a:cubicBezTo>
                  <a:pt x="7840108" y="11524856"/>
                  <a:pt x="7569837" y="11753851"/>
                  <a:pt x="7247013" y="11753851"/>
                </a:cubicBezTo>
                <a:cubicBezTo>
                  <a:pt x="6879144" y="11753851"/>
                  <a:pt x="6578843" y="11453530"/>
                  <a:pt x="6578843" y="11085637"/>
                </a:cubicBezTo>
                <a:cubicBezTo>
                  <a:pt x="6578843" y="11025572"/>
                  <a:pt x="6586351" y="10969262"/>
                  <a:pt x="6597612" y="10916706"/>
                </a:cubicBezTo>
                <a:cubicBezTo>
                  <a:pt x="7247013" y="8037378"/>
                  <a:pt x="7247013" y="8037378"/>
                  <a:pt x="7247013" y="8037378"/>
                </a:cubicBezTo>
                <a:cubicBezTo>
                  <a:pt x="5647909" y="6483216"/>
                  <a:pt x="5647909" y="6483216"/>
                  <a:pt x="5647909" y="6483216"/>
                </a:cubicBezTo>
                <a:cubicBezTo>
                  <a:pt x="4277784" y="8014854"/>
                  <a:pt x="4277784" y="8014854"/>
                  <a:pt x="4277784" y="8014854"/>
                </a:cubicBezTo>
                <a:cubicBezTo>
                  <a:pt x="4277784" y="8014854"/>
                  <a:pt x="4056312" y="8288897"/>
                  <a:pt x="3463217" y="8270127"/>
                </a:cubicBezTo>
                <a:cubicBezTo>
                  <a:pt x="681676" y="8273881"/>
                  <a:pt x="681676" y="8273881"/>
                  <a:pt x="681676" y="8273881"/>
                </a:cubicBezTo>
                <a:cubicBezTo>
                  <a:pt x="370114" y="8277635"/>
                  <a:pt x="88581" y="8067410"/>
                  <a:pt x="17260" y="7752073"/>
                </a:cubicBezTo>
                <a:cubicBezTo>
                  <a:pt x="-65323" y="7391688"/>
                  <a:pt x="156149" y="7038811"/>
                  <a:pt x="516511" y="6956222"/>
                </a:cubicBezTo>
                <a:cubicBezTo>
                  <a:pt x="572817" y="6944960"/>
                  <a:pt x="629124" y="6941206"/>
                  <a:pt x="685430" y="6941206"/>
                </a:cubicBezTo>
                <a:cubicBezTo>
                  <a:pt x="3080333" y="6948714"/>
                  <a:pt x="3080333" y="6948714"/>
                  <a:pt x="3080333" y="6948714"/>
                </a:cubicBezTo>
                <a:cubicBezTo>
                  <a:pt x="6623888" y="2841824"/>
                  <a:pt x="6623888" y="2841824"/>
                  <a:pt x="6623888" y="2841824"/>
                </a:cubicBezTo>
                <a:lnTo>
                  <a:pt x="5696708" y="2838070"/>
                </a:lnTo>
                <a:cubicBezTo>
                  <a:pt x="4086342" y="4696306"/>
                  <a:pt x="4086342" y="4696306"/>
                  <a:pt x="4086342" y="4696306"/>
                </a:cubicBezTo>
                <a:cubicBezTo>
                  <a:pt x="3992498" y="4812681"/>
                  <a:pt x="3849855" y="4884007"/>
                  <a:pt x="3688443" y="4884007"/>
                </a:cubicBezTo>
                <a:cubicBezTo>
                  <a:pt x="3399403" y="4884007"/>
                  <a:pt x="3166669" y="4651258"/>
                  <a:pt x="3166669" y="4365953"/>
                </a:cubicBezTo>
                <a:cubicBezTo>
                  <a:pt x="3166669" y="4208284"/>
                  <a:pt x="3234237" y="4069386"/>
                  <a:pt x="3343097" y="3975536"/>
                </a:cubicBezTo>
                <a:cubicBezTo>
                  <a:pt x="5077337" y="1978401"/>
                  <a:pt x="5077337" y="1978401"/>
                  <a:pt x="5077337" y="1978401"/>
                </a:cubicBezTo>
                <a:cubicBezTo>
                  <a:pt x="5171181" y="1862026"/>
                  <a:pt x="5313824" y="1790700"/>
                  <a:pt x="5478990" y="1790700"/>
                </a:cubicBezTo>
                <a:close/>
                <a:moveTo>
                  <a:pt x="9252509" y="0"/>
                </a:moveTo>
                <a:cubicBezTo>
                  <a:pt x="9823713" y="0"/>
                  <a:pt x="10286766" y="463053"/>
                  <a:pt x="10286766" y="1034257"/>
                </a:cubicBezTo>
                <a:cubicBezTo>
                  <a:pt x="10286766" y="1605461"/>
                  <a:pt x="9823713" y="2068514"/>
                  <a:pt x="9252509" y="2068514"/>
                </a:cubicBezTo>
                <a:cubicBezTo>
                  <a:pt x="8681305" y="2068514"/>
                  <a:pt x="8218252" y="1605461"/>
                  <a:pt x="8218252" y="1034257"/>
                </a:cubicBezTo>
                <a:cubicBezTo>
                  <a:pt x="8218252" y="463053"/>
                  <a:pt x="8681305" y="0"/>
                  <a:pt x="9252509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" name="奔跑"/>
          <p:cNvSpPr/>
          <p:nvPr/>
        </p:nvSpPr>
        <p:spPr bwMode="auto">
          <a:xfrm>
            <a:off x="9667240" y="3231515"/>
            <a:ext cx="1194435" cy="1194435"/>
          </a:xfrm>
          <a:custGeom>
            <a:avLst/>
            <a:gdLst>
              <a:gd name="T0" fmla="*/ 803970 w 12269552"/>
              <a:gd name="T1" fmla="*/ 262762 h 11753851"/>
              <a:gd name="T2" fmla="*/ 1171916 w 12269552"/>
              <a:gd name="T3" fmla="*/ 262762 h 11753851"/>
              <a:gd name="T4" fmla="*/ 1241319 w 12269552"/>
              <a:gd name="T5" fmla="*/ 290855 h 11753851"/>
              <a:gd name="T6" fmla="*/ 1475966 w 12269552"/>
              <a:gd name="T7" fmla="*/ 525518 h 11753851"/>
              <a:gd name="T8" fmla="*/ 1670404 w 12269552"/>
              <a:gd name="T9" fmla="*/ 331067 h 11753851"/>
              <a:gd name="T10" fmla="*/ 1721079 w 12269552"/>
              <a:gd name="T11" fmla="*/ 312889 h 11753851"/>
              <a:gd name="T12" fmla="*/ 1800397 w 12269552"/>
              <a:gd name="T13" fmla="*/ 391661 h 11753851"/>
              <a:gd name="T14" fmla="*/ 1782220 w 12269552"/>
              <a:gd name="T15" fmla="*/ 441238 h 11753851"/>
              <a:gd name="T16" fmla="*/ 1547572 w 12269552"/>
              <a:gd name="T17" fmla="*/ 678105 h 11753851"/>
              <a:gd name="T18" fmla="*/ 1419232 w 12269552"/>
              <a:gd name="T19" fmla="*/ 688571 h 11753851"/>
              <a:gd name="T20" fmla="*/ 1275469 w 12269552"/>
              <a:gd name="T21" fmla="*/ 544247 h 11753851"/>
              <a:gd name="T22" fmla="*/ 1050185 w 12269552"/>
              <a:gd name="T23" fmla="*/ 804250 h 11753851"/>
              <a:gd name="T24" fmla="*/ 1256190 w 12269552"/>
              <a:gd name="T25" fmla="*/ 1010268 h 11753851"/>
              <a:gd name="T26" fmla="*/ 1274918 w 12269552"/>
              <a:gd name="T27" fmla="*/ 1130905 h 11753851"/>
              <a:gd name="T28" fmla="*/ 1159247 w 12269552"/>
              <a:gd name="T29" fmla="*/ 1646503 h 11753851"/>
              <a:gd name="T30" fmla="*/ 1063405 w 12269552"/>
              <a:gd name="T31" fmla="*/ 1724724 h 11753851"/>
              <a:gd name="T32" fmla="*/ 965360 w 12269552"/>
              <a:gd name="T33" fmla="*/ 1626672 h 11753851"/>
              <a:gd name="T34" fmla="*/ 968114 w 12269552"/>
              <a:gd name="T35" fmla="*/ 1601884 h 11753851"/>
              <a:gd name="T36" fmla="*/ 1063405 w 12269552"/>
              <a:gd name="T37" fmla="*/ 1179380 h 11753851"/>
              <a:gd name="T38" fmla="*/ 828757 w 12269552"/>
              <a:gd name="T39" fmla="*/ 951327 h 11753851"/>
              <a:gd name="T40" fmla="*/ 627709 w 12269552"/>
              <a:gd name="T41" fmla="*/ 1176075 h 11753851"/>
              <a:gd name="T42" fmla="*/ 508182 w 12269552"/>
              <a:gd name="T43" fmla="*/ 1213533 h 11753851"/>
              <a:gd name="T44" fmla="*/ 100027 w 12269552"/>
              <a:gd name="T45" fmla="*/ 1214084 h 11753851"/>
              <a:gd name="T46" fmla="*/ 2533 w 12269552"/>
              <a:gd name="T47" fmla="*/ 1137515 h 11753851"/>
              <a:gd name="T48" fmla="*/ 75791 w 12269552"/>
              <a:gd name="T49" fmla="*/ 1020735 h 11753851"/>
              <a:gd name="T50" fmla="*/ 100578 w 12269552"/>
              <a:gd name="T51" fmla="*/ 1018531 h 11753851"/>
              <a:gd name="T52" fmla="*/ 451999 w 12269552"/>
              <a:gd name="T53" fmla="*/ 1019633 h 11753851"/>
              <a:gd name="T54" fmla="*/ 971969 w 12269552"/>
              <a:gd name="T55" fmla="*/ 417001 h 11753851"/>
              <a:gd name="T56" fmla="*/ 835918 w 12269552"/>
              <a:gd name="T57" fmla="*/ 416450 h 11753851"/>
              <a:gd name="T58" fmla="*/ 599617 w 12269552"/>
              <a:gd name="T59" fmla="*/ 689122 h 11753851"/>
              <a:gd name="T60" fmla="*/ 541231 w 12269552"/>
              <a:gd name="T61" fmla="*/ 716664 h 11753851"/>
              <a:gd name="T62" fmla="*/ 464667 w 12269552"/>
              <a:gd name="T63" fmla="*/ 640647 h 11753851"/>
              <a:gd name="T64" fmla="*/ 490556 w 12269552"/>
              <a:gd name="T65" fmla="*/ 583358 h 11753851"/>
              <a:gd name="T66" fmla="*/ 745033 w 12269552"/>
              <a:gd name="T67" fmla="*/ 290304 h 11753851"/>
              <a:gd name="T68" fmla="*/ 803970 w 12269552"/>
              <a:gd name="T69" fmla="*/ 262762 h 11753851"/>
              <a:gd name="T70" fmla="*/ 1357685 w 12269552"/>
              <a:gd name="T71" fmla="*/ 0 h 11753851"/>
              <a:gd name="T72" fmla="*/ 1509449 w 12269552"/>
              <a:gd name="T73" fmla="*/ 151764 h 11753851"/>
              <a:gd name="T74" fmla="*/ 1357685 w 12269552"/>
              <a:gd name="T75" fmla="*/ 303527 h 11753851"/>
              <a:gd name="T76" fmla="*/ 1205921 w 12269552"/>
              <a:gd name="T77" fmla="*/ 151764 h 11753851"/>
              <a:gd name="T78" fmla="*/ 1357685 w 12269552"/>
              <a:gd name="T79" fmla="*/ 0 h 1175385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2269552" h="11753851">
                <a:moveTo>
                  <a:pt x="5478990" y="1790700"/>
                </a:moveTo>
                <a:cubicBezTo>
                  <a:pt x="7986505" y="1790700"/>
                  <a:pt x="7986505" y="1790700"/>
                  <a:pt x="7986505" y="1790700"/>
                </a:cubicBezTo>
                <a:cubicBezTo>
                  <a:pt x="8170440" y="1790700"/>
                  <a:pt x="8335605" y="1862026"/>
                  <a:pt x="8459480" y="1982155"/>
                </a:cubicBezTo>
                <a:cubicBezTo>
                  <a:pt x="10058584" y="3581364"/>
                  <a:pt x="10058584" y="3581364"/>
                  <a:pt x="10058584" y="3581364"/>
                </a:cubicBezTo>
                <a:cubicBezTo>
                  <a:pt x="11383663" y="2256197"/>
                  <a:pt x="11383663" y="2256197"/>
                  <a:pt x="11383663" y="2256197"/>
                </a:cubicBezTo>
                <a:cubicBezTo>
                  <a:pt x="11477507" y="2177363"/>
                  <a:pt x="11597628" y="2132315"/>
                  <a:pt x="11729010" y="2132315"/>
                </a:cubicBezTo>
                <a:cubicBezTo>
                  <a:pt x="12029311" y="2132315"/>
                  <a:pt x="12269552" y="2372572"/>
                  <a:pt x="12269552" y="2669139"/>
                </a:cubicBezTo>
                <a:cubicBezTo>
                  <a:pt x="12269552" y="2796776"/>
                  <a:pt x="12220753" y="2916904"/>
                  <a:pt x="12145678" y="3007000"/>
                </a:cubicBezTo>
                <a:cubicBezTo>
                  <a:pt x="10546573" y="4621226"/>
                  <a:pt x="10546573" y="4621226"/>
                  <a:pt x="10546573" y="4621226"/>
                </a:cubicBezTo>
                <a:cubicBezTo>
                  <a:pt x="10062338" y="5105494"/>
                  <a:pt x="9671946" y="4692552"/>
                  <a:pt x="9671946" y="4692552"/>
                </a:cubicBezTo>
                <a:cubicBezTo>
                  <a:pt x="8692213" y="3709001"/>
                  <a:pt x="8692213" y="3709001"/>
                  <a:pt x="8692213" y="3709001"/>
                </a:cubicBezTo>
                <a:cubicBezTo>
                  <a:pt x="7156923" y="5480895"/>
                  <a:pt x="7156923" y="5480895"/>
                  <a:pt x="7156923" y="5480895"/>
                </a:cubicBezTo>
                <a:cubicBezTo>
                  <a:pt x="8560831" y="6884896"/>
                  <a:pt x="8560831" y="6884896"/>
                  <a:pt x="8560831" y="6884896"/>
                </a:cubicBezTo>
                <a:cubicBezTo>
                  <a:pt x="8560831" y="6884896"/>
                  <a:pt x="8857379" y="7158939"/>
                  <a:pt x="8688459" y="7707025"/>
                </a:cubicBezTo>
                <a:cubicBezTo>
                  <a:pt x="7900169" y="11220781"/>
                  <a:pt x="7900169" y="11220781"/>
                  <a:pt x="7900169" y="11220781"/>
                </a:cubicBezTo>
                <a:cubicBezTo>
                  <a:pt x="7840108" y="11524856"/>
                  <a:pt x="7569837" y="11753851"/>
                  <a:pt x="7247013" y="11753851"/>
                </a:cubicBezTo>
                <a:cubicBezTo>
                  <a:pt x="6879144" y="11753851"/>
                  <a:pt x="6578843" y="11453530"/>
                  <a:pt x="6578843" y="11085637"/>
                </a:cubicBezTo>
                <a:cubicBezTo>
                  <a:pt x="6578843" y="11025572"/>
                  <a:pt x="6586351" y="10969262"/>
                  <a:pt x="6597612" y="10916706"/>
                </a:cubicBezTo>
                <a:cubicBezTo>
                  <a:pt x="7247013" y="8037378"/>
                  <a:pt x="7247013" y="8037378"/>
                  <a:pt x="7247013" y="8037378"/>
                </a:cubicBezTo>
                <a:cubicBezTo>
                  <a:pt x="5647909" y="6483216"/>
                  <a:pt x="5647909" y="6483216"/>
                  <a:pt x="5647909" y="6483216"/>
                </a:cubicBezTo>
                <a:cubicBezTo>
                  <a:pt x="4277784" y="8014854"/>
                  <a:pt x="4277784" y="8014854"/>
                  <a:pt x="4277784" y="8014854"/>
                </a:cubicBezTo>
                <a:cubicBezTo>
                  <a:pt x="4277784" y="8014854"/>
                  <a:pt x="4056312" y="8288897"/>
                  <a:pt x="3463217" y="8270127"/>
                </a:cubicBezTo>
                <a:cubicBezTo>
                  <a:pt x="681676" y="8273881"/>
                  <a:pt x="681676" y="8273881"/>
                  <a:pt x="681676" y="8273881"/>
                </a:cubicBezTo>
                <a:cubicBezTo>
                  <a:pt x="370114" y="8277635"/>
                  <a:pt x="88581" y="8067410"/>
                  <a:pt x="17260" y="7752073"/>
                </a:cubicBezTo>
                <a:cubicBezTo>
                  <a:pt x="-65323" y="7391688"/>
                  <a:pt x="156149" y="7038811"/>
                  <a:pt x="516511" y="6956222"/>
                </a:cubicBezTo>
                <a:cubicBezTo>
                  <a:pt x="572817" y="6944960"/>
                  <a:pt x="629124" y="6941206"/>
                  <a:pt x="685430" y="6941206"/>
                </a:cubicBezTo>
                <a:cubicBezTo>
                  <a:pt x="3080333" y="6948714"/>
                  <a:pt x="3080333" y="6948714"/>
                  <a:pt x="3080333" y="6948714"/>
                </a:cubicBezTo>
                <a:cubicBezTo>
                  <a:pt x="6623888" y="2841824"/>
                  <a:pt x="6623888" y="2841824"/>
                  <a:pt x="6623888" y="2841824"/>
                </a:cubicBezTo>
                <a:lnTo>
                  <a:pt x="5696708" y="2838070"/>
                </a:lnTo>
                <a:cubicBezTo>
                  <a:pt x="4086342" y="4696306"/>
                  <a:pt x="4086342" y="4696306"/>
                  <a:pt x="4086342" y="4696306"/>
                </a:cubicBezTo>
                <a:cubicBezTo>
                  <a:pt x="3992498" y="4812681"/>
                  <a:pt x="3849855" y="4884007"/>
                  <a:pt x="3688443" y="4884007"/>
                </a:cubicBezTo>
                <a:cubicBezTo>
                  <a:pt x="3399403" y="4884007"/>
                  <a:pt x="3166669" y="4651258"/>
                  <a:pt x="3166669" y="4365953"/>
                </a:cubicBezTo>
                <a:cubicBezTo>
                  <a:pt x="3166669" y="4208284"/>
                  <a:pt x="3234237" y="4069386"/>
                  <a:pt x="3343097" y="3975536"/>
                </a:cubicBezTo>
                <a:cubicBezTo>
                  <a:pt x="5077337" y="1978401"/>
                  <a:pt x="5077337" y="1978401"/>
                  <a:pt x="5077337" y="1978401"/>
                </a:cubicBezTo>
                <a:cubicBezTo>
                  <a:pt x="5171181" y="1862026"/>
                  <a:pt x="5313824" y="1790700"/>
                  <a:pt x="5478990" y="1790700"/>
                </a:cubicBezTo>
                <a:close/>
                <a:moveTo>
                  <a:pt x="9252509" y="0"/>
                </a:moveTo>
                <a:cubicBezTo>
                  <a:pt x="9823713" y="0"/>
                  <a:pt x="10286766" y="463053"/>
                  <a:pt x="10286766" y="1034257"/>
                </a:cubicBezTo>
                <a:cubicBezTo>
                  <a:pt x="10286766" y="1605461"/>
                  <a:pt x="9823713" y="2068514"/>
                  <a:pt x="9252509" y="2068514"/>
                </a:cubicBezTo>
                <a:cubicBezTo>
                  <a:pt x="8681305" y="2068514"/>
                  <a:pt x="8218252" y="1605461"/>
                  <a:pt x="8218252" y="1034257"/>
                </a:cubicBezTo>
                <a:cubicBezTo>
                  <a:pt x="8218252" y="463053"/>
                  <a:pt x="8681305" y="0"/>
                  <a:pt x="9252509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88117" name="Freeform 5"/>
          <p:cNvSpPr>
            <a:spLocks noEditPoints="1"/>
          </p:cNvSpPr>
          <p:nvPr/>
        </p:nvSpPr>
        <p:spPr>
          <a:xfrm>
            <a:off x="6677978" y="5275263"/>
            <a:ext cx="488950" cy="492125"/>
          </a:xfrm>
          <a:custGeom>
            <a:avLst/>
            <a:gdLst/>
            <a:ahLst/>
            <a:cxnLst>
              <a:cxn ang="0">
                <a:pos x="482277" y="85269"/>
              </a:cxn>
              <a:cxn ang="0">
                <a:pos x="457920" y="107195"/>
              </a:cxn>
              <a:cxn ang="0">
                <a:pos x="382412" y="31671"/>
              </a:cxn>
              <a:cxn ang="0">
                <a:pos x="406769" y="9745"/>
              </a:cxn>
              <a:cxn ang="0">
                <a:pos x="435998" y="7308"/>
              </a:cxn>
              <a:cxn ang="0">
                <a:pos x="482277" y="56034"/>
              </a:cxn>
              <a:cxn ang="0">
                <a:pos x="482277" y="85269"/>
              </a:cxn>
              <a:cxn ang="0">
                <a:pos x="280110" y="285042"/>
              </a:cxn>
              <a:cxn ang="0">
                <a:pos x="204602" y="209518"/>
              </a:cxn>
              <a:cxn ang="0">
                <a:pos x="372669" y="43852"/>
              </a:cxn>
              <a:cxn ang="0">
                <a:pos x="448177" y="119376"/>
              </a:cxn>
              <a:cxn ang="0">
                <a:pos x="280110" y="285042"/>
              </a:cxn>
              <a:cxn ang="0">
                <a:pos x="270367" y="294787"/>
              </a:cxn>
              <a:cxn ang="0">
                <a:pos x="163195" y="324022"/>
              </a:cxn>
              <a:cxn ang="0">
                <a:pos x="194859" y="219263"/>
              </a:cxn>
              <a:cxn ang="0">
                <a:pos x="270367" y="294787"/>
              </a:cxn>
              <a:cxn ang="0">
                <a:pos x="94994" y="63342"/>
              </a:cxn>
              <a:cxn ang="0">
                <a:pos x="48714" y="109631"/>
              </a:cxn>
              <a:cxn ang="0">
                <a:pos x="48714" y="394674"/>
              </a:cxn>
              <a:cxn ang="0">
                <a:pos x="94994" y="443399"/>
              </a:cxn>
              <a:cxn ang="0">
                <a:pos x="379976" y="443399"/>
              </a:cxn>
              <a:cxn ang="0">
                <a:pos x="428691" y="394674"/>
              </a:cxn>
              <a:cxn ang="0">
                <a:pos x="428691" y="207082"/>
              </a:cxn>
              <a:cxn ang="0">
                <a:pos x="477406" y="160793"/>
              </a:cxn>
              <a:cxn ang="0">
                <a:pos x="477406" y="411728"/>
              </a:cxn>
              <a:cxn ang="0">
                <a:pos x="397026" y="492125"/>
              </a:cxn>
              <a:cxn ang="0">
                <a:pos x="77943" y="492125"/>
              </a:cxn>
              <a:cxn ang="0">
                <a:pos x="0" y="411728"/>
              </a:cxn>
              <a:cxn ang="0">
                <a:pos x="0" y="97450"/>
              </a:cxn>
              <a:cxn ang="0">
                <a:pos x="77943" y="14617"/>
              </a:cxn>
              <a:cxn ang="0">
                <a:pos x="331261" y="14617"/>
              </a:cxn>
              <a:cxn ang="0">
                <a:pos x="282546" y="63342"/>
              </a:cxn>
              <a:cxn ang="0">
                <a:pos x="94994" y="63342"/>
              </a:cxn>
            </a:cxnLst>
            <a:rect l="0" t="0" r="0" b="0"/>
            <a:pathLst>
              <a:path w="201" h="202">
                <a:moveTo>
                  <a:pt x="198" y="35"/>
                </a:moveTo>
                <a:cubicBezTo>
                  <a:pt x="188" y="44"/>
                  <a:pt x="188" y="44"/>
                  <a:pt x="188" y="44"/>
                </a:cubicBezTo>
                <a:cubicBezTo>
                  <a:pt x="157" y="13"/>
                  <a:pt x="157" y="13"/>
                  <a:pt x="157" y="13"/>
                </a:cubicBezTo>
                <a:cubicBezTo>
                  <a:pt x="167" y="4"/>
                  <a:pt x="167" y="4"/>
                  <a:pt x="167" y="4"/>
                </a:cubicBezTo>
                <a:cubicBezTo>
                  <a:pt x="170" y="0"/>
                  <a:pt x="175" y="0"/>
                  <a:pt x="179" y="3"/>
                </a:cubicBezTo>
                <a:cubicBezTo>
                  <a:pt x="198" y="23"/>
                  <a:pt x="198" y="23"/>
                  <a:pt x="198" y="23"/>
                </a:cubicBezTo>
                <a:cubicBezTo>
                  <a:pt x="201" y="26"/>
                  <a:pt x="201" y="31"/>
                  <a:pt x="198" y="35"/>
                </a:cubicBezTo>
                <a:close/>
                <a:moveTo>
                  <a:pt x="115" y="117"/>
                </a:moveTo>
                <a:cubicBezTo>
                  <a:pt x="84" y="86"/>
                  <a:pt x="84" y="86"/>
                  <a:pt x="84" y="86"/>
                </a:cubicBezTo>
                <a:cubicBezTo>
                  <a:pt x="153" y="18"/>
                  <a:pt x="153" y="18"/>
                  <a:pt x="153" y="18"/>
                </a:cubicBezTo>
                <a:cubicBezTo>
                  <a:pt x="184" y="49"/>
                  <a:pt x="184" y="49"/>
                  <a:pt x="184" y="49"/>
                </a:cubicBezTo>
                <a:lnTo>
                  <a:pt x="115" y="117"/>
                </a:lnTo>
                <a:close/>
                <a:moveTo>
                  <a:pt x="111" y="121"/>
                </a:moveTo>
                <a:cubicBezTo>
                  <a:pt x="67" y="133"/>
                  <a:pt x="67" y="133"/>
                  <a:pt x="67" y="133"/>
                </a:cubicBezTo>
                <a:cubicBezTo>
                  <a:pt x="80" y="90"/>
                  <a:pt x="80" y="90"/>
                  <a:pt x="80" y="90"/>
                </a:cubicBezTo>
                <a:lnTo>
                  <a:pt x="111" y="121"/>
                </a:lnTo>
                <a:close/>
                <a:moveTo>
                  <a:pt x="39" y="26"/>
                </a:moveTo>
                <a:cubicBezTo>
                  <a:pt x="28" y="26"/>
                  <a:pt x="20" y="34"/>
                  <a:pt x="20" y="45"/>
                </a:cubicBezTo>
                <a:cubicBezTo>
                  <a:pt x="20" y="162"/>
                  <a:pt x="20" y="162"/>
                  <a:pt x="20" y="162"/>
                </a:cubicBezTo>
                <a:cubicBezTo>
                  <a:pt x="20" y="173"/>
                  <a:pt x="28" y="182"/>
                  <a:pt x="39" y="182"/>
                </a:cubicBezTo>
                <a:cubicBezTo>
                  <a:pt x="156" y="182"/>
                  <a:pt x="156" y="182"/>
                  <a:pt x="156" y="182"/>
                </a:cubicBezTo>
                <a:cubicBezTo>
                  <a:pt x="167" y="182"/>
                  <a:pt x="176" y="173"/>
                  <a:pt x="176" y="162"/>
                </a:cubicBezTo>
                <a:cubicBezTo>
                  <a:pt x="176" y="85"/>
                  <a:pt x="176" y="85"/>
                  <a:pt x="176" y="85"/>
                </a:cubicBezTo>
                <a:cubicBezTo>
                  <a:pt x="196" y="66"/>
                  <a:pt x="196" y="66"/>
                  <a:pt x="196" y="66"/>
                </a:cubicBezTo>
                <a:cubicBezTo>
                  <a:pt x="196" y="169"/>
                  <a:pt x="196" y="169"/>
                  <a:pt x="196" y="169"/>
                </a:cubicBezTo>
                <a:cubicBezTo>
                  <a:pt x="196" y="187"/>
                  <a:pt x="181" y="202"/>
                  <a:pt x="163" y="202"/>
                </a:cubicBezTo>
                <a:cubicBezTo>
                  <a:pt x="32" y="202"/>
                  <a:pt x="32" y="202"/>
                  <a:pt x="32" y="202"/>
                </a:cubicBezTo>
                <a:cubicBezTo>
                  <a:pt x="14" y="202"/>
                  <a:pt x="0" y="187"/>
                  <a:pt x="0" y="169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22"/>
                  <a:pt x="14" y="6"/>
                  <a:pt x="32" y="6"/>
                </a:cubicBezTo>
                <a:cubicBezTo>
                  <a:pt x="136" y="6"/>
                  <a:pt x="136" y="6"/>
                  <a:pt x="136" y="6"/>
                </a:cubicBezTo>
                <a:cubicBezTo>
                  <a:pt x="116" y="26"/>
                  <a:pt x="116" y="26"/>
                  <a:pt x="116" y="26"/>
                </a:cubicBezTo>
                <a:lnTo>
                  <a:pt x="39" y="2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7" name="文本框 22"/>
          <p:cNvSpPr txBox="1"/>
          <p:nvPr/>
        </p:nvSpPr>
        <p:spPr>
          <a:xfrm flipH="1">
            <a:off x="6652260" y="5843905"/>
            <a:ext cx="543814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cxnSp>
        <p:nvCxnSpPr>
          <p:cNvPr id="97" name="直接连接符 96"/>
          <p:cNvCxnSpPr/>
          <p:nvPr/>
        </p:nvCxnSpPr>
        <p:spPr>
          <a:xfrm>
            <a:off x="6632258" y="5843588"/>
            <a:ext cx="223202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20"/>
          <p:cNvSpPr txBox="1"/>
          <p:nvPr/>
        </p:nvSpPr>
        <p:spPr>
          <a:xfrm flipH="1">
            <a:off x="7208838" y="5349875"/>
            <a:ext cx="1995487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单击键入标题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7" name="椭圆形标注"/>
          <p:cNvSpPr/>
          <p:nvPr/>
        </p:nvSpPr>
        <p:spPr>
          <a:xfrm>
            <a:off x="1000760" y="1063625"/>
            <a:ext cx="2773680" cy="2218690"/>
          </a:xfrm>
          <a:prstGeom prst="wedgeEllipseCallout">
            <a:avLst>
              <a:gd name="adj1" fmla="val 22722"/>
              <a:gd name="adj2" fmla="val 64305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6" name="椭圆形标注"/>
          <p:cNvSpPr/>
          <p:nvPr/>
        </p:nvSpPr>
        <p:spPr>
          <a:xfrm>
            <a:off x="9316720" y="784225"/>
            <a:ext cx="2519680" cy="2015490"/>
          </a:xfrm>
          <a:prstGeom prst="wedgeEllipseCallout">
            <a:avLst>
              <a:gd name="adj1" fmla="val -641"/>
              <a:gd name="adj2" fmla="val 58586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7" name="椭圆形标注"/>
          <p:cNvSpPr/>
          <p:nvPr/>
        </p:nvSpPr>
        <p:spPr>
          <a:xfrm>
            <a:off x="5347335" y="504825"/>
            <a:ext cx="2519680" cy="2015490"/>
          </a:xfrm>
          <a:prstGeom prst="wedgeEllipseCallout">
            <a:avLst>
              <a:gd name="adj1" fmla="val 10458"/>
              <a:gd name="adj2" fmla="val 59231"/>
            </a:avLst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03375" y="2191385"/>
            <a:ext cx="1908810" cy="659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/>
          </a:p>
        </p:txBody>
      </p:sp>
      <p:sp>
        <p:nvSpPr>
          <p:cNvPr id="9" name="文本框 20"/>
          <p:cNvSpPr txBox="1"/>
          <p:nvPr/>
        </p:nvSpPr>
        <p:spPr>
          <a:xfrm flipH="1">
            <a:off x="1394778" y="1242060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5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80%</a:t>
            </a:r>
            <a:endParaRPr lang="en-US" altLang="zh-CN" sz="54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17235" y="1593850"/>
            <a:ext cx="1908810" cy="659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/>
          </a:p>
        </p:txBody>
      </p:sp>
      <p:sp>
        <p:nvSpPr>
          <p:cNvPr id="11" name="文本框 20"/>
          <p:cNvSpPr txBox="1"/>
          <p:nvPr/>
        </p:nvSpPr>
        <p:spPr>
          <a:xfrm flipH="1">
            <a:off x="5608638" y="644525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5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80%</a:t>
            </a:r>
            <a:endParaRPr lang="en-US" altLang="zh-CN" sz="54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54235" y="1835785"/>
            <a:ext cx="1908810" cy="6591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endParaRPr lang="zh-CN" altLang="en-US"/>
          </a:p>
        </p:txBody>
      </p:sp>
      <p:sp>
        <p:nvSpPr>
          <p:cNvPr id="13" name="文本框 20"/>
          <p:cNvSpPr txBox="1"/>
          <p:nvPr/>
        </p:nvSpPr>
        <p:spPr>
          <a:xfrm flipH="1">
            <a:off x="9545638" y="886460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5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80%</a:t>
            </a:r>
            <a:endParaRPr lang="en-US" altLang="zh-CN" sz="5400">
              <a:solidFill>
                <a:schemeClr val="tx1">
                  <a:lumMod val="85000"/>
                  <a:lumOff val="1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3"/>
          <p:cNvSpPr/>
          <p:nvPr/>
        </p:nvSpPr>
        <p:spPr>
          <a:xfrm>
            <a:off x="1616075" y="4371784"/>
            <a:ext cx="10579100" cy="2495374"/>
          </a:xfrm>
          <a:custGeom>
            <a:avLst/>
            <a:gdLst>
              <a:gd name="connsiteX0" fmla="*/ 0 w 16660"/>
              <a:gd name="connsiteY0" fmla="*/ 3930 h 3929"/>
              <a:gd name="connsiteX1" fmla="*/ 16660 w 16660"/>
              <a:gd name="connsiteY1" fmla="*/ 1070 h 3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660" h="3930">
                <a:moveTo>
                  <a:pt x="0" y="3930"/>
                </a:moveTo>
                <a:cubicBezTo>
                  <a:pt x="1677" y="2236"/>
                  <a:pt x="8359" y="-1960"/>
                  <a:pt x="16660" y="1070"/>
                </a:cubicBezTo>
              </a:path>
            </a:pathLst>
          </a:custGeom>
          <a:noFill/>
          <a:ln w="53975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文框 15"/>
          <p:cNvSpPr/>
          <p:nvPr/>
        </p:nvSpPr>
        <p:spPr>
          <a:xfrm>
            <a:off x="-15240" y="-10160"/>
            <a:ext cx="12206605" cy="6891020"/>
          </a:xfrm>
          <a:prstGeom prst="frame">
            <a:avLst>
              <a:gd name="adj1" fmla="val 576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 descr="fe2f0fd7a674cbb7c423dadeeece7e6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6654800" y="864235"/>
            <a:ext cx="5128895" cy="51288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91845" y="2505075"/>
            <a:ext cx="1890395" cy="186118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>
                <a:solidFill>
                  <a:schemeClr val="bg1"/>
                </a:solidFill>
                <a:latin typeface="Impact" panose="020B0806030902050204" charset="0"/>
              </a:rPr>
              <a:t>04</a:t>
            </a:r>
            <a:endParaRPr lang="en-US" altLang="zh-CN" sz="11500">
              <a:solidFill>
                <a:schemeClr val="bg1"/>
              </a:solidFill>
              <a:latin typeface="Impact" panose="020B0806030902050204" charset="0"/>
            </a:endParaRPr>
          </a:p>
        </p:txBody>
      </p:sp>
      <p:sp>
        <p:nvSpPr>
          <p:cNvPr id="10" name="树叶"/>
          <p:cNvSpPr/>
          <p:nvPr/>
        </p:nvSpPr>
        <p:spPr bwMode="auto">
          <a:xfrm rot="1020000">
            <a:off x="2862580" y="2030730"/>
            <a:ext cx="451485" cy="59055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树叶"/>
          <p:cNvSpPr/>
          <p:nvPr/>
        </p:nvSpPr>
        <p:spPr bwMode="auto">
          <a:xfrm rot="17640000">
            <a:off x="2323465" y="2000250"/>
            <a:ext cx="34988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5940" y="2839720"/>
            <a:ext cx="3007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173095" y="3434715"/>
            <a:ext cx="281368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76575" y="3553460"/>
            <a:ext cx="3403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Please  enter  your  title  here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/>
          <p:cNvSpPr/>
          <p:nvPr/>
        </p:nvSpPr>
        <p:spPr>
          <a:xfrm>
            <a:off x="1479550" y="2046605"/>
            <a:ext cx="3093720" cy="309372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空心弧 2"/>
          <p:cNvSpPr/>
          <p:nvPr/>
        </p:nvSpPr>
        <p:spPr>
          <a:xfrm rot="15840000">
            <a:off x="921385" y="1487805"/>
            <a:ext cx="4212000" cy="4212000"/>
          </a:xfrm>
          <a:prstGeom prst="blockArc">
            <a:avLst>
              <a:gd name="adj1" fmla="val 16887355"/>
              <a:gd name="adj2" fmla="val 21442829"/>
              <a:gd name="adj3" fmla="val 18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空心弧 4"/>
          <p:cNvSpPr/>
          <p:nvPr/>
        </p:nvSpPr>
        <p:spPr>
          <a:xfrm rot="21000000">
            <a:off x="921385" y="1487805"/>
            <a:ext cx="4212000" cy="4212000"/>
          </a:xfrm>
          <a:prstGeom prst="blockArc">
            <a:avLst>
              <a:gd name="adj1" fmla="val 16964703"/>
              <a:gd name="adj2" fmla="val 21442829"/>
              <a:gd name="adj3" fmla="val 18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空心弧 6"/>
          <p:cNvSpPr/>
          <p:nvPr/>
        </p:nvSpPr>
        <p:spPr>
          <a:xfrm rot="5760000" flipV="1">
            <a:off x="921385" y="1487805"/>
            <a:ext cx="4212000" cy="4212000"/>
          </a:xfrm>
          <a:prstGeom prst="blockArc">
            <a:avLst>
              <a:gd name="adj1" fmla="val 16887355"/>
              <a:gd name="adj2" fmla="val 21442829"/>
              <a:gd name="adj3" fmla="val 18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空心弧 7"/>
          <p:cNvSpPr/>
          <p:nvPr/>
        </p:nvSpPr>
        <p:spPr>
          <a:xfrm rot="600000" flipV="1">
            <a:off x="921385" y="1487805"/>
            <a:ext cx="4212000" cy="4212000"/>
          </a:xfrm>
          <a:prstGeom prst="blockArc">
            <a:avLst>
              <a:gd name="adj1" fmla="val 16964703"/>
              <a:gd name="adj2" fmla="val 21442829"/>
              <a:gd name="adj3" fmla="val 1893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空心弧 14"/>
          <p:cNvSpPr/>
          <p:nvPr/>
        </p:nvSpPr>
        <p:spPr>
          <a:xfrm>
            <a:off x="1047115" y="1614170"/>
            <a:ext cx="3960000" cy="3960000"/>
          </a:xfrm>
          <a:prstGeom prst="blockArc">
            <a:avLst>
              <a:gd name="adj1" fmla="val 16186023"/>
              <a:gd name="adj2" fmla="val 12449"/>
              <a:gd name="adj3" fmla="val 6286"/>
            </a:avLst>
          </a:prstGeom>
          <a:solidFill>
            <a:srgbClr val="40CA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空心弧 15"/>
          <p:cNvSpPr/>
          <p:nvPr/>
        </p:nvSpPr>
        <p:spPr>
          <a:xfrm flipH="1">
            <a:off x="1047750" y="1613535"/>
            <a:ext cx="3960000" cy="3960000"/>
          </a:xfrm>
          <a:prstGeom prst="blockArc">
            <a:avLst>
              <a:gd name="adj1" fmla="val 16186023"/>
              <a:gd name="adj2" fmla="val 12449"/>
              <a:gd name="adj3" fmla="val 6286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空心弧 17"/>
          <p:cNvSpPr/>
          <p:nvPr/>
        </p:nvSpPr>
        <p:spPr>
          <a:xfrm flipV="1">
            <a:off x="1046480" y="1621790"/>
            <a:ext cx="3960000" cy="3960000"/>
          </a:xfrm>
          <a:prstGeom prst="blockArc">
            <a:avLst>
              <a:gd name="adj1" fmla="val 16186023"/>
              <a:gd name="adj2" fmla="val 12449"/>
              <a:gd name="adj3" fmla="val 6286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空心弧 18"/>
          <p:cNvSpPr/>
          <p:nvPr/>
        </p:nvSpPr>
        <p:spPr>
          <a:xfrm flipH="1" flipV="1">
            <a:off x="1047115" y="1621155"/>
            <a:ext cx="3960000" cy="3960000"/>
          </a:xfrm>
          <a:prstGeom prst="blockArc">
            <a:avLst>
              <a:gd name="adj1" fmla="val 16186023"/>
              <a:gd name="adj2" fmla="val 12449"/>
              <a:gd name="adj3" fmla="val 6286"/>
            </a:avLst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文本框 20"/>
          <p:cNvSpPr txBox="1"/>
          <p:nvPr/>
        </p:nvSpPr>
        <p:spPr>
          <a:xfrm flipH="1">
            <a:off x="2081530" y="3168650"/>
            <a:ext cx="1891665" cy="84899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KEY WORDS </a:t>
            </a:r>
            <a:endParaRPr lang="en-US" altLang="zh-CN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5823585" y="563880"/>
            <a:ext cx="4066540" cy="1240155"/>
            <a:chOff x="12159" y="2371"/>
            <a:chExt cx="3473" cy="1953"/>
          </a:xfrm>
        </p:grpSpPr>
        <p:sp>
          <p:nvSpPr>
            <p:cNvPr id="23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4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728460" y="2372360"/>
            <a:ext cx="3903980" cy="1240155"/>
            <a:chOff x="12159" y="2371"/>
            <a:chExt cx="3473" cy="1953"/>
          </a:xfrm>
        </p:grpSpPr>
        <p:sp>
          <p:nvSpPr>
            <p:cNvPr id="26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7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28460" y="3690620"/>
            <a:ext cx="3903980" cy="1240155"/>
            <a:chOff x="12159" y="2371"/>
            <a:chExt cx="3473" cy="1953"/>
          </a:xfrm>
        </p:grpSpPr>
        <p:sp>
          <p:nvSpPr>
            <p:cNvPr id="30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30570" y="5239385"/>
            <a:ext cx="4066540" cy="1240155"/>
            <a:chOff x="12159" y="2371"/>
            <a:chExt cx="3473" cy="1953"/>
          </a:xfrm>
        </p:grpSpPr>
        <p:sp>
          <p:nvSpPr>
            <p:cNvPr id="33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682240" y="1132205"/>
            <a:ext cx="3140710" cy="481330"/>
            <a:chOff x="4224" y="1783"/>
            <a:chExt cx="4946" cy="758"/>
          </a:xfrm>
        </p:grpSpPr>
        <p:sp>
          <p:nvSpPr>
            <p:cNvPr id="13" name="任意多边形 12"/>
            <p:cNvSpPr/>
            <p:nvPr/>
          </p:nvSpPr>
          <p:spPr>
            <a:xfrm rot="10800000" flipV="1">
              <a:off x="4224" y="1907"/>
              <a:ext cx="4808" cy="634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8912" y="1783"/>
              <a:ext cx="259" cy="25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006340" y="3067685"/>
            <a:ext cx="1803400" cy="163830"/>
            <a:chOff x="7884" y="4831"/>
            <a:chExt cx="2840" cy="25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884" y="4960"/>
              <a:ext cx="271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/>
            <p:cNvSpPr/>
            <p:nvPr/>
          </p:nvSpPr>
          <p:spPr>
            <a:xfrm>
              <a:off x="10466" y="4831"/>
              <a:ext cx="259" cy="25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006340" y="3954780"/>
            <a:ext cx="1775460" cy="163830"/>
            <a:chOff x="7884" y="6228"/>
            <a:chExt cx="2796" cy="258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7884" y="6357"/>
              <a:ext cx="2712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椭圆 38"/>
            <p:cNvSpPr/>
            <p:nvPr/>
          </p:nvSpPr>
          <p:spPr>
            <a:xfrm>
              <a:off x="10422" y="6228"/>
              <a:ext cx="259" cy="25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682240" y="5592445"/>
            <a:ext cx="3128010" cy="483235"/>
            <a:chOff x="4224" y="8807"/>
            <a:chExt cx="4926" cy="761"/>
          </a:xfrm>
        </p:grpSpPr>
        <p:sp>
          <p:nvSpPr>
            <p:cNvPr id="10" name="任意多边形 9"/>
            <p:cNvSpPr/>
            <p:nvPr/>
          </p:nvSpPr>
          <p:spPr>
            <a:xfrm rot="10800000">
              <a:off x="4224" y="8807"/>
              <a:ext cx="4808" cy="634"/>
            </a:xfrm>
            <a:custGeom>
              <a:avLst/>
              <a:gdLst>
                <a:gd name="connsiteX0" fmla="*/ 0 w 2040"/>
                <a:gd name="connsiteY0" fmla="*/ 1 h 1741"/>
                <a:gd name="connsiteX1" fmla="*/ 2019 w 2040"/>
                <a:gd name="connsiteY1" fmla="*/ 12 h 1741"/>
                <a:gd name="connsiteX2" fmla="*/ 2040 w 2040"/>
                <a:gd name="connsiteY2" fmla="*/ 1741 h 1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" h="1741">
                  <a:moveTo>
                    <a:pt x="0" y="1"/>
                  </a:moveTo>
                  <a:cubicBezTo>
                    <a:pt x="19" y="-5"/>
                    <a:pt x="1977" y="12"/>
                    <a:pt x="2019" y="12"/>
                  </a:cubicBezTo>
                  <a:cubicBezTo>
                    <a:pt x="2036" y="1756"/>
                    <a:pt x="2027" y="950"/>
                    <a:pt x="2040" y="1741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892" y="9310"/>
              <a:ext cx="259" cy="259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空心弧 3"/>
          <p:cNvSpPr/>
          <p:nvPr/>
        </p:nvSpPr>
        <p:spPr>
          <a:xfrm flipV="1">
            <a:off x="1439545" y="2623185"/>
            <a:ext cx="2433320" cy="2433320"/>
          </a:xfrm>
          <a:prstGeom prst="blockArc">
            <a:avLst>
              <a:gd name="adj1" fmla="val 10800000"/>
              <a:gd name="adj2" fmla="val 54562"/>
              <a:gd name="adj3" fmla="val 533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空心弧 6"/>
          <p:cNvSpPr/>
          <p:nvPr/>
        </p:nvSpPr>
        <p:spPr>
          <a:xfrm>
            <a:off x="3744595" y="2722880"/>
            <a:ext cx="2433320" cy="2433320"/>
          </a:xfrm>
          <a:prstGeom prst="blockArc">
            <a:avLst>
              <a:gd name="adj1" fmla="val 10800000"/>
              <a:gd name="adj2" fmla="val 54562"/>
              <a:gd name="adj3" fmla="val 533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空心弧 9"/>
          <p:cNvSpPr/>
          <p:nvPr/>
        </p:nvSpPr>
        <p:spPr>
          <a:xfrm flipV="1">
            <a:off x="6043930" y="2678430"/>
            <a:ext cx="2433320" cy="2433320"/>
          </a:xfrm>
          <a:prstGeom prst="blockArc">
            <a:avLst>
              <a:gd name="adj1" fmla="val 10800000"/>
              <a:gd name="adj2" fmla="val 54562"/>
              <a:gd name="adj3" fmla="val 533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空心弧 12"/>
          <p:cNvSpPr/>
          <p:nvPr/>
        </p:nvSpPr>
        <p:spPr>
          <a:xfrm>
            <a:off x="8350885" y="2695575"/>
            <a:ext cx="2433320" cy="2433320"/>
          </a:xfrm>
          <a:prstGeom prst="blockArc">
            <a:avLst>
              <a:gd name="adj1" fmla="val 10800000"/>
              <a:gd name="adj2" fmla="val 54562"/>
              <a:gd name="adj3" fmla="val 533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插头"/>
          <p:cNvSpPr/>
          <p:nvPr/>
        </p:nvSpPr>
        <p:spPr bwMode="auto">
          <a:xfrm rot="5400000">
            <a:off x="9669145" y="4277360"/>
            <a:ext cx="2099945" cy="1117600"/>
          </a:xfrm>
          <a:custGeom>
            <a:avLst/>
            <a:gdLst>
              <a:gd name="T0" fmla="*/ 1800397 w 4087"/>
              <a:gd name="T1" fmla="*/ 516163 h 2112"/>
              <a:gd name="T2" fmla="*/ 1800397 w 4087"/>
              <a:gd name="T3" fmla="*/ 414781 h 2112"/>
              <a:gd name="T4" fmla="*/ 1267370 w 4087"/>
              <a:gd name="T5" fmla="*/ 414781 h 2112"/>
              <a:gd name="T6" fmla="*/ 1267370 w 4087"/>
              <a:gd name="T7" fmla="*/ 250368 h 2112"/>
              <a:gd name="T8" fmla="*/ 1658550 w 4087"/>
              <a:gd name="T9" fmla="*/ 250368 h 2112"/>
              <a:gd name="T10" fmla="*/ 1658550 w 4087"/>
              <a:gd name="T11" fmla="*/ 148986 h 2112"/>
              <a:gd name="T12" fmla="*/ 1267370 w 4087"/>
              <a:gd name="T13" fmla="*/ 148986 h 2112"/>
              <a:gd name="T14" fmla="*/ 1267370 w 4087"/>
              <a:gd name="T15" fmla="*/ 0 h 2112"/>
              <a:gd name="T16" fmla="*/ 733022 w 4087"/>
              <a:gd name="T17" fmla="*/ 0 h 2112"/>
              <a:gd name="T18" fmla="*/ 270919 w 4087"/>
              <a:gd name="T19" fmla="*/ 414781 h 2112"/>
              <a:gd name="T20" fmla="*/ 0 w 4087"/>
              <a:gd name="T21" fmla="*/ 414781 h 2112"/>
              <a:gd name="T22" fmla="*/ 0 w 4087"/>
              <a:gd name="T23" fmla="*/ 516163 h 2112"/>
              <a:gd name="T24" fmla="*/ 270919 w 4087"/>
              <a:gd name="T25" fmla="*/ 516163 h 2112"/>
              <a:gd name="T26" fmla="*/ 733022 w 4087"/>
              <a:gd name="T27" fmla="*/ 930944 h 2112"/>
              <a:gd name="T28" fmla="*/ 1267370 w 4087"/>
              <a:gd name="T29" fmla="*/ 930944 h 2112"/>
              <a:gd name="T30" fmla="*/ 1267370 w 4087"/>
              <a:gd name="T31" fmla="*/ 783280 h 2112"/>
              <a:gd name="T32" fmla="*/ 1658550 w 4087"/>
              <a:gd name="T33" fmla="*/ 783280 h 2112"/>
              <a:gd name="T34" fmla="*/ 1658550 w 4087"/>
              <a:gd name="T35" fmla="*/ 681899 h 2112"/>
              <a:gd name="T36" fmla="*/ 1267370 w 4087"/>
              <a:gd name="T37" fmla="*/ 681899 h 2112"/>
              <a:gd name="T38" fmla="*/ 1267370 w 4087"/>
              <a:gd name="T39" fmla="*/ 516163 h 2112"/>
              <a:gd name="T40" fmla="*/ 1800397 w 4087"/>
              <a:gd name="T41" fmla="*/ 516163 h 2112"/>
              <a:gd name="T42" fmla="*/ 369154 w 4087"/>
              <a:gd name="T43" fmla="*/ 465472 h 2112"/>
              <a:gd name="T44" fmla="*/ 733022 w 4087"/>
              <a:gd name="T45" fmla="*/ 101822 h 2112"/>
              <a:gd name="T46" fmla="*/ 1166051 w 4087"/>
              <a:gd name="T47" fmla="*/ 101822 h 2112"/>
              <a:gd name="T48" fmla="*/ 1166051 w 4087"/>
              <a:gd name="T49" fmla="*/ 829122 h 2112"/>
              <a:gd name="T50" fmla="*/ 733022 w 4087"/>
              <a:gd name="T51" fmla="*/ 829122 h 2112"/>
              <a:gd name="T52" fmla="*/ 369154 w 4087"/>
              <a:gd name="T53" fmla="*/ 465472 h 211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087" h="2112">
                <a:moveTo>
                  <a:pt x="4087" y="1171"/>
                </a:moveTo>
                <a:cubicBezTo>
                  <a:pt x="4087" y="941"/>
                  <a:pt x="4087" y="941"/>
                  <a:pt x="4087" y="941"/>
                </a:cubicBezTo>
                <a:cubicBezTo>
                  <a:pt x="2877" y="941"/>
                  <a:pt x="2877" y="941"/>
                  <a:pt x="2877" y="941"/>
                </a:cubicBezTo>
                <a:cubicBezTo>
                  <a:pt x="2877" y="568"/>
                  <a:pt x="2877" y="568"/>
                  <a:pt x="2877" y="568"/>
                </a:cubicBezTo>
                <a:cubicBezTo>
                  <a:pt x="3765" y="568"/>
                  <a:pt x="3765" y="568"/>
                  <a:pt x="3765" y="568"/>
                </a:cubicBezTo>
                <a:cubicBezTo>
                  <a:pt x="3765" y="338"/>
                  <a:pt x="3765" y="338"/>
                  <a:pt x="3765" y="338"/>
                </a:cubicBezTo>
                <a:cubicBezTo>
                  <a:pt x="2877" y="338"/>
                  <a:pt x="2877" y="338"/>
                  <a:pt x="2877" y="338"/>
                </a:cubicBezTo>
                <a:cubicBezTo>
                  <a:pt x="2877" y="0"/>
                  <a:pt x="2877" y="0"/>
                  <a:pt x="2877" y="0"/>
                </a:cubicBezTo>
                <a:cubicBezTo>
                  <a:pt x="1664" y="0"/>
                  <a:pt x="1664" y="0"/>
                  <a:pt x="1664" y="0"/>
                </a:cubicBezTo>
                <a:cubicBezTo>
                  <a:pt x="1121" y="0"/>
                  <a:pt x="672" y="413"/>
                  <a:pt x="615" y="941"/>
                </a:cubicBezTo>
                <a:cubicBezTo>
                  <a:pt x="0" y="941"/>
                  <a:pt x="0" y="941"/>
                  <a:pt x="0" y="941"/>
                </a:cubicBezTo>
                <a:cubicBezTo>
                  <a:pt x="0" y="1171"/>
                  <a:pt x="0" y="1171"/>
                  <a:pt x="0" y="1171"/>
                </a:cubicBezTo>
                <a:cubicBezTo>
                  <a:pt x="615" y="1171"/>
                  <a:pt x="615" y="1171"/>
                  <a:pt x="615" y="1171"/>
                </a:cubicBezTo>
                <a:cubicBezTo>
                  <a:pt x="672" y="1699"/>
                  <a:pt x="1121" y="2112"/>
                  <a:pt x="1664" y="2112"/>
                </a:cubicBezTo>
                <a:cubicBezTo>
                  <a:pt x="2877" y="2112"/>
                  <a:pt x="2877" y="2112"/>
                  <a:pt x="2877" y="2112"/>
                </a:cubicBezTo>
                <a:cubicBezTo>
                  <a:pt x="2877" y="1777"/>
                  <a:pt x="2877" y="1777"/>
                  <a:pt x="2877" y="1777"/>
                </a:cubicBezTo>
                <a:cubicBezTo>
                  <a:pt x="3765" y="1777"/>
                  <a:pt x="3765" y="1777"/>
                  <a:pt x="3765" y="1777"/>
                </a:cubicBezTo>
                <a:cubicBezTo>
                  <a:pt x="3765" y="1547"/>
                  <a:pt x="3765" y="1547"/>
                  <a:pt x="3765" y="1547"/>
                </a:cubicBezTo>
                <a:cubicBezTo>
                  <a:pt x="2877" y="1547"/>
                  <a:pt x="2877" y="1547"/>
                  <a:pt x="2877" y="1547"/>
                </a:cubicBezTo>
                <a:cubicBezTo>
                  <a:pt x="2877" y="1171"/>
                  <a:pt x="2877" y="1171"/>
                  <a:pt x="2877" y="1171"/>
                </a:cubicBezTo>
                <a:cubicBezTo>
                  <a:pt x="4087" y="1171"/>
                  <a:pt x="4087" y="1171"/>
                  <a:pt x="4087" y="1171"/>
                </a:cubicBezTo>
                <a:close/>
                <a:moveTo>
                  <a:pt x="838" y="1056"/>
                </a:moveTo>
                <a:cubicBezTo>
                  <a:pt x="838" y="601"/>
                  <a:pt x="1209" y="231"/>
                  <a:pt x="1664" y="231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1881"/>
                  <a:pt x="2647" y="1881"/>
                  <a:pt x="2647" y="1881"/>
                </a:cubicBezTo>
                <a:cubicBezTo>
                  <a:pt x="1664" y="1881"/>
                  <a:pt x="1664" y="1881"/>
                  <a:pt x="1664" y="1881"/>
                </a:cubicBezTo>
                <a:cubicBezTo>
                  <a:pt x="1209" y="1881"/>
                  <a:pt x="838" y="1511"/>
                  <a:pt x="838" y="1056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697230" y="4936490"/>
            <a:ext cx="3148128" cy="1240155"/>
            <a:chOff x="12159" y="2371"/>
            <a:chExt cx="3366" cy="1953"/>
          </a:xfrm>
        </p:grpSpPr>
        <p:sp>
          <p:nvSpPr>
            <p:cNvPr id="30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5" name="文本框 22"/>
            <p:cNvSpPr txBox="1"/>
            <p:nvPr/>
          </p:nvSpPr>
          <p:spPr>
            <a:xfrm flipH="1">
              <a:off x="12159" y="2960"/>
              <a:ext cx="3366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1478280" y="4254500"/>
            <a:ext cx="711200" cy="71120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629660" y="3195320"/>
            <a:ext cx="711200" cy="71120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740400" y="3263900"/>
            <a:ext cx="711200" cy="71120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975600" y="4038600"/>
            <a:ext cx="711200" cy="71120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944100" y="2722880"/>
            <a:ext cx="711200" cy="711200"/>
          </a:xfrm>
          <a:prstGeom prst="ellipse">
            <a:avLst/>
          </a:prstGeom>
          <a:solidFill>
            <a:schemeClr val="bg1"/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360930" y="1355090"/>
            <a:ext cx="1929130" cy="1757045"/>
            <a:chOff x="12159" y="2371"/>
            <a:chExt cx="3366" cy="2767"/>
          </a:xfrm>
        </p:grpSpPr>
        <p:sp>
          <p:nvSpPr>
            <p:cNvPr id="15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22"/>
            <p:cNvSpPr txBox="1"/>
            <p:nvPr/>
          </p:nvSpPr>
          <p:spPr>
            <a:xfrm flipH="1">
              <a:off x="12159" y="2960"/>
              <a:ext cx="3366" cy="21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89930" y="1781810"/>
            <a:ext cx="3020695" cy="1240155"/>
            <a:chOff x="12159" y="2371"/>
            <a:chExt cx="3366" cy="1953"/>
          </a:xfrm>
        </p:grpSpPr>
        <p:sp>
          <p:nvSpPr>
            <p:cNvPr id="18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9" name="文本框 22"/>
            <p:cNvSpPr txBox="1"/>
            <p:nvPr/>
          </p:nvSpPr>
          <p:spPr>
            <a:xfrm flipH="1">
              <a:off x="12159" y="2960"/>
              <a:ext cx="3366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75600" y="4784090"/>
            <a:ext cx="1929130" cy="1757045"/>
            <a:chOff x="12159" y="2371"/>
            <a:chExt cx="3366" cy="2767"/>
          </a:xfrm>
        </p:grpSpPr>
        <p:sp>
          <p:nvSpPr>
            <p:cNvPr id="22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12159" y="2960"/>
              <a:ext cx="3366" cy="21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754870" y="747395"/>
            <a:ext cx="1929130" cy="1757045"/>
            <a:chOff x="12159" y="2371"/>
            <a:chExt cx="3366" cy="2767"/>
          </a:xfrm>
        </p:grpSpPr>
        <p:sp>
          <p:nvSpPr>
            <p:cNvPr id="25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 flipH="1">
              <a:off x="12159" y="2960"/>
              <a:ext cx="3366" cy="21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1655" y="1256665"/>
            <a:ext cx="1891030" cy="2519680"/>
            <a:chOff x="853" y="1979"/>
            <a:chExt cx="2978" cy="3968"/>
          </a:xfrm>
        </p:grpSpPr>
        <p:sp>
          <p:nvSpPr>
            <p:cNvPr id="2" name="灯泡"/>
            <p:cNvSpPr/>
            <p:nvPr/>
          </p:nvSpPr>
          <p:spPr bwMode="auto">
            <a:xfrm>
              <a:off x="997" y="1979"/>
              <a:ext cx="2691" cy="3969"/>
            </a:xfrm>
            <a:custGeom>
              <a:avLst/>
              <a:gdLst>
                <a:gd name="T0" fmla="*/ 839696 w 1358900"/>
                <a:gd name="T1" fmla="*/ 2086152 h 2151063"/>
                <a:gd name="T2" fmla="*/ 752405 w 1358900"/>
                <a:gd name="T3" fmla="*/ 2140511 h 2151063"/>
                <a:gd name="T4" fmla="*/ 632619 w 1358900"/>
                <a:gd name="T5" fmla="*/ 2146906 h 2151063"/>
                <a:gd name="T6" fmla="*/ 534815 w 1358900"/>
                <a:gd name="T7" fmla="*/ 2102140 h 2151063"/>
                <a:gd name="T8" fmla="*/ 492444 w 1358900"/>
                <a:gd name="T9" fmla="*/ 2023160 h 2151063"/>
                <a:gd name="T10" fmla="*/ 978873 w 1358900"/>
                <a:gd name="T11" fmla="*/ 1877587 h 2151063"/>
                <a:gd name="T12" fmla="*/ 975704 w 1358900"/>
                <a:gd name="T13" fmla="*/ 1949593 h 2151063"/>
                <a:gd name="T14" fmla="*/ 411711 w 1358900"/>
                <a:gd name="T15" fmla="*/ 1968795 h 2151063"/>
                <a:gd name="T16" fmla="*/ 369887 w 1358900"/>
                <a:gd name="T17" fmla="*/ 1911190 h 2151063"/>
                <a:gd name="T18" fmla="*/ 411711 w 1358900"/>
                <a:gd name="T19" fmla="*/ 1853585 h 2151063"/>
                <a:gd name="T20" fmla="*/ 971585 w 1358900"/>
                <a:gd name="T21" fmla="*/ 1709923 h 2151063"/>
                <a:gd name="T22" fmla="*/ 981725 w 1358900"/>
                <a:gd name="T23" fmla="*/ 1781479 h 2151063"/>
                <a:gd name="T24" fmla="*/ 423435 w 1358900"/>
                <a:gd name="T25" fmla="*/ 1812604 h 2151063"/>
                <a:gd name="T26" fmla="*/ 370837 w 1358900"/>
                <a:gd name="T27" fmla="*/ 1764793 h 2151063"/>
                <a:gd name="T28" fmla="*/ 401255 w 1358900"/>
                <a:gd name="T29" fmla="*/ 1699655 h 2151063"/>
                <a:gd name="T30" fmla="*/ 1212263 w 1358900"/>
                <a:gd name="T31" fmla="*/ 1027536 h 2151063"/>
                <a:gd name="T32" fmla="*/ 1162712 w 1358900"/>
                <a:gd name="T33" fmla="*/ 1009170 h 2151063"/>
                <a:gd name="T34" fmla="*/ 1164344 w 1358900"/>
                <a:gd name="T35" fmla="*/ 1001189 h 2151063"/>
                <a:gd name="T36" fmla="*/ 686421 w 1358900"/>
                <a:gd name="T37" fmla="*/ 65405 h 2151063"/>
                <a:gd name="T38" fmla="*/ 812725 w 1358900"/>
                <a:gd name="T39" fmla="*/ 98736 h 2151063"/>
                <a:gd name="T40" fmla="*/ 977427 w 1358900"/>
                <a:gd name="T41" fmla="*/ 180633 h 2151063"/>
                <a:gd name="T42" fmla="*/ 1110078 w 1358900"/>
                <a:gd name="T43" fmla="*/ 304113 h 2151063"/>
                <a:gd name="T44" fmla="*/ 1201791 w 1358900"/>
                <a:gd name="T45" fmla="*/ 459019 h 2151063"/>
                <a:gd name="T46" fmla="*/ 1244633 w 1358900"/>
                <a:gd name="T47" fmla="*/ 632970 h 2151063"/>
                <a:gd name="T48" fmla="*/ 1235747 w 1358900"/>
                <a:gd name="T49" fmla="*/ 811683 h 2151063"/>
                <a:gd name="T50" fmla="*/ 1175451 w 1358900"/>
                <a:gd name="T51" fmla="*/ 981191 h 2151063"/>
                <a:gd name="T52" fmla="*/ 1166089 w 1358900"/>
                <a:gd name="T53" fmla="*/ 998015 h 2151063"/>
                <a:gd name="T54" fmla="*/ 1093258 w 1358900"/>
                <a:gd name="T55" fmla="*/ 1114194 h 2151063"/>
                <a:gd name="T56" fmla="*/ 995199 w 1358900"/>
                <a:gd name="T57" fmla="*/ 1298621 h 2151063"/>
                <a:gd name="T58" fmla="*/ 972667 w 1358900"/>
                <a:gd name="T59" fmla="*/ 1488761 h 2151063"/>
                <a:gd name="T60" fmla="*/ 1011066 w 1358900"/>
                <a:gd name="T61" fmla="*/ 1334490 h 2151063"/>
                <a:gd name="T62" fmla="*/ 1111982 w 1358900"/>
                <a:gd name="T63" fmla="*/ 1164665 h 2151063"/>
                <a:gd name="T64" fmla="*/ 1213215 w 1358900"/>
                <a:gd name="T65" fmla="*/ 1025948 h 2151063"/>
                <a:gd name="T66" fmla="*/ 1270338 w 1358900"/>
                <a:gd name="T67" fmla="*/ 912626 h 2151063"/>
                <a:gd name="T68" fmla="*/ 1310640 w 1358900"/>
                <a:gd name="T69" fmla="*/ 718359 h 2151063"/>
                <a:gd name="T70" fmla="*/ 1289061 w 1358900"/>
                <a:gd name="T71" fmla="*/ 521235 h 2151063"/>
                <a:gd name="T72" fmla="*/ 1207503 w 1358900"/>
                <a:gd name="T73" fmla="*/ 340935 h 2151063"/>
                <a:gd name="T74" fmla="*/ 1074535 w 1358900"/>
                <a:gd name="T75" fmla="*/ 196187 h 2151063"/>
                <a:gd name="T76" fmla="*/ 904755 w 1358900"/>
                <a:gd name="T77" fmla="*/ 100640 h 2151063"/>
                <a:gd name="T78" fmla="*/ 715934 w 1358900"/>
                <a:gd name="T79" fmla="*/ 65405 h 2151063"/>
                <a:gd name="T80" fmla="*/ 865159 w 1358900"/>
                <a:gd name="T81" fmla="*/ 25723 h 2151063"/>
                <a:gd name="T82" fmla="*/ 1059288 w 1358900"/>
                <a:gd name="T83" fmla="*/ 116228 h 2151063"/>
                <a:gd name="T84" fmla="*/ 1214019 w 1358900"/>
                <a:gd name="T85" fmla="*/ 260084 h 2151063"/>
                <a:gd name="T86" fmla="*/ 1317596 w 1358900"/>
                <a:gd name="T87" fmla="*/ 445858 h 2151063"/>
                <a:gd name="T88" fmla="*/ 1358582 w 1358900"/>
                <a:gd name="T89" fmla="*/ 661800 h 2151063"/>
                <a:gd name="T90" fmla="*/ 1344285 w 1358900"/>
                <a:gd name="T91" fmla="*/ 819629 h 2151063"/>
                <a:gd name="T92" fmla="*/ 1261359 w 1358900"/>
                <a:gd name="T93" fmla="*/ 1030172 h 2151063"/>
                <a:gd name="T94" fmla="*/ 1147932 w 1358900"/>
                <a:gd name="T95" fmla="*/ 1196575 h 2151063"/>
                <a:gd name="T96" fmla="*/ 1054839 w 1358900"/>
                <a:gd name="T97" fmla="*/ 1399815 h 2151063"/>
                <a:gd name="T98" fmla="*/ 1037047 w 1358900"/>
                <a:gd name="T99" fmla="*/ 1560184 h 2151063"/>
                <a:gd name="T100" fmla="*/ 997649 w 1358900"/>
                <a:gd name="T101" fmla="*/ 1613217 h 2151063"/>
                <a:gd name="T102" fmla="*/ 338057 w 1358900"/>
                <a:gd name="T103" fmla="*/ 1599562 h 2151063"/>
                <a:gd name="T104" fmla="*/ 318358 w 1358900"/>
                <a:gd name="T105" fmla="*/ 1492543 h 2151063"/>
                <a:gd name="T106" fmla="*/ 276419 w 1358900"/>
                <a:gd name="T107" fmla="*/ 1314391 h 2151063"/>
                <a:gd name="T108" fmla="*/ 137892 w 1358900"/>
                <a:gd name="T109" fmla="*/ 1097178 h 2151063"/>
                <a:gd name="T110" fmla="*/ 65133 w 1358900"/>
                <a:gd name="T111" fmla="*/ 970471 h 2151063"/>
                <a:gd name="T112" fmla="*/ 6354 w 1358900"/>
                <a:gd name="T113" fmla="*/ 773900 h 2151063"/>
                <a:gd name="T114" fmla="*/ 5084 w 1358900"/>
                <a:gd name="T115" fmla="*/ 592571 h 2151063"/>
                <a:gd name="T116" fmla="*/ 66722 w 1358900"/>
                <a:gd name="T117" fmla="*/ 384886 h 2151063"/>
                <a:gd name="T118" fmla="*/ 187456 w 1358900"/>
                <a:gd name="T119" fmla="*/ 210861 h 2151063"/>
                <a:gd name="T120" fmla="*/ 355532 w 1358900"/>
                <a:gd name="T121" fmla="*/ 82249 h 2151063"/>
                <a:gd name="T122" fmla="*/ 558874 w 1358900"/>
                <a:gd name="T123" fmla="*/ 10797 h 2151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58900" h="2151063">
                  <a:moveTo>
                    <a:pt x="492125" y="2016125"/>
                  </a:moveTo>
                  <a:lnTo>
                    <a:pt x="866775" y="2016125"/>
                  </a:lnTo>
                  <a:lnTo>
                    <a:pt x="866775" y="2023160"/>
                  </a:lnTo>
                  <a:lnTo>
                    <a:pt x="865819" y="2029875"/>
                  </a:lnTo>
                  <a:lnTo>
                    <a:pt x="864864" y="2036590"/>
                  </a:lnTo>
                  <a:lnTo>
                    <a:pt x="863271" y="2043305"/>
                  </a:lnTo>
                  <a:lnTo>
                    <a:pt x="861041" y="2050020"/>
                  </a:lnTo>
                  <a:lnTo>
                    <a:pt x="858811" y="2056415"/>
                  </a:lnTo>
                  <a:lnTo>
                    <a:pt x="855625" y="2062810"/>
                  </a:lnTo>
                  <a:lnTo>
                    <a:pt x="852120" y="2068565"/>
                  </a:lnTo>
                  <a:lnTo>
                    <a:pt x="848616" y="2074961"/>
                  </a:lnTo>
                  <a:lnTo>
                    <a:pt x="844156" y="2080397"/>
                  </a:lnTo>
                  <a:lnTo>
                    <a:pt x="839696" y="2086152"/>
                  </a:lnTo>
                  <a:lnTo>
                    <a:pt x="834917" y="2091588"/>
                  </a:lnTo>
                  <a:lnTo>
                    <a:pt x="829820" y="2097024"/>
                  </a:lnTo>
                  <a:lnTo>
                    <a:pt x="824404" y="2102140"/>
                  </a:lnTo>
                  <a:lnTo>
                    <a:pt x="818351" y="2106936"/>
                  </a:lnTo>
                  <a:lnTo>
                    <a:pt x="812298" y="2111733"/>
                  </a:lnTo>
                  <a:lnTo>
                    <a:pt x="805608" y="2116209"/>
                  </a:lnTo>
                  <a:lnTo>
                    <a:pt x="798918" y="2120366"/>
                  </a:lnTo>
                  <a:lnTo>
                    <a:pt x="791590" y="2124523"/>
                  </a:lnTo>
                  <a:lnTo>
                    <a:pt x="784263" y="2128041"/>
                  </a:lnTo>
                  <a:lnTo>
                    <a:pt x="776936" y="2131878"/>
                  </a:lnTo>
                  <a:lnTo>
                    <a:pt x="768971" y="2135075"/>
                  </a:lnTo>
                  <a:lnTo>
                    <a:pt x="760688" y="2137953"/>
                  </a:lnTo>
                  <a:lnTo>
                    <a:pt x="752405" y="2140511"/>
                  </a:lnTo>
                  <a:lnTo>
                    <a:pt x="743803" y="2142749"/>
                  </a:lnTo>
                  <a:lnTo>
                    <a:pt x="735202" y="2145307"/>
                  </a:lnTo>
                  <a:lnTo>
                    <a:pt x="726281" y="2146906"/>
                  </a:lnTo>
                  <a:lnTo>
                    <a:pt x="717361" y="2148505"/>
                  </a:lnTo>
                  <a:lnTo>
                    <a:pt x="708122" y="2149784"/>
                  </a:lnTo>
                  <a:lnTo>
                    <a:pt x="698565" y="2150424"/>
                  </a:lnTo>
                  <a:lnTo>
                    <a:pt x="689007" y="2151063"/>
                  </a:lnTo>
                  <a:lnTo>
                    <a:pt x="679769" y="2151063"/>
                  </a:lnTo>
                  <a:lnTo>
                    <a:pt x="669893" y="2151063"/>
                  </a:lnTo>
                  <a:lnTo>
                    <a:pt x="660335" y="2150424"/>
                  </a:lnTo>
                  <a:lnTo>
                    <a:pt x="650778" y="2149784"/>
                  </a:lnTo>
                  <a:lnTo>
                    <a:pt x="641539" y="2148505"/>
                  </a:lnTo>
                  <a:lnTo>
                    <a:pt x="632619" y="2146906"/>
                  </a:lnTo>
                  <a:lnTo>
                    <a:pt x="623699" y="2145307"/>
                  </a:lnTo>
                  <a:lnTo>
                    <a:pt x="615097" y="2142749"/>
                  </a:lnTo>
                  <a:lnTo>
                    <a:pt x="606495" y="2140511"/>
                  </a:lnTo>
                  <a:lnTo>
                    <a:pt x="598212" y="2137953"/>
                  </a:lnTo>
                  <a:lnTo>
                    <a:pt x="590248" y="2135075"/>
                  </a:lnTo>
                  <a:lnTo>
                    <a:pt x="582283" y="2131878"/>
                  </a:lnTo>
                  <a:lnTo>
                    <a:pt x="574637" y="2128041"/>
                  </a:lnTo>
                  <a:lnTo>
                    <a:pt x="567310" y="2124523"/>
                  </a:lnTo>
                  <a:lnTo>
                    <a:pt x="559983" y="2120366"/>
                  </a:lnTo>
                  <a:lnTo>
                    <a:pt x="553292" y="2116209"/>
                  </a:lnTo>
                  <a:lnTo>
                    <a:pt x="546921" y="2111733"/>
                  </a:lnTo>
                  <a:lnTo>
                    <a:pt x="540868" y="2106936"/>
                  </a:lnTo>
                  <a:lnTo>
                    <a:pt x="534815" y="2102140"/>
                  </a:lnTo>
                  <a:lnTo>
                    <a:pt x="529399" y="2097024"/>
                  </a:lnTo>
                  <a:lnTo>
                    <a:pt x="523983" y="2091588"/>
                  </a:lnTo>
                  <a:lnTo>
                    <a:pt x="519204" y="2086152"/>
                  </a:lnTo>
                  <a:lnTo>
                    <a:pt x="514744" y="2080397"/>
                  </a:lnTo>
                  <a:lnTo>
                    <a:pt x="510284" y="2074961"/>
                  </a:lnTo>
                  <a:lnTo>
                    <a:pt x="506780" y="2068565"/>
                  </a:lnTo>
                  <a:lnTo>
                    <a:pt x="503594" y="2062810"/>
                  </a:lnTo>
                  <a:lnTo>
                    <a:pt x="500408" y="2056415"/>
                  </a:lnTo>
                  <a:lnTo>
                    <a:pt x="497860" y="2050020"/>
                  </a:lnTo>
                  <a:lnTo>
                    <a:pt x="495629" y="2043305"/>
                  </a:lnTo>
                  <a:lnTo>
                    <a:pt x="494037" y="2036590"/>
                  </a:lnTo>
                  <a:lnTo>
                    <a:pt x="493081" y="2029875"/>
                  </a:lnTo>
                  <a:lnTo>
                    <a:pt x="492444" y="2023160"/>
                  </a:lnTo>
                  <a:lnTo>
                    <a:pt x="492125" y="2016125"/>
                  </a:lnTo>
                  <a:close/>
                  <a:moveTo>
                    <a:pt x="429455" y="1851025"/>
                  </a:moveTo>
                  <a:lnTo>
                    <a:pt x="929444" y="1851025"/>
                  </a:lnTo>
                  <a:lnTo>
                    <a:pt x="935464" y="1851345"/>
                  </a:lnTo>
                  <a:lnTo>
                    <a:pt x="941485" y="1852305"/>
                  </a:lnTo>
                  <a:lnTo>
                    <a:pt x="947188" y="1853585"/>
                  </a:lnTo>
                  <a:lnTo>
                    <a:pt x="952574" y="1855825"/>
                  </a:lnTo>
                  <a:lnTo>
                    <a:pt x="957644" y="1858066"/>
                  </a:lnTo>
                  <a:lnTo>
                    <a:pt x="963030" y="1861266"/>
                  </a:lnTo>
                  <a:lnTo>
                    <a:pt x="967466" y="1864786"/>
                  </a:lnTo>
                  <a:lnTo>
                    <a:pt x="971585" y="1868626"/>
                  </a:lnTo>
                  <a:lnTo>
                    <a:pt x="975704" y="1873107"/>
                  </a:lnTo>
                  <a:lnTo>
                    <a:pt x="978873" y="1877587"/>
                  </a:lnTo>
                  <a:lnTo>
                    <a:pt x="981725" y="1882388"/>
                  </a:lnTo>
                  <a:lnTo>
                    <a:pt x="984259" y="1887828"/>
                  </a:lnTo>
                  <a:lnTo>
                    <a:pt x="986477" y="1893268"/>
                  </a:lnTo>
                  <a:lnTo>
                    <a:pt x="988062" y="1899029"/>
                  </a:lnTo>
                  <a:lnTo>
                    <a:pt x="988695" y="1905109"/>
                  </a:lnTo>
                  <a:lnTo>
                    <a:pt x="989012" y="1911190"/>
                  </a:lnTo>
                  <a:lnTo>
                    <a:pt x="988695" y="1917270"/>
                  </a:lnTo>
                  <a:lnTo>
                    <a:pt x="988062" y="1923351"/>
                  </a:lnTo>
                  <a:lnTo>
                    <a:pt x="986477" y="1929111"/>
                  </a:lnTo>
                  <a:lnTo>
                    <a:pt x="984259" y="1934872"/>
                  </a:lnTo>
                  <a:lnTo>
                    <a:pt x="981725" y="1939992"/>
                  </a:lnTo>
                  <a:lnTo>
                    <a:pt x="978873" y="1945113"/>
                  </a:lnTo>
                  <a:lnTo>
                    <a:pt x="975704" y="1949593"/>
                  </a:lnTo>
                  <a:lnTo>
                    <a:pt x="971585" y="1953753"/>
                  </a:lnTo>
                  <a:lnTo>
                    <a:pt x="967466" y="1957914"/>
                  </a:lnTo>
                  <a:lnTo>
                    <a:pt x="963030" y="1961114"/>
                  </a:lnTo>
                  <a:lnTo>
                    <a:pt x="957644" y="1963994"/>
                  </a:lnTo>
                  <a:lnTo>
                    <a:pt x="952574" y="1966554"/>
                  </a:lnTo>
                  <a:lnTo>
                    <a:pt x="947188" y="1968795"/>
                  </a:lnTo>
                  <a:lnTo>
                    <a:pt x="941485" y="1970395"/>
                  </a:lnTo>
                  <a:lnTo>
                    <a:pt x="935464" y="1971355"/>
                  </a:lnTo>
                  <a:lnTo>
                    <a:pt x="929444" y="1971675"/>
                  </a:lnTo>
                  <a:lnTo>
                    <a:pt x="429455" y="1971675"/>
                  </a:lnTo>
                  <a:lnTo>
                    <a:pt x="423435" y="1971355"/>
                  </a:lnTo>
                  <a:lnTo>
                    <a:pt x="417414" y="1970395"/>
                  </a:lnTo>
                  <a:lnTo>
                    <a:pt x="411711" y="1968795"/>
                  </a:lnTo>
                  <a:lnTo>
                    <a:pt x="406325" y="1966554"/>
                  </a:lnTo>
                  <a:lnTo>
                    <a:pt x="401255" y="1963994"/>
                  </a:lnTo>
                  <a:lnTo>
                    <a:pt x="396185" y="1961114"/>
                  </a:lnTo>
                  <a:lnTo>
                    <a:pt x="391433" y="1957914"/>
                  </a:lnTo>
                  <a:lnTo>
                    <a:pt x="387314" y="1953753"/>
                  </a:lnTo>
                  <a:lnTo>
                    <a:pt x="383511" y="1949593"/>
                  </a:lnTo>
                  <a:lnTo>
                    <a:pt x="380026" y="1945113"/>
                  </a:lnTo>
                  <a:lnTo>
                    <a:pt x="377174" y="1939992"/>
                  </a:lnTo>
                  <a:lnTo>
                    <a:pt x="374323" y="1934872"/>
                  </a:lnTo>
                  <a:lnTo>
                    <a:pt x="372422" y="1929111"/>
                  </a:lnTo>
                  <a:lnTo>
                    <a:pt x="370837" y="1923351"/>
                  </a:lnTo>
                  <a:lnTo>
                    <a:pt x="370204" y="1917270"/>
                  </a:lnTo>
                  <a:lnTo>
                    <a:pt x="369887" y="1911190"/>
                  </a:lnTo>
                  <a:lnTo>
                    <a:pt x="370204" y="1905109"/>
                  </a:lnTo>
                  <a:lnTo>
                    <a:pt x="370837" y="1899029"/>
                  </a:lnTo>
                  <a:lnTo>
                    <a:pt x="372422" y="1893268"/>
                  </a:lnTo>
                  <a:lnTo>
                    <a:pt x="374323" y="1887828"/>
                  </a:lnTo>
                  <a:lnTo>
                    <a:pt x="377174" y="1882388"/>
                  </a:lnTo>
                  <a:lnTo>
                    <a:pt x="380026" y="1877587"/>
                  </a:lnTo>
                  <a:lnTo>
                    <a:pt x="383511" y="1873107"/>
                  </a:lnTo>
                  <a:lnTo>
                    <a:pt x="387314" y="1868626"/>
                  </a:lnTo>
                  <a:lnTo>
                    <a:pt x="391433" y="1864786"/>
                  </a:lnTo>
                  <a:lnTo>
                    <a:pt x="396185" y="1861266"/>
                  </a:lnTo>
                  <a:lnTo>
                    <a:pt x="401255" y="1858066"/>
                  </a:lnTo>
                  <a:lnTo>
                    <a:pt x="406325" y="1855825"/>
                  </a:lnTo>
                  <a:lnTo>
                    <a:pt x="411711" y="1853585"/>
                  </a:lnTo>
                  <a:lnTo>
                    <a:pt x="417414" y="1852305"/>
                  </a:lnTo>
                  <a:lnTo>
                    <a:pt x="423435" y="1851345"/>
                  </a:lnTo>
                  <a:lnTo>
                    <a:pt x="429455" y="1851025"/>
                  </a:lnTo>
                  <a:close/>
                  <a:moveTo>
                    <a:pt x="429455" y="1692275"/>
                  </a:moveTo>
                  <a:lnTo>
                    <a:pt x="929444" y="1692275"/>
                  </a:lnTo>
                  <a:lnTo>
                    <a:pt x="935464" y="1692596"/>
                  </a:lnTo>
                  <a:lnTo>
                    <a:pt x="941485" y="1693238"/>
                  </a:lnTo>
                  <a:lnTo>
                    <a:pt x="947188" y="1694842"/>
                  </a:lnTo>
                  <a:lnTo>
                    <a:pt x="952574" y="1697088"/>
                  </a:lnTo>
                  <a:lnTo>
                    <a:pt x="957644" y="1699655"/>
                  </a:lnTo>
                  <a:lnTo>
                    <a:pt x="963030" y="1702543"/>
                  </a:lnTo>
                  <a:lnTo>
                    <a:pt x="967466" y="1706073"/>
                  </a:lnTo>
                  <a:lnTo>
                    <a:pt x="971585" y="1709923"/>
                  </a:lnTo>
                  <a:lnTo>
                    <a:pt x="975704" y="1714095"/>
                  </a:lnTo>
                  <a:lnTo>
                    <a:pt x="978873" y="1718908"/>
                  </a:lnTo>
                  <a:lnTo>
                    <a:pt x="981725" y="1724042"/>
                  </a:lnTo>
                  <a:lnTo>
                    <a:pt x="984259" y="1729176"/>
                  </a:lnTo>
                  <a:lnTo>
                    <a:pt x="986477" y="1734631"/>
                  </a:lnTo>
                  <a:lnTo>
                    <a:pt x="988062" y="1740407"/>
                  </a:lnTo>
                  <a:lnTo>
                    <a:pt x="988695" y="1746503"/>
                  </a:lnTo>
                  <a:lnTo>
                    <a:pt x="989012" y="1752600"/>
                  </a:lnTo>
                  <a:lnTo>
                    <a:pt x="988695" y="1759017"/>
                  </a:lnTo>
                  <a:lnTo>
                    <a:pt x="988062" y="1764793"/>
                  </a:lnTo>
                  <a:lnTo>
                    <a:pt x="986477" y="1770569"/>
                  </a:lnTo>
                  <a:lnTo>
                    <a:pt x="984259" y="1776024"/>
                  </a:lnTo>
                  <a:lnTo>
                    <a:pt x="981725" y="1781479"/>
                  </a:lnTo>
                  <a:lnTo>
                    <a:pt x="978873" y="1786292"/>
                  </a:lnTo>
                  <a:lnTo>
                    <a:pt x="975704" y="1791426"/>
                  </a:lnTo>
                  <a:lnTo>
                    <a:pt x="971585" y="1795598"/>
                  </a:lnTo>
                  <a:lnTo>
                    <a:pt x="967466" y="1799127"/>
                  </a:lnTo>
                  <a:lnTo>
                    <a:pt x="963030" y="1802657"/>
                  </a:lnTo>
                  <a:lnTo>
                    <a:pt x="957644" y="1805866"/>
                  </a:lnTo>
                  <a:lnTo>
                    <a:pt x="952574" y="1808433"/>
                  </a:lnTo>
                  <a:lnTo>
                    <a:pt x="947188" y="1810358"/>
                  </a:lnTo>
                  <a:lnTo>
                    <a:pt x="941485" y="1811641"/>
                  </a:lnTo>
                  <a:lnTo>
                    <a:pt x="935464" y="1812604"/>
                  </a:lnTo>
                  <a:lnTo>
                    <a:pt x="929444" y="1812925"/>
                  </a:lnTo>
                  <a:lnTo>
                    <a:pt x="429455" y="1812925"/>
                  </a:lnTo>
                  <a:lnTo>
                    <a:pt x="423435" y="1812604"/>
                  </a:lnTo>
                  <a:lnTo>
                    <a:pt x="417414" y="1811641"/>
                  </a:lnTo>
                  <a:lnTo>
                    <a:pt x="411711" y="1810358"/>
                  </a:lnTo>
                  <a:lnTo>
                    <a:pt x="406325" y="1808433"/>
                  </a:lnTo>
                  <a:lnTo>
                    <a:pt x="401255" y="1805866"/>
                  </a:lnTo>
                  <a:lnTo>
                    <a:pt x="396185" y="1802657"/>
                  </a:lnTo>
                  <a:lnTo>
                    <a:pt x="391433" y="1799127"/>
                  </a:lnTo>
                  <a:lnTo>
                    <a:pt x="387314" y="1795598"/>
                  </a:lnTo>
                  <a:lnTo>
                    <a:pt x="383511" y="1791426"/>
                  </a:lnTo>
                  <a:lnTo>
                    <a:pt x="380026" y="1786292"/>
                  </a:lnTo>
                  <a:lnTo>
                    <a:pt x="377174" y="1781479"/>
                  </a:lnTo>
                  <a:lnTo>
                    <a:pt x="374323" y="1776024"/>
                  </a:lnTo>
                  <a:lnTo>
                    <a:pt x="372422" y="1770569"/>
                  </a:lnTo>
                  <a:lnTo>
                    <a:pt x="370837" y="1764793"/>
                  </a:lnTo>
                  <a:lnTo>
                    <a:pt x="370204" y="1759017"/>
                  </a:lnTo>
                  <a:lnTo>
                    <a:pt x="369887" y="1752600"/>
                  </a:lnTo>
                  <a:lnTo>
                    <a:pt x="370204" y="1746503"/>
                  </a:lnTo>
                  <a:lnTo>
                    <a:pt x="370837" y="1740407"/>
                  </a:lnTo>
                  <a:lnTo>
                    <a:pt x="372422" y="1734631"/>
                  </a:lnTo>
                  <a:lnTo>
                    <a:pt x="374323" y="1729176"/>
                  </a:lnTo>
                  <a:lnTo>
                    <a:pt x="377174" y="1724042"/>
                  </a:lnTo>
                  <a:lnTo>
                    <a:pt x="380026" y="1718908"/>
                  </a:lnTo>
                  <a:lnTo>
                    <a:pt x="383511" y="1714095"/>
                  </a:lnTo>
                  <a:lnTo>
                    <a:pt x="387314" y="1709923"/>
                  </a:lnTo>
                  <a:lnTo>
                    <a:pt x="391433" y="1706073"/>
                  </a:lnTo>
                  <a:lnTo>
                    <a:pt x="396185" y="1702543"/>
                  </a:lnTo>
                  <a:lnTo>
                    <a:pt x="401255" y="1699655"/>
                  </a:lnTo>
                  <a:lnTo>
                    <a:pt x="406325" y="1697088"/>
                  </a:lnTo>
                  <a:lnTo>
                    <a:pt x="411711" y="1694842"/>
                  </a:lnTo>
                  <a:lnTo>
                    <a:pt x="417414" y="1693238"/>
                  </a:lnTo>
                  <a:lnTo>
                    <a:pt x="423435" y="1692596"/>
                  </a:lnTo>
                  <a:lnTo>
                    <a:pt x="429455" y="1692275"/>
                  </a:lnTo>
                  <a:close/>
                  <a:moveTo>
                    <a:pt x="1217103" y="1013330"/>
                  </a:moveTo>
                  <a:lnTo>
                    <a:pt x="1217023" y="1014521"/>
                  </a:lnTo>
                  <a:lnTo>
                    <a:pt x="1216389" y="1018965"/>
                  </a:lnTo>
                  <a:lnTo>
                    <a:pt x="1215437" y="1022139"/>
                  </a:lnTo>
                  <a:lnTo>
                    <a:pt x="1214802" y="1023409"/>
                  </a:lnTo>
                  <a:lnTo>
                    <a:pt x="1214167" y="1024361"/>
                  </a:lnTo>
                  <a:lnTo>
                    <a:pt x="1213850" y="1024679"/>
                  </a:lnTo>
                  <a:lnTo>
                    <a:pt x="1212263" y="1027536"/>
                  </a:lnTo>
                  <a:lnTo>
                    <a:pt x="1210676" y="1029440"/>
                  </a:lnTo>
                  <a:lnTo>
                    <a:pt x="1213215" y="1024996"/>
                  </a:lnTo>
                  <a:lnTo>
                    <a:pt x="1215119" y="1020870"/>
                  </a:lnTo>
                  <a:lnTo>
                    <a:pt x="1216389" y="1017378"/>
                  </a:lnTo>
                  <a:lnTo>
                    <a:pt x="1217023" y="1013886"/>
                  </a:lnTo>
                  <a:lnTo>
                    <a:pt x="1217103" y="1013330"/>
                  </a:lnTo>
                  <a:close/>
                  <a:moveTo>
                    <a:pt x="1217341" y="1009442"/>
                  </a:moveTo>
                  <a:lnTo>
                    <a:pt x="1217658" y="1010077"/>
                  </a:lnTo>
                  <a:lnTo>
                    <a:pt x="1217341" y="1011664"/>
                  </a:lnTo>
                  <a:lnTo>
                    <a:pt x="1217103" y="1013330"/>
                  </a:lnTo>
                  <a:lnTo>
                    <a:pt x="1217341" y="1009760"/>
                  </a:lnTo>
                  <a:lnTo>
                    <a:pt x="1217341" y="1009442"/>
                  </a:lnTo>
                  <a:close/>
                  <a:moveTo>
                    <a:pt x="1162712" y="1009170"/>
                  </a:moveTo>
                  <a:lnTo>
                    <a:pt x="1162440" y="1013251"/>
                  </a:lnTo>
                  <a:lnTo>
                    <a:pt x="1162440" y="1012934"/>
                  </a:lnTo>
                  <a:lnTo>
                    <a:pt x="1162440" y="1011347"/>
                  </a:lnTo>
                  <a:lnTo>
                    <a:pt x="1162712" y="1009170"/>
                  </a:lnTo>
                  <a:close/>
                  <a:moveTo>
                    <a:pt x="1167137" y="996491"/>
                  </a:moveTo>
                  <a:lnTo>
                    <a:pt x="1166565" y="997380"/>
                  </a:lnTo>
                  <a:lnTo>
                    <a:pt x="1164661" y="1001506"/>
                  </a:lnTo>
                  <a:lnTo>
                    <a:pt x="1163392" y="1005633"/>
                  </a:lnTo>
                  <a:lnTo>
                    <a:pt x="1162757" y="1008807"/>
                  </a:lnTo>
                  <a:lnTo>
                    <a:pt x="1162712" y="1009170"/>
                  </a:lnTo>
                  <a:lnTo>
                    <a:pt x="1162757" y="1008490"/>
                  </a:lnTo>
                  <a:lnTo>
                    <a:pt x="1163392" y="1004681"/>
                  </a:lnTo>
                  <a:lnTo>
                    <a:pt x="1164344" y="1001189"/>
                  </a:lnTo>
                  <a:lnTo>
                    <a:pt x="1164767" y="1000448"/>
                  </a:lnTo>
                  <a:lnTo>
                    <a:pt x="1164979" y="1000237"/>
                  </a:lnTo>
                  <a:lnTo>
                    <a:pt x="1164979" y="1000078"/>
                  </a:lnTo>
                  <a:lnTo>
                    <a:pt x="1165613" y="998967"/>
                  </a:lnTo>
                  <a:lnTo>
                    <a:pt x="1166089" y="998015"/>
                  </a:lnTo>
                  <a:lnTo>
                    <a:pt x="1166756" y="996872"/>
                  </a:lnTo>
                  <a:lnTo>
                    <a:pt x="1167137" y="996491"/>
                  </a:lnTo>
                  <a:close/>
                  <a:moveTo>
                    <a:pt x="1167517" y="995899"/>
                  </a:moveTo>
                  <a:lnTo>
                    <a:pt x="1167517" y="996110"/>
                  </a:lnTo>
                  <a:lnTo>
                    <a:pt x="1167137" y="996491"/>
                  </a:lnTo>
                  <a:lnTo>
                    <a:pt x="1167517" y="995899"/>
                  </a:lnTo>
                  <a:close/>
                  <a:moveTo>
                    <a:pt x="701019" y="65088"/>
                  </a:moveTo>
                  <a:lnTo>
                    <a:pt x="686421" y="65405"/>
                  </a:lnTo>
                  <a:lnTo>
                    <a:pt x="671823" y="66358"/>
                  </a:lnTo>
                  <a:lnTo>
                    <a:pt x="657225" y="67310"/>
                  </a:lnTo>
                  <a:lnTo>
                    <a:pt x="671823" y="68897"/>
                  </a:lnTo>
                  <a:lnTo>
                    <a:pt x="686104" y="70484"/>
                  </a:lnTo>
                  <a:lnTo>
                    <a:pt x="700384" y="72389"/>
                  </a:lnTo>
                  <a:lnTo>
                    <a:pt x="714982" y="74611"/>
                  </a:lnTo>
                  <a:lnTo>
                    <a:pt x="729263" y="77468"/>
                  </a:lnTo>
                  <a:lnTo>
                    <a:pt x="743226" y="80325"/>
                  </a:lnTo>
                  <a:lnTo>
                    <a:pt x="757189" y="83499"/>
                  </a:lnTo>
                  <a:lnTo>
                    <a:pt x="771152" y="86673"/>
                  </a:lnTo>
                  <a:lnTo>
                    <a:pt x="785433" y="90800"/>
                  </a:lnTo>
                  <a:lnTo>
                    <a:pt x="799079" y="94609"/>
                  </a:lnTo>
                  <a:lnTo>
                    <a:pt x="812725" y="98736"/>
                  </a:lnTo>
                  <a:lnTo>
                    <a:pt x="826053" y="103497"/>
                  </a:lnTo>
                  <a:lnTo>
                    <a:pt x="839382" y="108259"/>
                  </a:lnTo>
                  <a:lnTo>
                    <a:pt x="852710" y="113655"/>
                  </a:lnTo>
                  <a:lnTo>
                    <a:pt x="865721" y="119051"/>
                  </a:lnTo>
                  <a:lnTo>
                    <a:pt x="878733" y="125082"/>
                  </a:lnTo>
                  <a:lnTo>
                    <a:pt x="892061" y="130796"/>
                  </a:lnTo>
                  <a:lnTo>
                    <a:pt x="904755" y="137462"/>
                  </a:lnTo>
                  <a:lnTo>
                    <a:pt x="917131" y="143811"/>
                  </a:lnTo>
                  <a:lnTo>
                    <a:pt x="929508" y="150794"/>
                  </a:lnTo>
                  <a:lnTo>
                    <a:pt x="941884" y="157778"/>
                  </a:lnTo>
                  <a:lnTo>
                    <a:pt x="953944" y="165078"/>
                  </a:lnTo>
                  <a:lnTo>
                    <a:pt x="965685" y="173014"/>
                  </a:lnTo>
                  <a:lnTo>
                    <a:pt x="977427" y="180633"/>
                  </a:lnTo>
                  <a:lnTo>
                    <a:pt x="988852" y="188886"/>
                  </a:lnTo>
                  <a:lnTo>
                    <a:pt x="1000276" y="197139"/>
                  </a:lnTo>
                  <a:lnTo>
                    <a:pt x="1011383" y="206027"/>
                  </a:lnTo>
                  <a:lnTo>
                    <a:pt x="1022173" y="214598"/>
                  </a:lnTo>
                  <a:lnTo>
                    <a:pt x="1032963" y="223803"/>
                  </a:lnTo>
                  <a:lnTo>
                    <a:pt x="1043118" y="233008"/>
                  </a:lnTo>
                  <a:lnTo>
                    <a:pt x="1053590" y="242531"/>
                  </a:lnTo>
                  <a:lnTo>
                    <a:pt x="1063428" y="252054"/>
                  </a:lnTo>
                  <a:lnTo>
                    <a:pt x="1073266" y="262212"/>
                  </a:lnTo>
                  <a:lnTo>
                    <a:pt x="1083103" y="272370"/>
                  </a:lnTo>
                  <a:lnTo>
                    <a:pt x="1092306" y="282845"/>
                  </a:lnTo>
                  <a:lnTo>
                    <a:pt x="1101192" y="293320"/>
                  </a:lnTo>
                  <a:lnTo>
                    <a:pt x="1110078" y="304113"/>
                  </a:lnTo>
                  <a:lnTo>
                    <a:pt x="1118963" y="315223"/>
                  </a:lnTo>
                  <a:lnTo>
                    <a:pt x="1127214" y="326333"/>
                  </a:lnTo>
                  <a:lnTo>
                    <a:pt x="1135148" y="337760"/>
                  </a:lnTo>
                  <a:lnTo>
                    <a:pt x="1143082" y="349188"/>
                  </a:lnTo>
                  <a:lnTo>
                    <a:pt x="1151015" y="360615"/>
                  </a:lnTo>
                  <a:lnTo>
                    <a:pt x="1157997" y="372360"/>
                  </a:lnTo>
                  <a:lnTo>
                    <a:pt x="1165296" y="384423"/>
                  </a:lnTo>
                  <a:lnTo>
                    <a:pt x="1171960" y="396485"/>
                  </a:lnTo>
                  <a:lnTo>
                    <a:pt x="1178625" y="408865"/>
                  </a:lnTo>
                  <a:lnTo>
                    <a:pt x="1184971" y="421244"/>
                  </a:lnTo>
                  <a:lnTo>
                    <a:pt x="1190684" y="433624"/>
                  </a:lnTo>
                  <a:lnTo>
                    <a:pt x="1196713" y="446321"/>
                  </a:lnTo>
                  <a:lnTo>
                    <a:pt x="1201791" y="459019"/>
                  </a:lnTo>
                  <a:lnTo>
                    <a:pt x="1206868" y="471716"/>
                  </a:lnTo>
                  <a:lnTo>
                    <a:pt x="1211629" y="484730"/>
                  </a:lnTo>
                  <a:lnTo>
                    <a:pt x="1216071" y="497745"/>
                  </a:lnTo>
                  <a:lnTo>
                    <a:pt x="1220514" y="511077"/>
                  </a:lnTo>
                  <a:lnTo>
                    <a:pt x="1224322" y="524409"/>
                  </a:lnTo>
                  <a:lnTo>
                    <a:pt x="1227813" y="537741"/>
                  </a:lnTo>
                  <a:lnTo>
                    <a:pt x="1230987" y="551073"/>
                  </a:lnTo>
                  <a:lnTo>
                    <a:pt x="1234160" y="564405"/>
                  </a:lnTo>
                  <a:lnTo>
                    <a:pt x="1237016" y="578055"/>
                  </a:lnTo>
                  <a:lnTo>
                    <a:pt x="1239238" y="591704"/>
                  </a:lnTo>
                  <a:lnTo>
                    <a:pt x="1241142" y="605671"/>
                  </a:lnTo>
                  <a:lnTo>
                    <a:pt x="1243046" y="619321"/>
                  </a:lnTo>
                  <a:lnTo>
                    <a:pt x="1244633" y="632970"/>
                  </a:lnTo>
                  <a:lnTo>
                    <a:pt x="1245902" y="646620"/>
                  </a:lnTo>
                  <a:lnTo>
                    <a:pt x="1246537" y="660269"/>
                  </a:lnTo>
                  <a:lnTo>
                    <a:pt x="1247171" y="674236"/>
                  </a:lnTo>
                  <a:lnTo>
                    <a:pt x="1247489" y="688203"/>
                  </a:lnTo>
                  <a:lnTo>
                    <a:pt x="1247171" y="701852"/>
                  </a:lnTo>
                  <a:lnTo>
                    <a:pt x="1246854" y="715819"/>
                  </a:lnTo>
                  <a:lnTo>
                    <a:pt x="1246219" y="729469"/>
                  </a:lnTo>
                  <a:lnTo>
                    <a:pt x="1245267" y="743118"/>
                  </a:lnTo>
                  <a:lnTo>
                    <a:pt x="1243998" y="756768"/>
                  </a:lnTo>
                  <a:lnTo>
                    <a:pt x="1242094" y="771052"/>
                  </a:lnTo>
                  <a:lnTo>
                    <a:pt x="1240190" y="784702"/>
                  </a:lnTo>
                  <a:lnTo>
                    <a:pt x="1237968" y="798034"/>
                  </a:lnTo>
                  <a:lnTo>
                    <a:pt x="1235747" y="811683"/>
                  </a:lnTo>
                  <a:lnTo>
                    <a:pt x="1232891" y="825333"/>
                  </a:lnTo>
                  <a:lnTo>
                    <a:pt x="1229400" y="838665"/>
                  </a:lnTo>
                  <a:lnTo>
                    <a:pt x="1226226" y="852314"/>
                  </a:lnTo>
                  <a:lnTo>
                    <a:pt x="1222418" y="865646"/>
                  </a:lnTo>
                  <a:lnTo>
                    <a:pt x="1218293" y="878661"/>
                  </a:lnTo>
                  <a:lnTo>
                    <a:pt x="1214167" y="891993"/>
                  </a:lnTo>
                  <a:lnTo>
                    <a:pt x="1209407" y="905008"/>
                  </a:lnTo>
                  <a:lnTo>
                    <a:pt x="1204330" y="918022"/>
                  </a:lnTo>
                  <a:lnTo>
                    <a:pt x="1199252" y="930720"/>
                  </a:lnTo>
                  <a:lnTo>
                    <a:pt x="1193540" y="943417"/>
                  </a:lnTo>
                  <a:lnTo>
                    <a:pt x="1187828" y="956114"/>
                  </a:lnTo>
                  <a:lnTo>
                    <a:pt x="1181481" y="968811"/>
                  </a:lnTo>
                  <a:lnTo>
                    <a:pt x="1175451" y="981191"/>
                  </a:lnTo>
                  <a:lnTo>
                    <a:pt x="1168469" y="993253"/>
                  </a:lnTo>
                  <a:lnTo>
                    <a:pt x="1167094" y="996004"/>
                  </a:lnTo>
                  <a:lnTo>
                    <a:pt x="1166565" y="996745"/>
                  </a:lnTo>
                  <a:lnTo>
                    <a:pt x="1166883" y="996428"/>
                  </a:lnTo>
                  <a:lnTo>
                    <a:pt x="1167094" y="996004"/>
                  </a:lnTo>
                  <a:lnTo>
                    <a:pt x="1168152" y="994523"/>
                  </a:lnTo>
                  <a:lnTo>
                    <a:pt x="1169422" y="992936"/>
                  </a:lnTo>
                  <a:lnTo>
                    <a:pt x="1167517" y="995899"/>
                  </a:lnTo>
                  <a:lnTo>
                    <a:pt x="1167517" y="995793"/>
                  </a:lnTo>
                  <a:lnTo>
                    <a:pt x="1167200" y="996110"/>
                  </a:lnTo>
                  <a:lnTo>
                    <a:pt x="1166756" y="996872"/>
                  </a:lnTo>
                  <a:lnTo>
                    <a:pt x="1166565" y="997062"/>
                  </a:lnTo>
                  <a:lnTo>
                    <a:pt x="1166089" y="998015"/>
                  </a:lnTo>
                  <a:lnTo>
                    <a:pt x="1164979" y="999919"/>
                  </a:lnTo>
                  <a:lnTo>
                    <a:pt x="1164979" y="1000078"/>
                  </a:lnTo>
                  <a:lnTo>
                    <a:pt x="1164767" y="1000448"/>
                  </a:lnTo>
                  <a:lnTo>
                    <a:pt x="1164344" y="1000872"/>
                  </a:lnTo>
                  <a:lnTo>
                    <a:pt x="1161488" y="1007220"/>
                  </a:lnTo>
                  <a:lnTo>
                    <a:pt x="1155141" y="1019282"/>
                  </a:lnTo>
                  <a:lnTo>
                    <a:pt x="1148159" y="1031345"/>
                  </a:lnTo>
                  <a:lnTo>
                    <a:pt x="1141495" y="1043407"/>
                  </a:lnTo>
                  <a:lnTo>
                    <a:pt x="1133879" y="1055152"/>
                  </a:lnTo>
                  <a:lnTo>
                    <a:pt x="1126262" y="1066897"/>
                  </a:lnTo>
                  <a:lnTo>
                    <a:pt x="1118329" y="1078959"/>
                  </a:lnTo>
                  <a:lnTo>
                    <a:pt x="1109760" y="1090704"/>
                  </a:lnTo>
                  <a:lnTo>
                    <a:pt x="1093258" y="1114194"/>
                  </a:lnTo>
                  <a:lnTo>
                    <a:pt x="1076439" y="1138319"/>
                  </a:lnTo>
                  <a:lnTo>
                    <a:pt x="1068188" y="1150698"/>
                  </a:lnTo>
                  <a:lnTo>
                    <a:pt x="1059937" y="1163396"/>
                  </a:lnTo>
                  <a:lnTo>
                    <a:pt x="1052003" y="1175775"/>
                  </a:lnTo>
                  <a:lnTo>
                    <a:pt x="1044704" y="1188790"/>
                  </a:lnTo>
                  <a:lnTo>
                    <a:pt x="1037088" y="1201805"/>
                  </a:lnTo>
                  <a:lnTo>
                    <a:pt x="1029789" y="1214819"/>
                  </a:lnTo>
                  <a:lnTo>
                    <a:pt x="1023125" y="1228786"/>
                  </a:lnTo>
                  <a:lnTo>
                    <a:pt x="1016461" y="1242118"/>
                  </a:lnTo>
                  <a:lnTo>
                    <a:pt x="1010748" y="1256085"/>
                  </a:lnTo>
                  <a:lnTo>
                    <a:pt x="1005036" y="1269735"/>
                  </a:lnTo>
                  <a:lnTo>
                    <a:pt x="999959" y="1284019"/>
                  </a:lnTo>
                  <a:lnTo>
                    <a:pt x="995199" y="1298621"/>
                  </a:lnTo>
                  <a:lnTo>
                    <a:pt x="991073" y="1312905"/>
                  </a:lnTo>
                  <a:lnTo>
                    <a:pt x="987265" y="1327189"/>
                  </a:lnTo>
                  <a:lnTo>
                    <a:pt x="983774" y="1341791"/>
                  </a:lnTo>
                  <a:lnTo>
                    <a:pt x="980918" y="1356393"/>
                  </a:lnTo>
                  <a:lnTo>
                    <a:pt x="978379" y="1370995"/>
                  </a:lnTo>
                  <a:lnTo>
                    <a:pt x="976475" y="1385597"/>
                  </a:lnTo>
                  <a:lnTo>
                    <a:pt x="974888" y="1400198"/>
                  </a:lnTo>
                  <a:lnTo>
                    <a:pt x="973619" y="1415118"/>
                  </a:lnTo>
                  <a:lnTo>
                    <a:pt x="972350" y="1430037"/>
                  </a:lnTo>
                  <a:lnTo>
                    <a:pt x="972032" y="1444639"/>
                  </a:lnTo>
                  <a:lnTo>
                    <a:pt x="971715" y="1459240"/>
                  </a:lnTo>
                  <a:lnTo>
                    <a:pt x="972032" y="1474160"/>
                  </a:lnTo>
                  <a:lnTo>
                    <a:pt x="972667" y="1488761"/>
                  </a:lnTo>
                  <a:lnTo>
                    <a:pt x="973619" y="1503363"/>
                  </a:lnTo>
                  <a:lnTo>
                    <a:pt x="975523" y="1488761"/>
                  </a:lnTo>
                  <a:lnTo>
                    <a:pt x="977110" y="1474477"/>
                  </a:lnTo>
                  <a:lnTo>
                    <a:pt x="979331" y="1459875"/>
                  </a:lnTo>
                  <a:lnTo>
                    <a:pt x="981553" y="1445591"/>
                  </a:lnTo>
                  <a:lnTo>
                    <a:pt x="984091" y="1431306"/>
                  </a:lnTo>
                  <a:lnTo>
                    <a:pt x="987265" y="1417022"/>
                  </a:lnTo>
                  <a:lnTo>
                    <a:pt x="990438" y="1402738"/>
                  </a:lnTo>
                  <a:lnTo>
                    <a:pt x="993929" y="1389088"/>
                  </a:lnTo>
                  <a:lnTo>
                    <a:pt x="997737" y="1375121"/>
                  </a:lnTo>
                  <a:lnTo>
                    <a:pt x="1001863" y="1361472"/>
                  </a:lnTo>
                  <a:lnTo>
                    <a:pt x="1005988" y="1347822"/>
                  </a:lnTo>
                  <a:lnTo>
                    <a:pt x="1011066" y="1334490"/>
                  </a:lnTo>
                  <a:lnTo>
                    <a:pt x="1016143" y="1321476"/>
                  </a:lnTo>
                  <a:lnTo>
                    <a:pt x="1021856" y="1308144"/>
                  </a:lnTo>
                  <a:lnTo>
                    <a:pt x="1027568" y="1295129"/>
                  </a:lnTo>
                  <a:lnTo>
                    <a:pt x="1033915" y="1282432"/>
                  </a:lnTo>
                  <a:lnTo>
                    <a:pt x="1040262" y="1269735"/>
                  </a:lnTo>
                  <a:lnTo>
                    <a:pt x="1047243" y="1257672"/>
                  </a:lnTo>
                  <a:lnTo>
                    <a:pt x="1054225" y="1245293"/>
                  </a:lnTo>
                  <a:lnTo>
                    <a:pt x="1061841" y="1233548"/>
                  </a:lnTo>
                  <a:lnTo>
                    <a:pt x="1069775" y="1221803"/>
                  </a:lnTo>
                  <a:lnTo>
                    <a:pt x="1077391" y="1210058"/>
                  </a:lnTo>
                  <a:lnTo>
                    <a:pt x="1085959" y="1198630"/>
                  </a:lnTo>
                  <a:lnTo>
                    <a:pt x="1094528" y="1187203"/>
                  </a:lnTo>
                  <a:lnTo>
                    <a:pt x="1111982" y="1164665"/>
                  </a:lnTo>
                  <a:lnTo>
                    <a:pt x="1130071" y="1142128"/>
                  </a:lnTo>
                  <a:lnTo>
                    <a:pt x="1148477" y="1119273"/>
                  </a:lnTo>
                  <a:lnTo>
                    <a:pt x="1166883" y="1096100"/>
                  </a:lnTo>
                  <a:lnTo>
                    <a:pt x="1175768" y="1084038"/>
                  </a:lnTo>
                  <a:lnTo>
                    <a:pt x="1184971" y="1071658"/>
                  </a:lnTo>
                  <a:lnTo>
                    <a:pt x="1193222" y="1059279"/>
                  </a:lnTo>
                  <a:lnTo>
                    <a:pt x="1201473" y="1046264"/>
                  </a:lnTo>
                  <a:lnTo>
                    <a:pt x="1205599" y="1039915"/>
                  </a:lnTo>
                  <a:lnTo>
                    <a:pt x="1209724" y="1032932"/>
                  </a:lnTo>
                  <a:lnTo>
                    <a:pt x="1212263" y="1027853"/>
                  </a:lnTo>
                  <a:lnTo>
                    <a:pt x="1213215" y="1026583"/>
                  </a:lnTo>
                  <a:lnTo>
                    <a:pt x="1213850" y="1025314"/>
                  </a:lnTo>
                  <a:lnTo>
                    <a:pt x="1213215" y="1025948"/>
                  </a:lnTo>
                  <a:lnTo>
                    <a:pt x="1213850" y="1024679"/>
                  </a:lnTo>
                  <a:lnTo>
                    <a:pt x="1213850" y="1025313"/>
                  </a:lnTo>
                  <a:lnTo>
                    <a:pt x="1214167" y="1024679"/>
                  </a:lnTo>
                  <a:lnTo>
                    <a:pt x="1214802" y="1023409"/>
                  </a:lnTo>
                  <a:lnTo>
                    <a:pt x="1216071" y="1021504"/>
                  </a:lnTo>
                  <a:lnTo>
                    <a:pt x="1224005" y="1008490"/>
                  </a:lnTo>
                  <a:lnTo>
                    <a:pt x="1231939" y="995475"/>
                  </a:lnTo>
                  <a:lnTo>
                    <a:pt x="1238920" y="982143"/>
                  </a:lnTo>
                  <a:lnTo>
                    <a:pt x="1245902" y="968176"/>
                  </a:lnTo>
                  <a:lnTo>
                    <a:pt x="1252566" y="954527"/>
                  </a:lnTo>
                  <a:lnTo>
                    <a:pt x="1258913" y="940560"/>
                  </a:lnTo>
                  <a:lnTo>
                    <a:pt x="1264625" y="926593"/>
                  </a:lnTo>
                  <a:lnTo>
                    <a:pt x="1270338" y="912626"/>
                  </a:lnTo>
                  <a:lnTo>
                    <a:pt x="1275732" y="898342"/>
                  </a:lnTo>
                  <a:lnTo>
                    <a:pt x="1280810" y="883422"/>
                  </a:lnTo>
                  <a:lnTo>
                    <a:pt x="1285253" y="869138"/>
                  </a:lnTo>
                  <a:lnTo>
                    <a:pt x="1289378" y="854219"/>
                  </a:lnTo>
                  <a:lnTo>
                    <a:pt x="1293186" y="839300"/>
                  </a:lnTo>
                  <a:lnTo>
                    <a:pt x="1296677" y="824380"/>
                  </a:lnTo>
                  <a:lnTo>
                    <a:pt x="1299533" y="809461"/>
                  </a:lnTo>
                  <a:lnTo>
                    <a:pt x="1302707" y="794542"/>
                  </a:lnTo>
                  <a:lnTo>
                    <a:pt x="1304928" y="779305"/>
                  </a:lnTo>
                  <a:lnTo>
                    <a:pt x="1306832" y="764069"/>
                  </a:lnTo>
                  <a:lnTo>
                    <a:pt x="1308419" y="749150"/>
                  </a:lnTo>
                  <a:lnTo>
                    <a:pt x="1309688" y="733596"/>
                  </a:lnTo>
                  <a:lnTo>
                    <a:pt x="1310640" y="718359"/>
                  </a:lnTo>
                  <a:lnTo>
                    <a:pt x="1311275" y="703122"/>
                  </a:lnTo>
                  <a:lnTo>
                    <a:pt x="1311275" y="687886"/>
                  </a:lnTo>
                  <a:lnTo>
                    <a:pt x="1311275" y="672331"/>
                  </a:lnTo>
                  <a:lnTo>
                    <a:pt x="1310640" y="657412"/>
                  </a:lnTo>
                  <a:lnTo>
                    <a:pt x="1309688" y="642176"/>
                  </a:lnTo>
                  <a:lnTo>
                    <a:pt x="1308419" y="626622"/>
                  </a:lnTo>
                  <a:lnTo>
                    <a:pt x="1306832" y="611385"/>
                  </a:lnTo>
                  <a:lnTo>
                    <a:pt x="1304928" y="596466"/>
                  </a:lnTo>
                  <a:lnTo>
                    <a:pt x="1302707" y="580912"/>
                  </a:lnTo>
                  <a:lnTo>
                    <a:pt x="1299533" y="565992"/>
                  </a:lnTo>
                  <a:lnTo>
                    <a:pt x="1296677" y="551073"/>
                  </a:lnTo>
                  <a:lnTo>
                    <a:pt x="1293186" y="536154"/>
                  </a:lnTo>
                  <a:lnTo>
                    <a:pt x="1289061" y="521235"/>
                  </a:lnTo>
                  <a:lnTo>
                    <a:pt x="1284935" y="506633"/>
                  </a:lnTo>
                  <a:lnTo>
                    <a:pt x="1280493" y="492031"/>
                  </a:lnTo>
                  <a:lnTo>
                    <a:pt x="1275415" y="477747"/>
                  </a:lnTo>
                  <a:lnTo>
                    <a:pt x="1270338" y="463145"/>
                  </a:lnTo>
                  <a:lnTo>
                    <a:pt x="1264625" y="448861"/>
                  </a:lnTo>
                  <a:lnTo>
                    <a:pt x="1258913" y="434894"/>
                  </a:lnTo>
                  <a:lnTo>
                    <a:pt x="1252249" y="420927"/>
                  </a:lnTo>
                  <a:lnTo>
                    <a:pt x="1245902" y="407278"/>
                  </a:lnTo>
                  <a:lnTo>
                    <a:pt x="1238603" y="393628"/>
                  </a:lnTo>
                  <a:lnTo>
                    <a:pt x="1231304" y="379979"/>
                  </a:lnTo>
                  <a:lnTo>
                    <a:pt x="1224005" y="366646"/>
                  </a:lnTo>
                  <a:lnTo>
                    <a:pt x="1215754" y="353632"/>
                  </a:lnTo>
                  <a:lnTo>
                    <a:pt x="1207503" y="340935"/>
                  </a:lnTo>
                  <a:lnTo>
                    <a:pt x="1199252" y="328237"/>
                  </a:lnTo>
                  <a:lnTo>
                    <a:pt x="1190366" y="315858"/>
                  </a:lnTo>
                  <a:lnTo>
                    <a:pt x="1181163" y="303795"/>
                  </a:lnTo>
                  <a:lnTo>
                    <a:pt x="1171643" y="291733"/>
                  </a:lnTo>
                  <a:lnTo>
                    <a:pt x="1162123" y="280306"/>
                  </a:lnTo>
                  <a:lnTo>
                    <a:pt x="1151967" y="268561"/>
                  </a:lnTo>
                  <a:lnTo>
                    <a:pt x="1141812" y="257451"/>
                  </a:lnTo>
                  <a:lnTo>
                    <a:pt x="1131023" y="246658"/>
                  </a:lnTo>
                  <a:lnTo>
                    <a:pt x="1120233" y="235865"/>
                  </a:lnTo>
                  <a:lnTo>
                    <a:pt x="1109126" y="225390"/>
                  </a:lnTo>
                  <a:lnTo>
                    <a:pt x="1097701" y="215232"/>
                  </a:lnTo>
                  <a:lnTo>
                    <a:pt x="1086277" y="205709"/>
                  </a:lnTo>
                  <a:lnTo>
                    <a:pt x="1074535" y="196187"/>
                  </a:lnTo>
                  <a:lnTo>
                    <a:pt x="1062476" y="186664"/>
                  </a:lnTo>
                  <a:lnTo>
                    <a:pt x="1050417" y="177776"/>
                  </a:lnTo>
                  <a:lnTo>
                    <a:pt x="1038040" y="168888"/>
                  </a:lnTo>
                  <a:lnTo>
                    <a:pt x="1025664" y="160952"/>
                  </a:lnTo>
                  <a:lnTo>
                    <a:pt x="1012653" y="152699"/>
                  </a:lnTo>
                  <a:lnTo>
                    <a:pt x="999959" y="145080"/>
                  </a:lnTo>
                  <a:lnTo>
                    <a:pt x="986630" y="137779"/>
                  </a:lnTo>
                  <a:lnTo>
                    <a:pt x="973619" y="130479"/>
                  </a:lnTo>
                  <a:lnTo>
                    <a:pt x="959656" y="124130"/>
                  </a:lnTo>
                  <a:lnTo>
                    <a:pt x="946327" y="117464"/>
                  </a:lnTo>
                  <a:lnTo>
                    <a:pt x="932364" y="111750"/>
                  </a:lnTo>
                  <a:lnTo>
                    <a:pt x="918718" y="105719"/>
                  </a:lnTo>
                  <a:lnTo>
                    <a:pt x="904755" y="100640"/>
                  </a:lnTo>
                  <a:lnTo>
                    <a:pt x="890474" y="95561"/>
                  </a:lnTo>
                  <a:lnTo>
                    <a:pt x="876194" y="91117"/>
                  </a:lnTo>
                  <a:lnTo>
                    <a:pt x="861913" y="86673"/>
                  </a:lnTo>
                  <a:lnTo>
                    <a:pt x="847633" y="82864"/>
                  </a:lnTo>
                  <a:lnTo>
                    <a:pt x="833352" y="79690"/>
                  </a:lnTo>
                  <a:lnTo>
                    <a:pt x="818437" y="76516"/>
                  </a:lnTo>
                  <a:lnTo>
                    <a:pt x="803839" y="73659"/>
                  </a:lnTo>
                  <a:lnTo>
                    <a:pt x="789241" y="71437"/>
                  </a:lnTo>
                  <a:lnTo>
                    <a:pt x="774643" y="69215"/>
                  </a:lnTo>
                  <a:lnTo>
                    <a:pt x="759728" y="67627"/>
                  </a:lnTo>
                  <a:lnTo>
                    <a:pt x="745130" y="66675"/>
                  </a:lnTo>
                  <a:lnTo>
                    <a:pt x="730532" y="65723"/>
                  </a:lnTo>
                  <a:lnTo>
                    <a:pt x="715934" y="65405"/>
                  </a:lnTo>
                  <a:lnTo>
                    <a:pt x="701019" y="65088"/>
                  </a:lnTo>
                  <a:close/>
                  <a:moveTo>
                    <a:pt x="679609" y="0"/>
                  </a:moveTo>
                  <a:lnTo>
                    <a:pt x="696766" y="318"/>
                  </a:lnTo>
                  <a:lnTo>
                    <a:pt x="714241" y="953"/>
                  </a:lnTo>
                  <a:lnTo>
                    <a:pt x="731715" y="2223"/>
                  </a:lnTo>
                  <a:lnTo>
                    <a:pt x="748555" y="3493"/>
                  </a:lnTo>
                  <a:lnTo>
                    <a:pt x="766030" y="5399"/>
                  </a:lnTo>
                  <a:lnTo>
                    <a:pt x="782551" y="7939"/>
                  </a:lnTo>
                  <a:lnTo>
                    <a:pt x="799708" y="10797"/>
                  </a:lnTo>
                  <a:lnTo>
                    <a:pt x="816230" y="13973"/>
                  </a:lnTo>
                  <a:lnTo>
                    <a:pt x="833069" y="17784"/>
                  </a:lnTo>
                  <a:lnTo>
                    <a:pt x="849273" y="21594"/>
                  </a:lnTo>
                  <a:lnTo>
                    <a:pt x="865159" y="25723"/>
                  </a:lnTo>
                  <a:lnTo>
                    <a:pt x="881363" y="30804"/>
                  </a:lnTo>
                  <a:lnTo>
                    <a:pt x="897249" y="35885"/>
                  </a:lnTo>
                  <a:lnTo>
                    <a:pt x="912817" y="41601"/>
                  </a:lnTo>
                  <a:lnTo>
                    <a:pt x="928704" y="47317"/>
                  </a:lnTo>
                  <a:lnTo>
                    <a:pt x="943954" y="53668"/>
                  </a:lnTo>
                  <a:lnTo>
                    <a:pt x="958887" y="60019"/>
                  </a:lnTo>
                  <a:lnTo>
                    <a:pt x="974138" y="67323"/>
                  </a:lnTo>
                  <a:lnTo>
                    <a:pt x="988753" y="74310"/>
                  </a:lnTo>
                  <a:lnTo>
                    <a:pt x="1003051" y="82249"/>
                  </a:lnTo>
                  <a:lnTo>
                    <a:pt x="1017348" y="90188"/>
                  </a:lnTo>
                  <a:lnTo>
                    <a:pt x="1031646" y="98444"/>
                  </a:lnTo>
                  <a:lnTo>
                    <a:pt x="1045626" y="107019"/>
                  </a:lnTo>
                  <a:lnTo>
                    <a:pt x="1059288" y="116228"/>
                  </a:lnTo>
                  <a:lnTo>
                    <a:pt x="1072632" y="125437"/>
                  </a:lnTo>
                  <a:lnTo>
                    <a:pt x="1085976" y="135282"/>
                  </a:lnTo>
                  <a:lnTo>
                    <a:pt x="1098685" y="144808"/>
                  </a:lnTo>
                  <a:lnTo>
                    <a:pt x="1111394" y="155288"/>
                  </a:lnTo>
                  <a:lnTo>
                    <a:pt x="1123785" y="165768"/>
                  </a:lnTo>
                  <a:lnTo>
                    <a:pt x="1136177" y="176565"/>
                  </a:lnTo>
                  <a:lnTo>
                    <a:pt x="1147932" y="187679"/>
                  </a:lnTo>
                  <a:lnTo>
                    <a:pt x="1159688" y="199112"/>
                  </a:lnTo>
                  <a:lnTo>
                    <a:pt x="1171126" y="210861"/>
                  </a:lnTo>
                  <a:lnTo>
                    <a:pt x="1182246" y="222611"/>
                  </a:lnTo>
                  <a:lnTo>
                    <a:pt x="1193049" y="234996"/>
                  </a:lnTo>
                  <a:lnTo>
                    <a:pt x="1203534" y="247381"/>
                  </a:lnTo>
                  <a:lnTo>
                    <a:pt x="1214019" y="260084"/>
                  </a:lnTo>
                  <a:lnTo>
                    <a:pt x="1223868" y="272786"/>
                  </a:lnTo>
                  <a:lnTo>
                    <a:pt x="1233717" y="286124"/>
                  </a:lnTo>
                  <a:lnTo>
                    <a:pt x="1242614" y="299779"/>
                  </a:lnTo>
                  <a:lnTo>
                    <a:pt x="1251828" y="313434"/>
                  </a:lnTo>
                  <a:lnTo>
                    <a:pt x="1260406" y="327089"/>
                  </a:lnTo>
                  <a:lnTo>
                    <a:pt x="1268985" y="341380"/>
                  </a:lnTo>
                  <a:lnTo>
                    <a:pt x="1276610" y="355670"/>
                  </a:lnTo>
                  <a:lnTo>
                    <a:pt x="1284553" y="370278"/>
                  </a:lnTo>
                  <a:lnTo>
                    <a:pt x="1291861" y="384886"/>
                  </a:lnTo>
                  <a:lnTo>
                    <a:pt x="1298851" y="399811"/>
                  </a:lnTo>
                  <a:lnTo>
                    <a:pt x="1305523" y="414737"/>
                  </a:lnTo>
                  <a:lnTo>
                    <a:pt x="1311560" y="430297"/>
                  </a:lnTo>
                  <a:lnTo>
                    <a:pt x="1317596" y="445858"/>
                  </a:lnTo>
                  <a:lnTo>
                    <a:pt x="1322998" y="461418"/>
                  </a:lnTo>
                  <a:lnTo>
                    <a:pt x="1328399" y="477614"/>
                  </a:lnTo>
                  <a:lnTo>
                    <a:pt x="1333165" y="493492"/>
                  </a:lnTo>
                  <a:lnTo>
                    <a:pt x="1337295" y="509370"/>
                  </a:lnTo>
                  <a:lnTo>
                    <a:pt x="1341425" y="525883"/>
                  </a:lnTo>
                  <a:lnTo>
                    <a:pt x="1344920" y="542397"/>
                  </a:lnTo>
                  <a:lnTo>
                    <a:pt x="1348098" y="559227"/>
                  </a:lnTo>
                  <a:lnTo>
                    <a:pt x="1351275" y="576058"/>
                  </a:lnTo>
                  <a:lnTo>
                    <a:pt x="1353499" y="592571"/>
                  </a:lnTo>
                  <a:lnTo>
                    <a:pt x="1355405" y="610037"/>
                  </a:lnTo>
                  <a:lnTo>
                    <a:pt x="1356676" y="626868"/>
                  </a:lnTo>
                  <a:lnTo>
                    <a:pt x="1357947" y="644334"/>
                  </a:lnTo>
                  <a:lnTo>
                    <a:pt x="1358582" y="661800"/>
                  </a:lnTo>
                  <a:lnTo>
                    <a:pt x="1358900" y="679266"/>
                  </a:lnTo>
                  <a:lnTo>
                    <a:pt x="1358582" y="691333"/>
                  </a:lnTo>
                  <a:lnTo>
                    <a:pt x="1358265" y="703401"/>
                  </a:lnTo>
                  <a:lnTo>
                    <a:pt x="1357947" y="715151"/>
                  </a:lnTo>
                  <a:lnTo>
                    <a:pt x="1356994" y="726900"/>
                  </a:lnTo>
                  <a:lnTo>
                    <a:pt x="1356358" y="738968"/>
                  </a:lnTo>
                  <a:lnTo>
                    <a:pt x="1355088" y="750718"/>
                  </a:lnTo>
                  <a:lnTo>
                    <a:pt x="1353817" y="762150"/>
                  </a:lnTo>
                  <a:lnTo>
                    <a:pt x="1352546" y="773900"/>
                  </a:lnTo>
                  <a:lnTo>
                    <a:pt x="1350639" y="785332"/>
                  </a:lnTo>
                  <a:lnTo>
                    <a:pt x="1348415" y="796764"/>
                  </a:lnTo>
                  <a:lnTo>
                    <a:pt x="1346509" y="808196"/>
                  </a:lnTo>
                  <a:lnTo>
                    <a:pt x="1344285" y="819629"/>
                  </a:lnTo>
                  <a:lnTo>
                    <a:pt x="1342061" y="831061"/>
                  </a:lnTo>
                  <a:lnTo>
                    <a:pt x="1339201" y="842175"/>
                  </a:lnTo>
                  <a:lnTo>
                    <a:pt x="1336342" y="853290"/>
                  </a:lnTo>
                  <a:lnTo>
                    <a:pt x="1333165" y="864405"/>
                  </a:lnTo>
                  <a:lnTo>
                    <a:pt x="1326810" y="885999"/>
                  </a:lnTo>
                  <a:lnTo>
                    <a:pt x="1319503" y="907593"/>
                  </a:lnTo>
                  <a:lnTo>
                    <a:pt x="1311242" y="928870"/>
                  </a:lnTo>
                  <a:lnTo>
                    <a:pt x="1302981" y="949829"/>
                  </a:lnTo>
                  <a:lnTo>
                    <a:pt x="1293449" y="970471"/>
                  </a:lnTo>
                  <a:lnTo>
                    <a:pt x="1283282" y="990477"/>
                  </a:lnTo>
                  <a:lnTo>
                    <a:pt x="1272797" y="1010484"/>
                  </a:lnTo>
                  <a:lnTo>
                    <a:pt x="1261359" y="1029855"/>
                  </a:lnTo>
                  <a:lnTo>
                    <a:pt x="1261359" y="1030172"/>
                  </a:lnTo>
                  <a:lnTo>
                    <a:pt x="1261042" y="1030490"/>
                  </a:lnTo>
                  <a:lnTo>
                    <a:pt x="1261042" y="1030808"/>
                  </a:lnTo>
                  <a:lnTo>
                    <a:pt x="1260724" y="1031443"/>
                  </a:lnTo>
                  <a:lnTo>
                    <a:pt x="1253099" y="1045098"/>
                  </a:lnTo>
                  <a:lnTo>
                    <a:pt x="1245791" y="1058753"/>
                  </a:lnTo>
                  <a:lnTo>
                    <a:pt x="1237530" y="1071773"/>
                  </a:lnTo>
                  <a:lnTo>
                    <a:pt x="1229269" y="1084476"/>
                  </a:lnTo>
                  <a:lnTo>
                    <a:pt x="1220691" y="1097178"/>
                  </a:lnTo>
                  <a:lnTo>
                    <a:pt x="1212112" y="1109563"/>
                  </a:lnTo>
                  <a:lnTo>
                    <a:pt x="1194002" y="1134333"/>
                  </a:lnTo>
                  <a:lnTo>
                    <a:pt x="1175892" y="1158785"/>
                  </a:lnTo>
                  <a:lnTo>
                    <a:pt x="1157146" y="1183873"/>
                  </a:lnTo>
                  <a:lnTo>
                    <a:pt x="1147932" y="1196575"/>
                  </a:lnTo>
                  <a:lnTo>
                    <a:pt x="1139354" y="1209913"/>
                  </a:lnTo>
                  <a:lnTo>
                    <a:pt x="1130458" y="1223250"/>
                  </a:lnTo>
                  <a:lnTo>
                    <a:pt x="1121561" y="1236906"/>
                  </a:lnTo>
                  <a:lnTo>
                    <a:pt x="1112983" y="1251513"/>
                  </a:lnTo>
                  <a:lnTo>
                    <a:pt x="1105040" y="1266439"/>
                  </a:lnTo>
                  <a:lnTo>
                    <a:pt x="1097097" y="1281682"/>
                  </a:lnTo>
                  <a:lnTo>
                    <a:pt x="1089153" y="1297560"/>
                  </a:lnTo>
                  <a:lnTo>
                    <a:pt x="1082164" y="1314391"/>
                  </a:lnTo>
                  <a:lnTo>
                    <a:pt x="1075174" y="1331857"/>
                  </a:lnTo>
                  <a:lnTo>
                    <a:pt x="1068819" y="1350275"/>
                  </a:lnTo>
                  <a:lnTo>
                    <a:pt x="1062783" y="1369329"/>
                  </a:lnTo>
                  <a:lnTo>
                    <a:pt x="1057699" y="1389336"/>
                  </a:lnTo>
                  <a:lnTo>
                    <a:pt x="1054839" y="1399815"/>
                  </a:lnTo>
                  <a:lnTo>
                    <a:pt x="1052615" y="1410295"/>
                  </a:lnTo>
                  <a:lnTo>
                    <a:pt x="1050391" y="1421092"/>
                  </a:lnTo>
                  <a:lnTo>
                    <a:pt x="1048485" y="1432524"/>
                  </a:lnTo>
                  <a:lnTo>
                    <a:pt x="1046579" y="1443956"/>
                  </a:lnTo>
                  <a:lnTo>
                    <a:pt x="1044672" y="1455706"/>
                  </a:lnTo>
                  <a:lnTo>
                    <a:pt x="1042766" y="1467456"/>
                  </a:lnTo>
                  <a:lnTo>
                    <a:pt x="1041495" y="1479841"/>
                  </a:lnTo>
                  <a:lnTo>
                    <a:pt x="1040224" y="1492543"/>
                  </a:lnTo>
                  <a:lnTo>
                    <a:pt x="1039271" y="1505246"/>
                  </a:lnTo>
                  <a:lnTo>
                    <a:pt x="1038636" y="1518583"/>
                  </a:lnTo>
                  <a:lnTo>
                    <a:pt x="1037682" y="1531921"/>
                  </a:lnTo>
                  <a:lnTo>
                    <a:pt x="1037365" y="1546211"/>
                  </a:lnTo>
                  <a:lnTo>
                    <a:pt x="1037047" y="1560184"/>
                  </a:lnTo>
                  <a:lnTo>
                    <a:pt x="1036729" y="1565583"/>
                  </a:lnTo>
                  <a:lnTo>
                    <a:pt x="1035776" y="1571299"/>
                  </a:lnTo>
                  <a:lnTo>
                    <a:pt x="1034505" y="1576697"/>
                  </a:lnTo>
                  <a:lnTo>
                    <a:pt x="1032599" y="1582096"/>
                  </a:lnTo>
                  <a:lnTo>
                    <a:pt x="1030057" y="1586542"/>
                  </a:lnTo>
                  <a:lnTo>
                    <a:pt x="1027198" y="1591305"/>
                  </a:lnTo>
                  <a:lnTo>
                    <a:pt x="1024020" y="1595751"/>
                  </a:lnTo>
                  <a:lnTo>
                    <a:pt x="1020208" y="1599562"/>
                  </a:lnTo>
                  <a:lnTo>
                    <a:pt x="1016395" y="1603055"/>
                  </a:lnTo>
                  <a:lnTo>
                    <a:pt x="1012265" y="1606548"/>
                  </a:lnTo>
                  <a:lnTo>
                    <a:pt x="1007499" y="1609089"/>
                  </a:lnTo>
                  <a:lnTo>
                    <a:pt x="1002733" y="1611629"/>
                  </a:lnTo>
                  <a:lnTo>
                    <a:pt x="997649" y="1613217"/>
                  </a:lnTo>
                  <a:lnTo>
                    <a:pt x="992248" y="1614805"/>
                  </a:lnTo>
                  <a:lnTo>
                    <a:pt x="986847" y="1615758"/>
                  </a:lnTo>
                  <a:lnTo>
                    <a:pt x="980810" y="1616075"/>
                  </a:lnTo>
                  <a:lnTo>
                    <a:pt x="679609" y="1616075"/>
                  </a:lnTo>
                  <a:lnTo>
                    <a:pt x="377772" y="1616075"/>
                  </a:lnTo>
                  <a:lnTo>
                    <a:pt x="371736" y="1615758"/>
                  </a:lnTo>
                  <a:lnTo>
                    <a:pt x="366334" y="1614805"/>
                  </a:lnTo>
                  <a:lnTo>
                    <a:pt x="360933" y="1613217"/>
                  </a:lnTo>
                  <a:lnTo>
                    <a:pt x="355850" y="1611629"/>
                  </a:lnTo>
                  <a:lnTo>
                    <a:pt x="351084" y="1609089"/>
                  </a:lnTo>
                  <a:lnTo>
                    <a:pt x="346318" y="1606548"/>
                  </a:lnTo>
                  <a:lnTo>
                    <a:pt x="342187" y="1603055"/>
                  </a:lnTo>
                  <a:lnTo>
                    <a:pt x="338057" y="1599562"/>
                  </a:lnTo>
                  <a:lnTo>
                    <a:pt x="334562" y="1595751"/>
                  </a:lnTo>
                  <a:lnTo>
                    <a:pt x="331385" y="1591305"/>
                  </a:lnTo>
                  <a:lnTo>
                    <a:pt x="328525" y="1586859"/>
                  </a:lnTo>
                  <a:lnTo>
                    <a:pt x="325984" y="1582096"/>
                  </a:lnTo>
                  <a:lnTo>
                    <a:pt x="324077" y="1576697"/>
                  </a:lnTo>
                  <a:lnTo>
                    <a:pt x="322806" y="1571616"/>
                  </a:lnTo>
                  <a:lnTo>
                    <a:pt x="321853" y="1565900"/>
                  </a:lnTo>
                  <a:lnTo>
                    <a:pt x="321535" y="1560184"/>
                  </a:lnTo>
                  <a:lnTo>
                    <a:pt x="321218" y="1546211"/>
                  </a:lnTo>
                  <a:lnTo>
                    <a:pt x="320900" y="1531921"/>
                  </a:lnTo>
                  <a:lnTo>
                    <a:pt x="320265" y="1518583"/>
                  </a:lnTo>
                  <a:lnTo>
                    <a:pt x="319311" y="1505246"/>
                  </a:lnTo>
                  <a:lnTo>
                    <a:pt x="318358" y="1492543"/>
                  </a:lnTo>
                  <a:lnTo>
                    <a:pt x="317087" y="1479841"/>
                  </a:lnTo>
                  <a:lnTo>
                    <a:pt x="315816" y="1467456"/>
                  </a:lnTo>
                  <a:lnTo>
                    <a:pt x="313910" y="1455706"/>
                  </a:lnTo>
                  <a:lnTo>
                    <a:pt x="312004" y="1443956"/>
                  </a:lnTo>
                  <a:lnTo>
                    <a:pt x="310415" y="1432524"/>
                  </a:lnTo>
                  <a:lnTo>
                    <a:pt x="308191" y="1421409"/>
                  </a:lnTo>
                  <a:lnTo>
                    <a:pt x="305967" y="1410295"/>
                  </a:lnTo>
                  <a:lnTo>
                    <a:pt x="303743" y="1399815"/>
                  </a:lnTo>
                  <a:lnTo>
                    <a:pt x="301201" y="1389336"/>
                  </a:lnTo>
                  <a:lnTo>
                    <a:pt x="295800" y="1369329"/>
                  </a:lnTo>
                  <a:lnTo>
                    <a:pt x="289763" y="1350275"/>
                  </a:lnTo>
                  <a:lnTo>
                    <a:pt x="283409" y="1331857"/>
                  </a:lnTo>
                  <a:lnTo>
                    <a:pt x="276419" y="1314391"/>
                  </a:lnTo>
                  <a:lnTo>
                    <a:pt x="269429" y="1297560"/>
                  </a:lnTo>
                  <a:lnTo>
                    <a:pt x="261804" y="1281682"/>
                  </a:lnTo>
                  <a:lnTo>
                    <a:pt x="253543" y="1266439"/>
                  </a:lnTo>
                  <a:lnTo>
                    <a:pt x="245600" y="1251513"/>
                  </a:lnTo>
                  <a:lnTo>
                    <a:pt x="237021" y="1236906"/>
                  </a:lnTo>
                  <a:lnTo>
                    <a:pt x="228125" y="1223250"/>
                  </a:lnTo>
                  <a:lnTo>
                    <a:pt x="219229" y="1209913"/>
                  </a:lnTo>
                  <a:lnTo>
                    <a:pt x="210650" y="1196575"/>
                  </a:lnTo>
                  <a:lnTo>
                    <a:pt x="201436" y="1183873"/>
                  </a:lnTo>
                  <a:lnTo>
                    <a:pt x="183008" y="1158785"/>
                  </a:lnTo>
                  <a:lnTo>
                    <a:pt x="164580" y="1134333"/>
                  </a:lnTo>
                  <a:lnTo>
                    <a:pt x="146470" y="1109563"/>
                  </a:lnTo>
                  <a:lnTo>
                    <a:pt x="137892" y="1097178"/>
                  </a:lnTo>
                  <a:lnTo>
                    <a:pt x="129313" y="1084476"/>
                  </a:lnTo>
                  <a:lnTo>
                    <a:pt x="121052" y="1071773"/>
                  </a:lnTo>
                  <a:lnTo>
                    <a:pt x="112792" y="1058753"/>
                  </a:lnTo>
                  <a:lnTo>
                    <a:pt x="105484" y="1045098"/>
                  </a:lnTo>
                  <a:lnTo>
                    <a:pt x="97859" y="1031443"/>
                  </a:lnTo>
                  <a:lnTo>
                    <a:pt x="97541" y="1030808"/>
                  </a:lnTo>
                  <a:lnTo>
                    <a:pt x="97223" y="1030490"/>
                  </a:lnTo>
                  <a:lnTo>
                    <a:pt x="97541" y="1030490"/>
                  </a:lnTo>
                  <a:lnTo>
                    <a:pt x="97541" y="1030172"/>
                  </a:lnTo>
                  <a:lnTo>
                    <a:pt x="97223" y="1029855"/>
                  </a:lnTo>
                  <a:lnTo>
                    <a:pt x="85785" y="1010484"/>
                  </a:lnTo>
                  <a:lnTo>
                    <a:pt x="75300" y="990477"/>
                  </a:lnTo>
                  <a:lnTo>
                    <a:pt x="65133" y="970471"/>
                  </a:lnTo>
                  <a:lnTo>
                    <a:pt x="55602" y="949829"/>
                  </a:lnTo>
                  <a:lnTo>
                    <a:pt x="47341" y="928870"/>
                  </a:lnTo>
                  <a:lnTo>
                    <a:pt x="39080" y="907593"/>
                  </a:lnTo>
                  <a:lnTo>
                    <a:pt x="31772" y="885999"/>
                  </a:lnTo>
                  <a:lnTo>
                    <a:pt x="25418" y="864405"/>
                  </a:lnTo>
                  <a:lnTo>
                    <a:pt x="22241" y="853290"/>
                  </a:lnTo>
                  <a:lnTo>
                    <a:pt x="19381" y="842175"/>
                  </a:lnTo>
                  <a:lnTo>
                    <a:pt x="16839" y="831061"/>
                  </a:lnTo>
                  <a:lnTo>
                    <a:pt x="14298" y="819629"/>
                  </a:lnTo>
                  <a:lnTo>
                    <a:pt x="12073" y="808196"/>
                  </a:lnTo>
                  <a:lnTo>
                    <a:pt x="10167" y="796764"/>
                  </a:lnTo>
                  <a:lnTo>
                    <a:pt x="7943" y="785332"/>
                  </a:lnTo>
                  <a:lnTo>
                    <a:pt x="6354" y="773900"/>
                  </a:lnTo>
                  <a:lnTo>
                    <a:pt x="4766" y="762150"/>
                  </a:lnTo>
                  <a:lnTo>
                    <a:pt x="3495" y="750718"/>
                  </a:lnTo>
                  <a:lnTo>
                    <a:pt x="2224" y="738968"/>
                  </a:lnTo>
                  <a:lnTo>
                    <a:pt x="1589" y="726900"/>
                  </a:lnTo>
                  <a:lnTo>
                    <a:pt x="635" y="715151"/>
                  </a:lnTo>
                  <a:lnTo>
                    <a:pt x="318" y="703401"/>
                  </a:lnTo>
                  <a:lnTo>
                    <a:pt x="0" y="691333"/>
                  </a:lnTo>
                  <a:lnTo>
                    <a:pt x="0" y="679266"/>
                  </a:lnTo>
                  <a:lnTo>
                    <a:pt x="0" y="661800"/>
                  </a:lnTo>
                  <a:lnTo>
                    <a:pt x="635" y="644334"/>
                  </a:lnTo>
                  <a:lnTo>
                    <a:pt x="1906" y="626868"/>
                  </a:lnTo>
                  <a:lnTo>
                    <a:pt x="3177" y="610037"/>
                  </a:lnTo>
                  <a:lnTo>
                    <a:pt x="5084" y="592571"/>
                  </a:lnTo>
                  <a:lnTo>
                    <a:pt x="7625" y="576058"/>
                  </a:lnTo>
                  <a:lnTo>
                    <a:pt x="10485" y="559227"/>
                  </a:lnTo>
                  <a:lnTo>
                    <a:pt x="13662" y="542397"/>
                  </a:lnTo>
                  <a:lnTo>
                    <a:pt x="17157" y="525883"/>
                  </a:lnTo>
                  <a:lnTo>
                    <a:pt x="21287" y="509370"/>
                  </a:lnTo>
                  <a:lnTo>
                    <a:pt x="25736" y="493492"/>
                  </a:lnTo>
                  <a:lnTo>
                    <a:pt x="30184" y="477614"/>
                  </a:lnTo>
                  <a:lnTo>
                    <a:pt x="35585" y="461418"/>
                  </a:lnTo>
                  <a:lnTo>
                    <a:pt x="40986" y="445858"/>
                  </a:lnTo>
                  <a:lnTo>
                    <a:pt x="47023" y="430297"/>
                  </a:lnTo>
                  <a:lnTo>
                    <a:pt x="53060" y="414737"/>
                  </a:lnTo>
                  <a:lnTo>
                    <a:pt x="59732" y="399811"/>
                  </a:lnTo>
                  <a:lnTo>
                    <a:pt x="66722" y="384886"/>
                  </a:lnTo>
                  <a:lnTo>
                    <a:pt x="74029" y="370278"/>
                  </a:lnTo>
                  <a:lnTo>
                    <a:pt x="81973" y="355670"/>
                  </a:lnTo>
                  <a:lnTo>
                    <a:pt x="89598" y="341380"/>
                  </a:lnTo>
                  <a:lnTo>
                    <a:pt x="98176" y="327089"/>
                  </a:lnTo>
                  <a:lnTo>
                    <a:pt x="106755" y="313434"/>
                  </a:lnTo>
                  <a:lnTo>
                    <a:pt x="115969" y="299779"/>
                  </a:lnTo>
                  <a:lnTo>
                    <a:pt x="124865" y="286124"/>
                  </a:lnTo>
                  <a:lnTo>
                    <a:pt x="134714" y="272786"/>
                  </a:lnTo>
                  <a:lnTo>
                    <a:pt x="144564" y="260084"/>
                  </a:lnTo>
                  <a:lnTo>
                    <a:pt x="155049" y="247381"/>
                  </a:lnTo>
                  <a:lnTo>
                    <a:pt x="165534" y="234996"/>
                  </a:lnTo>
                  <a:lnTo>
                    <a:pt x="176336" y="222611"/>
                  </a:lnTo>
                  <a:lnTo>
                    <a:pt x="187456" y="210861"/>
                  </a:lnTo>
                  <a:lnTo>
                    <a:pt x="198894" y="199112"/>
                  </a:lnTo>
                  <a:lnTo>
                    <a:pt x="210650" y="187679"/>
                  </a:lnTo>
                  <a:lnTo>
                    <a:pt x="222406" y="176565"/>
                  </a:lnTo>
                  <a:lnTo>
                    <a:pt x="234797" y="165768"/>
                  </a:lnTo>
                  <a:lnTo>
                    <a:pt x="247188" y="155288"/>
                  </a:lnTo>
                  <a:lnTo>
                    <a:pt x="259897" y="144808"/>
                  </a:lnTo>
                  <a:lnTo>
                    <a:pt x="272606" y="135282"/>
                  </a:lnTo>
                  <a:lnTo>
                    <a:pt x="285951" y="125437"/>
                  </a:lnTo>
                  <a:lnTo>
                    <a:pt x="299295" y="116228"/>
                  </a:lnTo>
                  <a:lnTo>
                    <a:pt x="312957" y="107019"/>
                  </a:lnTo>
                  <a:lnTo>
                    <a:pt x="326937" y="98444"/>
                  </a:lnTo>
                  <a:lnTo>
                    <a:pt x="341234" y="90188"/>
                  </a:lnTo>
                  <a:lnTo>
                    <a:pt x="355532" y="82249"/>
                  </a:lnTo>
                  <a:lnTo>
                    <a:pt x="369829" y="74310"/>
                  </a:lnTo>
                  <a:lnTo>
                    <a:pt x="384445" y="67323"/>
                  </a:lnTo>
                  <a:lnTo>
                    <a:pt x="399695" y="60019"/>
                  </a:lnTo>
                  <a:lnTo>
                    <a:pt x="414946" y="53668"/>
                  </a:lnTo>
                  <a:lnTo>
                    <a:pt x="430197" y="47317"/>
                  </a:lnTo>
                  <a:lnTo>
                    <a:pt x="445765" y="41601"/>
                  </a:lnTo>
                  <a:lnTo>
                    <a:pt x="461333" y="35885"/>
                  </a:lnTo>
                  <a:lnTo>
                    <a:pt x="477220" y="30804"/>
                  </a:lnTo>
                  <a:lnTo>
                    <a:pt x="493423" y="25723"/>
                  </a:lnTo>
                  <a:lnTo>
                    <a:pt x="509310" y="21594"/>
                  </a:lnTo>
                  <a:lnTo>
                    <a:pt x="525831" y="17784"/>
                  </a:lnTo>
                  <a:lnTo>
                    <a:pt x="542353" y="13973"/>
                  </a:lnTo>
                  <a:lnTo>
                    <a:pt x="558874" y="10797"/>
                  </a:lnTo>
                  <a:lnTo>
                    <a:pt x="576031" y="7939"/>
                  </a:lnTo>
                  <a:lnTo>
                    <a:pt x="592871" y="5399"/>
                  </a:lnTo>
                  <a:lnTo>
                    <a:pt x="610028" y="3493"/>
                  </a:lnTo>
                  <a:lnTo>
                    <a:pt x="626867" y="2223"/>
                  </a:lnTo>
                  <a:lnTo>
                    <a:pt x="644342" y="953"/>
                  </a:lnTo>
                  <a:lnTo>
                    <a:pt x="661816" y="318"/>
                  </a:lnTo>
                  <a:lnTo>
                    <a:pt x="67960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bIns="72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27" name="文本框 20"/>
            <p:cNvSpPr txBox="1"/>
            <p:nvPr/>
          </p:nvSpPr>
          <p:spPr>
            <a:xfrm flipH="1">
              <a:off x="853" y="2518"/>
              <a:ext cx="2979" cy="1337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algn="ctr"/>
              <a:r>
                <a:rPr lang="en-US" altLang="zh-CN" sz="24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KEY WORDS </a:t>
              </a:r>
              <a:endPara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椭圆 27"/>
          <p:cNvSpPr/>
          <p:nvPr/>
        </p:nvSpPr>
        <p:spPr>
          <a:xfrm>
            <a:off x="1527810" y="4304030"/>
            <a:ext cx="612000" cy="612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677920" y="3244850"/>
            <a:ext cx="612000" cy="612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789930" y="3313430"/>
            <a:ext cx="612000" cy="612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025130" y="4088130"/>
            <a:ext cx="612000" cy="612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993630" y="2772410"/>
            <a:ext cx="612000" cy="6120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蓝牙"/>
          <p:cNvSpPr/>
          <p:nvPr/>
        </p:nvSpPr>
        <p:spPr bwMode="auto">
          <a:xfrm>
            <a:off x="1611630" y="4387850"/>
            <a:ext cx="444500" cy="444500"/>
          </a:xfrm>
          <a:custGeom>
            <a:avLst/>
            <a:gdLst>
              <a:gd name="T0" fmla="*/ 1003326 w 2665"/>
              <a:gd name="T1" fmla="*/ 573986 h 5058"/>
              <a:gd name="T2" fmla="*/ 429943 w 2665"/>
              <a:gd name="T3" fmla="*/ 0 h 5058"/>
              <a:gd name="T4" fmla="*/ 429943 w 2665"/>
              <a:gd name="T5" fmla="*/ 756652 h 5058"/>
              <a:gd name="T6" fmla="*/ 114827 w 2665"/>
              <a:gd name="T7" fmla="*/ 440658 h 5058"/>
              <a:gd name="T8" fmla="*/ 0 w 2665"/>
              <a:gd name="T9" fmla="*/ 555531 h 5058"/>
              <a:gd name="T10" fmla="*/ 395683 w 2665"/>
              <a:gd name="T11" fmla="*/ 952500 h 5058"/>
              <a:gd name="T12" fmla="*/ 0 w 2665"/>
              <a:gd name="T13" fmla="*/ 1349469 h 5058"/>
              <a:gd name="T14" fmla="*/ 114827 w 2665"/>
              <a:gd name="T15" fmla="*/ 1464342 h 5058"/>
              <a:gd name="T16" fmla="*/ 429943 w 2665"/>
              <a:gd name="T17" fmla="*/ 1149101 h 5058"/>
              <a:gd name="T18" fmla="*/ 429943 w 2665"/>
              <a:gd name="T19" fmla="*/ 1905000 h 5058"/>
              <a:gd name="T20" fmla="*/ 1003326 w 2665"/>
              <a:gd name="T21" fmla="*/ 1331767 h 5058"/>
              <a:gd name="T22" fmla="*/ 624961 w 2665"/>
              <a:gd name="T23" fmla="*/ 952500 h 5058"/>
              <a:gd name="T24" fmla="*/ 1003326 w 2665"/>
              <a:gd name="T25" fmla="*/ 573986 h 5058"/>
              <a:gd name="T26" fmla="*/ 774425 w 2665"/>
              <a:gd name="T27" fmla="*/ 574739 h 5058"/>
              <a:gd name="T28" fmla="*/ 591454 w 2665"/>
              <a:gd name="T29" fmla="*/ 757782 h 5058"/>
              <a:gd name="T30" fmla="*/ 591078 w 2665"/>
              <a:gd name="T31" fmla="*/ 391320 h 5058"/>
              <a:gd name="T32" fmla="*/ 774425 w 2665"/>
              <a:gd name="T33" fmla="*/ 574739 h 5058"/>
              <a:gd name="T34" fmla="*/ 774425 w 2665"/>
              <a:gd name="T35" fmla="*/ 1330261 h 5058"/>
              <a:gd name="T36" fmla="*/ 591078 w 2665"/>
              <a:gd name="T37" fmla="*/ 1513304 h 5058"/>
              <a:gd name="T38" fmla="*/ 591454 w 2665"/>
              <a:gd name="T39" fmla="*/ 1147218 h 5058"/>
              <a:gd name="T40" fmla="*/ 774425 w 2665"/>
              <a:gd name="T41" fmla="*/ 1330261 h 505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65" h="5058">
                <a:moveTo>
                  <a:pt x="2665" y="1524"/>
                </a:moveTo>
                <a:lnTo>
                  <a:pt x="1142" y="0"/>
                </a:lnTo>
                <a:lnTo>
                  <a:pt x="1142" y="2009"/>
                </a:lnTo>
                <a:lnTo>
                  <a:pt x="305" y="1170"/>
                </a:lnTo>
                <a:lnTo>
                  <a:pt x="0" y="1475"/>
                </a:lnTo>
                <a:lnTo>
                  <a:pt x="1051" y="2529"/>
                </a:lnTo>
                <a:lnTo>
                  <a:pt x="0" y="3583"/>
                </a:lnTo>
                <a:lnTo>
                  <a:pt x="305" y="3888"/>
                </a:lnTo>
                <a:lnTo>
                  <a:pt x="1142" y="3051"/>
                </a:lnTo>
                <a:lnTo>
                  <a:pt x="1142" y="5058"/>
                </a:lnTo>
                <a:lnTo>
                  <a:pt x="2665" y="3536"/>
                </a:lnTo>
                <a:lnTo>
                  <a:pt x="1660" y="2529"/>
                </a:lnTo>
                <a:lnTo>
                  <a:pt x="2665" y="1524"/>
                </a:lnTo>
                <a:close/>
                <a:moveTo>
                  <a:pt x="2057" y="1526"/>
                </a:moveTo>
                <a:lnTo>
                  <a:pt x="1571" y="2012"/>
                </a:lnTo>
                <a:lnTo>
                  <a:pt x="1570" y="1039"/>
                </a:lnTo>
                <a:lnTo>
                  <a:pt x="2057" y="1526"/>
                </a:lnTo>
                <a:close/>
                <a:moveTo>
                  <a:pt x="2057" y="3532"/>
                </a:moveTo>
                <a:lnTo>
                  <a:pt x="1570" y="4018"/>
                </a:lnTo>
                <a:lnTo>
                  <a:pt x="1571" y="3046"/>
                </a:lnTo>
                <a:lnTo>
                  <a:pt x="2057" y="35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8" name="安卓"/>
          <p:cNvSpPr/>
          <p:nvPr/>
        </p:nvSpPr>
        <p:spPr>
          <a:xfrm>
            <a:off x="3802380" y="3313430"/>
            <a:ext cx="363220" cy="450215"/>
          </a:xfrm>
          <a:custGeom>
            <a:avLst/>
            <a:gdLst/>
            <a:ahLst/>
            <a:cxnLst/>
            <a:rect l="l" t="t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357" name="USB"/>
          <p:cNvSpPr/>
          <p:nvPr/>
        </p:nvSpPr>
        <p:spPr>
          <a:xfrm>
            <a:off x="5911850" y="3371850"/>
            <a:ext cx="368935" cy="501015"/>
          </a:xfrm>
          <a:custGeom>
            <a:avLst/>
            <a:gdLst/>
            <a:ahLst/>
            <a:cxnLst/>
            <a:rect l="l" t="t" r="r" b="b"/>
            <a:pathLst>
              <a:path w="1364908" h="2509016">
                <a:moveTo>
                  <a:pt x="679534" y="247"/>
                </a:moveTo>
                <a:cubicBezTo>
                  <a:pt x="699929" y="-2303"/>
                  <a:pt x="720325" y="14693"/>
                  <a:pt x="745819" y="58884"/>
                </a:cubicBezTo>
                <a:lnTo>
                  <a:pt x="895387" y="351220"/>
                </a:lnTo>
                <a:cubicBezTo>
                  <a:pt x="940710" y="439600"/>
                  <a:pt x="924847" y="476994"/>
                  <a:pt x="857995" y="473594"/>
                </a:cubicBezTo>
                <a:lnTo>
                  <a:pt x="743104" y="473594"/>
                </a:lnTo>
                <a:lnTo>
                  <a:pt x="743104" y="1468922"/>
                </a:lnTo>
                <a:cubicBezTo>
                  <a:pt x="890060" y="1445109"/>
                  <a:pt x="1036130" y="1328371"/>
                  <a:pt x="1103732" y="1102457"/>
                </a:cubicBezTo>
                <a:lnTo>
                  <a:pt x="1103144" y="1102457"/>
                </a:lnTo>
                <a:lnTo>
                  <a:pt x="1103144" y="984086"/>
                </a:lnTo>
                <a:lnTo>
                  <a:pt x="1086766" y="984086"/>
                </a:lnTo>
                <a:cubicBezTo>
                  <a:pt x="1056042" y="984086"/>
                  <a:pt x="1031136" y="959180"/>
                  <a:pt x="1031136" y="928456"/>
                </a:cubicBezTo>
                <a:lnTo>
                  <a:pt x="1031136" y="684885"/>
                </a:lnTo>
                <a:cubicBezTo>
                  <a:pt x="1031136" y="654161"/>
                  <a:pt x="1056042" y="629255"/>
                  <a:pt x="1086766" y="629255"/>
                </a:cubicBezTo>
                <a:lnTo>
                  <a:pt x="1309278" y="629255"/>
                </a:lnTo>
                <a:cubicBezTo>
                  <a:pt x="1340002" y="629255"/>
                  <a:pt x="1364908" y="654161"/>
                  <a:pt x="1364908" y="684885"/>
                </a:cubicBezTo>
                <a:lnTo>
                  <a:pt x="1364908" y="928456"/>
                </a:lnTo>
                <a:cubicBezTo>
                  <a:pt x="1364908" y="959180"/>
                  <a:pt x="1340002" y="984086"/>
                  <a:pt x="1309278" y="984086"/>
                </a:cubicBezTo>
                <a:lnTo>
                  <a:pt x="1269304" y="984086"/>
                </a:lnTo>
                <a:lnTo>
                  <a:pt x="1269304" y="1092260"/>
                </a:lnTo>
                <a:lnTo>
                  <a:pt x="1269304" y="1102457"/>
                </a:lnTo>
                <a:lnTo>
                  <a:pt x="1267470" y="1102457"/>
                </a:lnTo>
                <a:cubicBezTo>
                  <a:pt x="1240490" y="1351685"/>
                  <a:pt x="1043717" y="1576576"/>
                  <a:pt x="743104" y="1645582"/>
                </a:cubicBezTo>
                <a:lnTo>
                  <a:pt x="743104" y="2018972"/>
                </a:lnTo>
                <a:cubicBezTo>
                  <a:pt x="843551" y="2051243"/>
                  <a:pt x="915695" y="2145690"/>
                  <a:pt x="915695" y="2256988"/>
                </a:cubicBezTo>
                <a:cubicBezTo>
                  <a:pt x="915695" y="2396179"/>
                  <a:pt x="802858" y="2509016"/>
                  <a:pt x="663667" y="2509016"/>
                </a:cubicBezTo>
                <a:cubicBezTo>
                  <a:pt x="524476" y="2509016"/>
                  <a:pt x="411639" y="2396179"/>
                  <a:pt x="411639" y="2256988"/>
                </a:cubicBezTo>
                <a:cubicBezTo>
                  <a:pt x="411639" y="2150048"/>
                  <a:pt x="478245" y="2058665"/>
                  <a:pt x="572456" y="2022627"/>
                </a:cubicBezTo>
                <a:lnTo>
                  <a:pt x="572456" y="1892711"/>
                </a:lnTo>
                <a:cubicBezTo>
                  <a:pt x="447428" y="1856743"/>
                  <a:pt x="94846" y="1729564"/>
                  <a:pt x="77761" y="1175820"/>
                </a:cubicBezTo>
                <a:cubicBezTo>
                  <a:pt x="30457" y="1149722"/>
                  <a:pt x="0" y="1098915"/>
                  <a:pt x="0" y="1040993"/>
                </a:cubicBezTo>
                <a:cubicBezTo>
                  <a:pt x="0" y="951698"/>
                  <a:pt x="72387" y="879311"/>
                  <a:pt x="161682" y="879311"/>
                </a:cubicBezTo>
                <a:cubicBezTo>
                  <a:pt x="250977" y="879311"/>
                  <a:pt x="323364" y="951698"/>
                  <a:pt x="323364" y="1040993"/>
                </a:cubicBezTo>
                <a:cubicBezTo>
                  <a:pt x="323364" y="1101607"/>
                  <a:pt x="290009" y="1154430"/>
                  <a:pt x="239451" y="1179967"/>
                </a:cubicBezTo>
                <a:cubicBezTo>
                  <a:pt x="217442" y="1402984"/>
                  <a:pt x="361225" y="1693577"/>
                  <a:pt x="572456" y="1738822"/>
                </a:cubicBezTo>
                <a:lnTo>
                  <a:pt x="572456" y="473594"/>
                </a:lnTo>
                <a:lnTo>
                  <a:pt x="507871" y="473594"/>
                </a:lnTo>
                <a:cubicBezTo>
                  <a:pt x="404760" y="473594"/>
                  <a:pt x="403628" y="412407"/>
                  <a:pt x="433088" y="361418"/>
                </a:cubicBezTo>
                <a:cubicBezTo>
                  <a:pt x="462548" y="310429"/>
                  <a:pt x="553195" y="159729"/>
                  <a:pt x="613248" y="58884"/>
                </a:cubicBezTo>
                <a:cubicBezTo>
                  <a:pt x="638743" y="24891"/>
                  <a:pt x="659138" y="2796"/>
                  <a:pt x="679534" y="247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9" name="分享"/>
          <p:cNvSpPr/>
          <p:nvPr/>
        </p:nvSpPr>
        <p:spPr>
          <a:xfrm>
            <a:off x="8147050" y="4254500"/>
            <a:ext cx="368935" cy="368935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1" name="WIFI"/>
          <p:cNvSpPr/>
          <p:nvPr/>
        </p:nvSpPr>
        <p:spPr>
          <a:xfrm>
            <a:off x="10109835" y="2896870"/>
            <a:ext cx="394970" cy="323850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飞机"/>
          <p:cNvSpPr/>
          <p:nvPr/>
        </p:nvSpPr>
        <p:spPr bwMode="auto">
          <a:xfrm>
            <a:off x="4845368" y="749300"/>
            <a:ext cx="2501265" cy="1955165"/>
          </a:xfrm>
          <a:custGeom>
            <a:avLst/>
            <a:gdLst>
              <a:gd name="T0" fmla="*/ 1192017 w 5457"/>
              <a:gd name="T1" fmla="*/ 625834 h 4219"/>
              <a:gd name="T2" fmla="*/ 1397229 w 5457"/>
              <a:gd name="T3" fmla="*/ 80210 h 4219"/>
              <a:gd name="T4" fmla="*/ 867371 w 5457"/>
              <a:gd name="T5" fmla="*/ 406660 h 4219"/>
              <a:gd name="T6" fmla="*/ 637084 w 5457"/>
              <a:gd name="T7" fmla="*/ 396427 h 4219"/>
              <a:gd name="T8" fmla="*/ 585286 w 5457"/>
              <a:gd name="T9" fmla="*/ 489510 h 4219"/>
              <a:gd name="T10" fmla="*/ 637084 w 5457"/>
              <a:gd name="T11" fmla="*/ 582593 h 4219"/>
              <a:gd name="T12" fmla="*/ 783900 w 5457"/>
              <a:gd name="T13" fmla="*/ 589195 h 4219"/>
              <a:gd name="T14" fmla="*/ 269878 w 5457"/>
              <a:gd name="T15" fmla="*/ 625834 h 4219"/>
              <a:gd name="T16" fmla="*/ 316727 w 5457"/>
              <a:gd name="T17" fmla="*/ 646629 h 4219"/>
              <a:gd name="T18" fmla="*/ 129330 w 5457"/>
              <a:gd name="T19" fmla="*/ 689209 h 4219"/>
              <a:gd name="T20" fmla="*/ 269878 w 5457"/>
              <a:gd name="T21" fmla="*/ 941721 h 4219"/>
              <a:gd name="T22" fmla="*/ 1688553 w 5457"/>
              <a:gd name="T23" fmla="*/ 737731 h 4219"/>
              <a:gd name="T24" fmla="*/ 1800397 w 5457"/>
              <a:gd name="T25" fmla="*/ 452871 h 4219"/>
              <a:gd name="T26" fmla="*/ 1608711 w 5457"/>
              <a:gd name="T27" fmla="*/ 576652 h 4219"/>
              <a:gd name="T28" fmla="*/ 1654241 w 5457"/>
              <a:gd name="T29" fmla="*/ 453861 h 4219"/>
              <a:gd name="T30" fmla="*/ 1472782 w 5457"/>
              <a:gd name="T31" fmla="*/ 328101 h 4219"/>
              <a:gd name="T32" fmla="*/ 1593534 w 5457"/>
              <a:gd name="T33" fmla="*/ 1134159 h 4219"/>
              <a:gd name="T34" fmla="*/ 1471462 w 5457"/>
              <a:gd name="T35" fmla="*/ 1075074 h 4219"/>
              <a:gd name="T36" fmla="*/ 1369516 w 5457"/>
              <a:gd name="T37" fmla="*/ 1179380 h 4219"/>
              <a:gd name="T38" fmla="*/ 1335204 w 5457"/>
              <a:gd name="T39" fmla="*/ 1188622 h 4219"/>
              <a:gd name="T40" fmla="*/ 1202574 w 5457"/>
              <a:gd name="T41" fmla="*/ 1210737 h 4219"/>
              <a:gd name="T42" fmla="*/ 1645992 w 5457"/>
              <a:gd name="T43" fmla="*/ 1243415 h 4219"/>
              <a:gd name="T44" fmla="*/ 1593534 w 5457"/>
              <a:gd name="T45" fmla="*/ 1134159 h 4219"/>
              <a:gd name="T46" fmla="*/ 258991 w 5457"/>
              <a:gd name="T47" fmla="*/ 86151 h 4219"/>
              <a:gd name="T48" fmla="*/ 519631 w 5457"/>
              <a:gd name="T49" fmla="*/ 135333 h 4219"/>
              <a:gd name="T50" fmla="*/ 523590 w 5457"/>
              <a:gd name="T51" fmla="*/ 137974 h 4219"/>
              <a:gd name="T52" fmla="*/ 650611 w 5457"/>
              <a:gd name="T53" fmla="*/ 89452 h 4219"/>
              <a:gd name="T54" fmla="*/ 730123 w 5457"/>
              <a:gd name="T55" fmla="*/ 223135 h 4219"/>
              <a:gd name="T56" fmla="*/ 133619 w 5457"/>
              <a:gd name="T57" fmla="*/ 167681 h 4219"/>
              <a:gd name="T58" fmla="*/ 473441 w 5457"/>
              <a:gd name="T59" fmla="*/ 653561 h 4219"/>
              <a:gd name="T60" fmla="*/ 473441 w 5457"/>
              <a:gd name="T61" fmla="*/ 697461 h 4219"/>
              <a:gd name="T62" fmla="*/ 473441 w 5457"/>
              <a:gd name="T63" fmla="*/ 653561 h 4219"/>
              <a:gd name="T64" fmla="*/ 650941 w 5457"/>
              <a:gd name="T65" fmla="*/ 675346 h 4219"/>
              <a:gd name="T66" fmla="*/ 607391 w 5457"/>
              <a:gd name="T67" fmla="*/ 675346 h 4219"/>
              <a:gd name="T68" fmla="*/ 1284065 w 5457"/>
              <a:gd name="T69" fmla="*/ 653561 h 4219"/>
              <a:gd name="T70" fmla="*/ 1284065 w 5457"/>
              <a:gd name="T71" fmla="*/ 697461 h 4219"/>
              <a:gd name="T72" fmla="*/ 1284065 w 5457"/>
              <a:gd name="T73" fmla="*/ 653561 h 4219"/>
              <a:gd name="T74" fmla="*/ 595183 w 5457"/>
              <a:gd name="T75" fmla="*/ 1034804 h 4219"/>
              <a:gd name="T76" fmla="*/ 556252 w 5457"/>
              <a:gd name="T77" fmla="*/ 1060881 h 4219"/>
              <a:gd name="T78" fmla="*/ 556252 w 5457"/>
              <a:gd name="T79" fmla="*/ 1154293 h 4219"/>
              <a:gd name="T80" fmla="*/ 594854 w 5457"/>
              <a:gd name="T81" fmla="*/ 1180040 h 4219"/>
              <a:gd name="T82" fmla="*/ 829430 w 5457"/>
              <a:gd name="T83" fmla="*/ 1178389 h 4219"/>
              <a:gd name="T84" fmla="*/ 1107226 w 5457"/>
              <a:gd name="T85" fmla="*/ 1365875 h 4219"/>
              <a:gd name="T86" fmla="*/ 688222 w 5457"/>
              <a:gd name="T87" fmla="*/ 1003446 h 4219"/>
              <a:gd name="T88" fmla="*/ 586935 w 5457"/>
              <a:gd name="T89" fmla="*/ 1074744 h 4219"/>
              <a:gd name="T90" fmla="*/ 592544 w 5457"/>
              <a:gd name="T91" fmla="*/ 1074744 h 4219"/>
              <a:gd name="T92" fmla="*/ 592544 w 5457"/>
              <a:gd name="T93" fmla="*/ 1140430 h 4219"/>
              <a:gd name="T94" fmla="*/ 586935 w 5457"/>
              <a:gd name="T95" fmla="*/ 1140430 h 4219"/>
              <a:gd name="T96" fmla="*/ 586935 w 5457"/>
              <a:gd name="T97" fmla="*/ 1074744 h 4219"/>
              <a:gd name="T98" fmla="*/ 638733 w 5457"/>
              <a:gd name="T99" fmla="*/ 433396 h 4219"/>
              <a:gd name="T100" fmla="*/ 645662 w 5457"/>
              <a:gd name="T101" fmla="*/ 443299 h 4219"/>
              <a:gd name="T102" fmla="*/ 645662 w 5457"/>
              <a:gd name="T103" fmla="*/ 535722 h 4219"/>
              <a:gd name="T104" fmla="*/ 628506 w 5457"/>
              <a:gd name="T105" fmla="*/ 535722 h 4219"/>
              <a:gd name="T106" fmla="*/ 628506 w 5457"/>
              <a:gd name="T107" fmla="*/ 443299 h 4219"/>
              <a:gd name="T108" fmla="*/ 638733 w 5457"/>
              <a:gd name="T109" fmla="*/ 432076 h 4219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5457" h="4219">
                <a:moveTo>
                  <a:pt x="4161" y="1896"/>
                </a:moveTo>
                <a:cubicBezTo>
                  <a:pt x="3613" y="1896"/>
                  <a:pt x="3613" y="1896"/>
                  <a:pt x="3613" y="1896"/>
                </a:cubicBezTo>
                <a:cubicBezTo>
                  <a:pt x="4483" y="243"/>
                  <a:pt x="4483" y="243"/>
                  <a:pt x="4483" y="243"/>
                </a:cubicBezTo>
                <a:cubicBezTo>
                  <a:pt x="4235" y="243"/>
                  <a:pt x="4235" y="243"/>
                  <a:pt x="4235" y="243"/>
                </a:cubicBezTo>
                <a:cubicBezTo>
                  <a:pt x="2989" y="1276"/>
                  <a:pt x="2989" y="1276"/>
                  <a:pt x="2989" y="1276"/>
                </a:cubicBezTo>
                <a:cubicBezTo>
                  <a:pt x="2870" y="1258"/>
                  <a:pt x="2750" y="1243"/>
                  <a:pt x="2629" y="1232"/>
                </a:cubicBezTo>
                <a:cubicBezTo>
                  <a:pt x="2416" y="1212"/>
                  <a:pt x="2201" y="1205"/>
                  <a:pt x="1982" y="1215"/>
                </a:cubicBezTo>
                <a:cubicBezTo>
                  <a:pt x="1967" y="1206"/>
                  <a:pt x="1950" y="1201"/>
                  <a:pt x="1931" y="1201"/>
                </a:cubicBezTo>
                <a:cubicBezTo>
                  <a:pt x="1880" y="1201"/>
                  <a:pt x="1837" y="1239"/>
                  <a:pt x="1810" y="1299"/>
                </a:cubicBezTo>
                <a:cubicBezTo>
                  <a:pt x="1788" y="1347"/>
                  <a:pt x="1774" y="1413"/>
                  <a:pt x="1774" y="1483"/>
                </a:cubicBezTo>
                <a:cubicBezTo>
                  <a:pt x="1774" y="1554"/>
                  <a:pt x="1788" y="1619"/>
                  <a:pt x="1810" y="1667"/>
                </a:cubicBezTo>
                <a:cubicBezTo>
                  <a:pt x="1837" y="1727"/>
                  <a:pt x="1880" y="1765"/>
                  <a:pt x="1931" y="1765"/>
                </a:cubicBezTo>
                <a:cubicBezTo>
                  <a:pt x="1939" y="1765"/>
                  <a:pt x="1946" y="1764"/>
                  <a:pt x="1953" y="1763"/>
                </a:cubicBezTo>
                <a:cubicBezTo>
                  <a:pt x="2093" y="1779"/>
                  <a:pt x="2234" y="1786"/>
                  <a:pt x="2376" y="1785"/>
                </a:cubicBezTo>
                <a:cubicBezTo>
                  <a:pt x="2243" y="1896"/>
                  <a:pt x="2243" y="1896"/>
                  <a:pt x="2243" y="1896"/>
                </a:cubicBezTo>
                <a:cubicBezTo>
                  <a:pt x="818" y="1896"/>
                  <a:pt x="818" y="1896"/>
                  <a:pt x="818" y="1896"/>
                </a:cubicBezTo>
                <a:cubicBezTo>
                  <a:pt x="757" y="1915"/>
                  <a:pt x="698" y="1936"/>
                  <a:pt x="642" y="1959"/>
                </a:cubicBezTo>
                <a:cubicBezTo>
                  <a:pt x="960" y="1959"/>
                  <a:pt x="960" y="1959"/>
                  <a:pt x="960" y="1959"/>
                </a:cubicBezTo>
                <a:cubicBezTo>
                  <a:pt x="845" y="2088"/>
                  <a:pt x="845" y="2088"/>
                  <a:pt x="845" y="2088"/>
                </a:cubicBezTo>
                <a:cubicBezTo>
                  <a:pt x="392" y="2088"/>
                  <a:pt x="392" y="2088"/>
                  <a:pt x="392" y="2088"/>
                </a:cubicBezTo>
                <a:cubicBezTo>
                  <a:pt x="223" y="2197"/>
                  <a:pt x="96" y="2333"/>
                  <a:pt x="10" y="2498"/>
                </a:cubicBezTo>
                <a:cubicBezTo>
                  <a:pt x="0" y="2739"/>
                  <a:pt x="348" y="2823"/>
                  <a:pt x="818" y="2853"/>
                </a:cubicBezTo>
                <a:cubicBezTo>
                  <a:pt x="3342" y="2853"/>
                  <a:pt x="3342" y="2853"/>
                  <a:pt x="3342" y="2853"/>
                </a:cubicBezTo>
                <a:cubicBezTo>
                  <a:pt x="5118" y="2235"/>
                  <a:pt x="5118" y="2235"/>
                  <a:pt x="5118" y="2235"/>
                </a:cubicBezTo>
                <a:cubicBezTo>
                  <a:pt x="5118" y="1920"/>
                  <a:pt x="5118" y="1920"/>
                  <a:pt x="5118" y="1920"/>
                </a:cubicBezTo>
                <a:cubicBezTo>
                  <a:pt x="5457" y="1372"/>
                  <a:pt x="5457" y="1372"/>
                  <a:pt x="5457" y="1372"/>
                </a:cubicBezTo>
                <a:cubicBezTo>
                  <a:pt x="5226" y="1380"/>
                  <a:pt x="5226" y="1380"/>
                  <a:pt x="5226" y="1380"/>
                </a:cubicBezTo>
                <a:cubicBezTo>
                  <a:pt x="4876" y="1747"/>
                  <a:pt x="4876" y="1747"/>
                  <a:pt x="4876" y="1747"/>
                </a:cubicBezTo>
                <a:cubicBezTo>
                  <a:pt x="4843" y="1726"/>
                  <a:pt x="4843" y="1726"/>
                  <a:pt x="4843" y="1726"/>
                </a:cubicBezTo>
                <a:cubicBezTo>
                  <a:pt x="5014" y="1375"/>
                  <a:pt x="5014" y="1375"/>
                  <a:pt x="5014" y="1375"/>
                </a:cubicBezTo>
                <a:cubicBezTo>
                  <a:pt x="4938" y="994"/>
                  <a:pt x="4938" y="994"/>
                  <a:pt x="4938" y="994"/>
                </a:cubicBezTo>
                <a:cubicBezTo>
                  <a:pt x="4464" y="994"/>
                  <a:pt x="4464" y="994"/>
                  <a:pt x="4464" y="994"/>
                </a:cubicBezTo>
                <a:cubicBezTo>
                  <a:pt x="4161" y="1896"/>
                  <a:pt x="4161" y="1896"/>
                  <a:pt x="4161" y="1896"/>
                </a:cubicBezTo>
                <a:close/>
                <a:moveTo>
                  <a:pt x="4830" y="3436"/>
                </a:moveTo>
                <a:cubicBezTo>
                  <a:pt x="4800" y="3436"/>
                  <a:pt x="4772" y="3443"/>
                  <a:pt x="4747" y="3454"/>
                </a:cubicBezTo>
                <a:cubicBezTo>
                  <a:pt x="4702" y="3339"/>
                  <a:pt x="4591" y="3257"/>
                  <a:pt x="4460" y="3257"/>
                </a:cubicBezTo>
                <a:cubicBezTo>
                  <a:pt x="4289" y="3257"/>
                  <a:pt x="4151" y="3396"/>
                  <a:pt x="4151" y="3566"/>
                </a:cubicBezTo>
                <a:cubicBezTo>
                  <a:pt x="4151" y="3573"/>
                  <a:pt x="4151" y="3573"/>
                  <a:pt x="4151" y="3573"/>
                </a:cubicBezTo>
                <a:cubicBezTo>
                  <a:pt x="4148" y="3572"/>
                  <a:pt x="4145" y="3572"/>
                  <a:pt x="4142" y="3572"/>
                </a:cubicBezTo>
                <a:cubicBezTo>
                  <a:pt x="4107" y="3572"/>
                  <a:pt x="4074" y="3582"/>
                  <a:pt x="4047" y="3601"/>
                </a:cubicBezTo>
                <a:cubicBezTo>
                  <a:pt x="4019" y="3520"/>
                  <a:pt x="3943" y="3462"/>
                  <a:pt x="3852" y="3462"/>
                </a:cubicBezTo>
                <a:cubicBezTo>
                  <a:pt x="3738" y="3462"/>
                  <a:pt x="3645" y="3554"/>
                  <a:pt x="3645" y="3668"/>
                </a:cubicBezTo>
                <a:cubicBezTo>
                  <a:pt x="3645" y="3704"/>
                  <a:pt x="3655" y="3737"/>
                  <a:pt x="3670" y="3767"/>
                </a:cubicBezTo>
                <a:cubicBezTo>
                  <a:pt x="4989" y="3767"/>
                  <a:pt x="4989" y="3767"/>
                  <a:pt x="4989" y="3767"/>
                </a:cubicBezTo>
                <a:cubicBezTo>
                  <a:pt x="5017" y="3732"/>
                  <a:pt x="5033" y="3688"/>
                  <a:pt x="5033" y="3640"/>
                </a:cubicBezTo>
                <a:cubicBezTo>
                  <a:pt x="5033" y="3527"/>
                  <a:pt x="4942" y="3436"/>
                  <a:pt x="4830" y="3436"/>
                </a:cubicBezTo>
                <a:close/>
                <a:moveTo>
                  <a:pt x="675" y="238"/>
                </a:moveTo>
                <a:cubicBezTo>
                  <a:pt x="714" y="238"/>
                  <a:pt x="751" y="246"/>
                  <a:pt x="785" y="261"/>
                </a:cubicBezTo>
                <a:cubicBezTo>
                  <a:pt x="844" y="109"/>
                  <a:pt x="992" y="0"/>
                  <a:pt x="1166" y="0"/>
                </a:cubicBezTo>
                <a:cubicBezTo>
                  <a:pt x="1392" y="0"/>
                  <a:pt x="1575" y="183"/>
                  <a:pt x="1575" y="410"/>
                </a:cubicBezTo>
                <a:cubicBezTo>
                  <a:pt x="1575" y="418"/>
                  <a:pt x="1575" y="418"/>
                  <a:pt x="1575" y="418"/>
                </a:cubicBezTo>
                <a:cubicBezTo>
                  <a:pt x="1579" y="418"/>
                  <a:pt x="1583" y="418"/>
                  <a:pt x="1587" y="418"/>
                </a:cubicBezTo>
                <a:cubicBezTo>
                  <a:pt x="1634" y="418"/>
                  <a:pt x="1677" y="432"/>
                  <a:pt x="1713" y="456"/>
                </a:cubicBezTo>
                <a:cubicBezTo>
                  <a:pt x="1750" y="348"/>
                  <a:pt x="1852" y="271"/>
                  <a:pt x="1972" y="271"/>
                </a:cubicBezTo>
                <a:cubicBezTo>
                  <a:pt x="2123" y="271"/>
                  <a:pt x="2246" y="394"/>
                  <a:pt x="2246" y="546"/>
                </a:cubicBezTo>
                <a:cubicBezTo>
                  <a:pt x="2246" y="593"/>
                  <a:pt x="2234" y="637"/>
                  <a:pt x="2213" y="676"/>
                </a:cubicBezTo>
                <a:cubicBezTo>
                  <a:pt x="464" y="676"/>
                  <a:pt x="464" y="676"/>
                  <a:pt x="464" y="676"/>
                </a:cubicBezTo>
                <a:cubicBezTo>
                  <a:pt x="427" y="630"/>
                  <a:pt x="405" y="571"/>
                  <a:pt x="405" y="508"/>
                </a:cubicBezTo>
                <a:cubicBezTo>
                  <a:pt x="405" y="359"/>
                  <a:pt x="526" y="238"/>
                  <a:pt x="675" y="238"/>
                </a:cubicBezTo>
                <a:close/>
                <a:moveTo>
                  <a:pt x="1435" y="1980"/>
                </a:moveTo>
                <a:cubicBezTo>
                  <a:pt x="1472" y="1980"/>
                  <a:pt x="1501" y="2010"/>
                  <a:pt x="1501" y="2046"/>
                </a:cubicBezTo>
                <a:cubicBezTo>
                  <a:pt x="1501" y="2083"/>
                  <a:pt x="1472" y="2113"/>
                  <a:pt x="1435" y="2113"/>
                </a:cubicBezTo>
                <a:cubicBezTo>
                  <a:pt x="1399" y="2113"/>
                  <a:pt x="1369" y="2083"/>
                  <a:pt x="1369" y="2046"/>
                </a:cubicBezTo>
                <a:cubicBezTo>
                  <a:pt x="1369" y="2010"/>
                  <a:pt x="1399" y="1980"/>
                  <a:pt x="1435" y="1980"/>
                </a:cubicBezTo>
                <a:close/>
                <a:moveTo>
                  <a:pt x="1907" y="1980"/>
                </a:moveTo>
                <a:cubicBezTo>
                  <a:pt x="1943" y="1980"/>
                  <a:pt x="1973" y="2010"/>
                  <a:pt x="1973" y="2046"/>
                </a:cubicBezTo>
                <a:cubicBezTo>
                  <a:pt x="1973" y="2083"/>
                  <a:pt x="1943" y="2113"/>
                  <a:pt x="1907" y="2113"/>
                </a:cubicBezTo>
                <a:cubicBezTo>
                  <a:pt x="1871" y="2113"/>
                  <a:pt x="1841" y="2083"/>
                  <a:pt x="1841" y="2046"/>
                </a:cubicBezTo>
                <a:cubicBezTo>
                  <a:pt x="1841" y="2010"/>
                  <a:pt x="1871" y="1980"/>
                  <a:pt x="1907" y="1980"/>
                </a:cubicBezTo>
                <a:close/>
                <a:moveTo>
                  <a:pt x="3892" y="1980"/>
                </a:moveTo>
                <a:cubicBezTo>
                  <a:pt x="3928" y="1980"/>
                  <a:pt x="3958" y="2010"/>
                  <a:pt x="3958" y="2046"/>
                </a:cubicBezTo>
                <a:cubicBezTo>
                  <a:pt x="3958" y="2083"/>
                  <a:pt x="3928" y="2113"/>
                  <a:pt x="3892" y="2113"/>
                </a:cubicBezTo>
                <a:cubicBezTo>
                  <a:pt x="3855" y="2113"/>
                  <a:pt x="3825" y="2083"/>
                  <a:pt x="3825" y="2046"/>
                </a:cubicBezTo>
                <a:cubicBezTo>
                  <a:pt x="3825" y="2010"/>
                  <a:pt x="3855" y="1980"/>
                  <a:pt x="3892" y="1980"/>
                </a:cubicBezTo>
                <a:close/>
                <a:moveTo>
                  <a:pt x="2163" y="3135"/>
                </a:moveTo>
                <a:cubicBezTo>
                  <a:pt x="2044" y="3129"/>
                  <a:pt x="1925" y="3129"/>
                  <a:pt x="1804" y="3135"/>
                </a:cubicBezTo>
                <a:cubicBezTo>
                  <a:pt x="1798" y="3135"/>
                  <a:pt x="1793" y="3134"/>
                  <a:pt x="1787" y="3134"/>
                </a:cubicBezTo>
                <a:cubicBezTo>
                  <a:pt x="1744" y="3134"/>
                  <a:pt x="1709" y="3165"/>
                  <a:pt x="1686" y="3214"/>
                </a:cubicBezTo>
                <a:cubicBezTo>
                  <a:pt x="1669" y="3251"/>
                  <a:pt x="1659" y="3301"/>
                  <a:pt x="1659" y="3355"/>
                </a:cubicBezTo>
                <a:cubicBezTo>
                  <a:pt x="1659" y="3410"/>
                  <a:pt x="1669" y="3460"/>
                  <a:pt x="1686" y="3497"/>
                </a:cubicBezTo>
                <a:cubicBezTo>
                  <a:pt x="1709" y="3546"/>
                  <a:pt x="1744" y="3577"/>
                  <a:pt x="1787" y="3577"/>
                </a:cubicBezTo>
                <a:cubicBezTo>
                  <a:pt x="1793" y="3577"/>
                  <a:pt x="1798" y="3576"/>
                  <a:pt x="1803" y="3575"/>
                </a:cubicBezTo>
                <a:cubicBezTo>
                  <a:pt x="1973" y="3595"/>
                  <a:pt x="2146" y="3598"/>
                  <a:pt x="2320" y="3587"/>
                </a:cubicBezTo>
                <a:cubicBezTo>
                  <a:pt x="2385" y="3584"/>
                  <a:pt x="2449" y="3578"/>
                  <a:pt x="2514" y="3570"/>
                </a:cubicBezTo>
                <a:cubicBezTo>
                  <a:pt x="3038" y="4219"/>
                  <a:pt x="3038" y="4219"/>
                  <a:pt x="3038" y="4219"/>
                </a:cubicBezTo>
                <a:cubicBezTo>
                  <a:pt x="3356" y="4138"/>
                  <a:pt x="3356" y="4138"/>
                  <a:pt x="3356" y="4138"/>
                </a:cubicBezTo>
                <a:cubicBezTo>
                  <a:pt x="3317" y="3040"/>
                  <a:pt x="3317" y="3040"/>
                  <a:pt x="3317" y="3040"/>
                </a:cubicBezTo>
                <a:cubicBezTo>
                  <a:pt x="2086" y="3040"/>
                  <a:pt x="2086" y="3040"/>
                  <a:pt x="2086" y="3040"/>
                </a:cubicBezTo>
                <a:cubicBezTo>
                  <a:pt x="2163" y="3135"/>
                  <a:pt x="2163" y="3135"/>
                  <a:pt x="2163" y="3135"/>
                </a:cubicBezTo>
                <a:close/>
                <a:moveTo>
                  <a:pt x="1779" y="3256"/>
                </a:moveTo>
                <a:cubicBezTo>
                  <a:pt x="1784" y="3244"/>
                  <a:pt x="1787" y="3236"/>
                  <a:pt x="1787" y="3236"/>
                </a:cubicBezTo>
                <a:cubicBezTo>
                  <a:pt x="1788" y="3236"/>
                  <a:pt x="1790" y="3244"/>
                  <a:pt x="1796" y="3256"/>
                </a:cubicBezTo>
                <a:cubicBezTo>
                  <a:pt x="1807" y="3280"/>
                  <a:pt x="1814" y="3315"/>
                  <a:pt x="1814" y="3355"/>
                </a:cubicBezTo>
                <a:cubicBezTo>
                  <a:pt x="1814" y="3395"/>
                  <a:pt x="1807" y="3430"/>
                  <a:pt x="1796" y="3455"/>
                </a:cubicBezTo>
                <a:cubicBezTo>
                  <a:pt x="1790" y="3467"/>
                  <a:pt x="1788" y="3474"/>
                  <a:pt x="1787" y="3474"/>
                </a:cubicBezTo>
                <a:cubicBezTo>
                  <a:pt x="1787" y="3474"/>
                  <a:pt x="1784" y="3467"/>
                  <a:pt x="1779" y="3455"/>
                </a:cubicBezTo>
                <a:cubicBezTo>
                  <a:pt x="1767" y="3430"/>
                  <a:pt x="1761" y="3395"/>
                  <a:pt x="1761" y="3355"/>
                </a:cubicBezTo>
                <a:cubicBezTo>
                  <a:pt x="1761" y="3315"/>
                  <a:pt x="1767" y="3280"/>
                  <a:pt x="1779" y="3256"/>
                </a:cubicBezTo>
                <a:close/>
                <a:moveTo>
                  <a:pt x="1936" y="1309"/>
                </a:moveTo>
                <a:cubicBezTo>
                  <a:pt x="1936" y="1313"/>
                  <a:pt x="1936" y="1313"/>
                  <a:pt x="1936" y="1313"/>
                </a:cubicBezTo>
                <a:cubicBezTo>
                  <a:pt x="1938" y="1313"/>
                  <a:pt x="1940" y="1314"/>
                  <a:pt x="1942" y="1316"/>
                </a:cubicBezTo>
                <a:cubicBezTo>
                  <a:pt x="1947" y="1322"/>
                  <a:pt x="1952" y="1332"/>
                  <a:pt x="1957" y="1343"/>
                </a:cubicBezTo>
                <a:cubicBezTo>
                  <a:pt x="1973" y="1378"/>
                  <a:pt x="1983" y="1428"/>
                  <a:pt x="1983" y="1483"/>
                </a:cubicBezTo>
                <a:cubicBezTo>
                  <a:pt x="1983" y="1539"/>
                  <a:pt x="1973" y="1588"/>
                  <a:pt x="1957" y="1623"/>
                </a:cubicBezTo>
                <a:cubicBezTo>
                  <a:pt x="1947" y="1646"/>
                  <a:pt x="1938" y="1660"/>
                  <a:pt x="1931" y="1660"/>
                </a:cubicBezTo>
                <a:cubicBezTo>
                  <a:pt x="1925" y="1660"/>
                  <a:pt x="1915" y="1646"/>
                  <a:pt x="1905" y="1623"/>
                </a:cubicBezTo>
                <a:cubicBezTo>
                  <a:pt x="1889" y="1588"/>
                  <a:pt x="1879" y="1539"/>
                  <a:pt x="1879" y="1483"/>
                </a:cubicBezTo>
                <a:cubicBezTo>
                  <a:pt x="1879" y="1428"/>
                  <a:pt x="1889" y="1378"/>
                  <a:pt x="1905" y="1343"/>
                </a:cubicBezTo>
                <a:cubicBezTo>
                  <a:pt x="1915" y="1320"/>
                  <a:pt x="1925" y="1307"/>
                  <a:pt x="1931" y="1307"/>
                </a:cubicBezTo>
                <a:cubicBezTo>
                  <a:pt x="1933" y="1307"/>
                  <a:pt x="1935" y="1308"/>
                  <a:pt x="1936" y="13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69265" y="2167255"/>
            <a:ext cx="3491865" cy="1240155"/>
            <a:chOff x="12159" y="2371"/>
            <a:chExt cx="3473" cy="1953"/>
          </a:xfrm>
        </p:grpSpPr>
        <p:sp>
          <p:nvSpPr>
            <p:cNvPr id="21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9265" y="3646805"/>
            <a:ext cx="3491865" cy="1240155"/>
            <a:chOff x="12159" y="2371"/>
            <a:chExt cx="3473" cy="1953"/>
          </a:xfrm>
        </p:grpSpPr>
        <p:sp>
          <p:nvSpPr>
            <p:cNvPr id="3" name="文本框 2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9265" y="5126355"/>
            <a:ext cx="3491865" cy="1240155"/>
            <a:chOff x="12159" y="2371"/>
            <a:chExt cx="3473" cy="1953"/>
          </a:xfrm>
        </p:grpSpPr>
        <p:sp>
          <p:nvSpPr>
            <p:cNvPr id="6" name="文本框 5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7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330565" y="2167255"/>
            <a:ext cx="3491865" cy="1240155"/>
            <a:chOff x="12159" y="2371"/>
            <a:chExt cx="3473" cy="1953"/>
          </a:xfrm>
        </p:grpSpPr>
        <p:sp>
          <p:nvSpPr>
            <p:cNvPr id="9" name="文本框 8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330565" y="3646805"/>
            <a:ext cx="3491865" cy="1240155"/>
            <a:chOff x="12159" y="2371"/>
            <a:chExt cx="3473" cy="1953"/>
          </a:xfrm>
        </p:grpSpPr>
        <p:sp>
          <p:nvSpPr>
            <p:cNvPr id="12" name="文本框 11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3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30565" y="5126355"/>
            <a:ext cx="3491865" cy="1240155"/>
            <a:chOff x="12159" y="2371"/>
            <a:chExt cx="3473" cy="1953"/>
          </a:xfrm>
        </p:grpSpPr>
        <p:sp>
          <p:nvSpPr>
            <p:cNvPr id="15" name="文本框 14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6" name="文本框 22"/>
            <p:cNvSpPr txBox="1"/>
            <p:nvPr/>
          </p:nvSpPr>
          <p:spPr>
            <a:xfrm flipH="1">
              <a:off x="12159" y="2960"/>
              <a:ext cx="3473" cy="1364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单击此处添加本章节的简要内容。本模板精心设计，模板所有素材均可自由编辑替换移动。单击此处添加本章节的简要内容。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4508500" y="2705100"/>
            <a:ext cx="914400" cy="9144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5294630" y="3902075"/>
            <a:ext cx="349250" cy="34925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996305" y="3619500"/>
            <a:ext cx="812800" cy="8128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527800" y="2661285"/>
            <a:ext cx="497205" cy="497205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721985" y="2910205"/>
            <a:ext cx="497205" cy="49720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716780" y="4140835"/>
            <a:ext cx="497205" cy="49720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5213350" y="4788535"/>
            <a:ext cx="1026795" cy="1026795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675755" y="4765675"/>
            <a:ext cx="349250" cy="34925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放大镜"/>
          <p:cNvSpPr/>
          <p:nvPr/>
        </p:nvSpPr>
        <p:spPr>
          <a:xfrm>
            <a:off x="4716780" y="2823210"/>
            <a:ext cx="497205" cy="586740"/>
          </a:xfrm>
          <a:custGeom>
            <a:avLst/>
            <a:gdLst>
              <a:gd name="connsiteX0" fmla="*/ 1638300 w 4396363"/>
              <a:gd name="connsiteY0" fmla="*/ 558403 h 5128349"/>
              <a:gd name="connsiteX1" fmla="*/ 558403 w 4396363"/>
              <a:gd name="connsiteY1" fmla="*/ 1638300 h 5128349"/>
              <a:gd name="connsiteX2" fmla="*/ 1638300 w 4396363"/>
              <a:gd name="connsiteY2" fmla="*/ 2718197 h 5128349"/>
              <a:gd name="connsiteX3" fmla="*/ 2718197 w 4396363"/>
              <a:gd name="connsiteY3" fmla="*/ 1638300 h 5128349"/>
              <a:gd name="connsiteX4" fmla="*/ 1638300 w 4396363"/>
              <a:gd name="connsiteY4" fmla="*/ 558403 h 5128349"/>
              <a:gd name="connsiteX5" fmla="*/ 1638300 w 4396363"/>
              <a:gd name="connsiteY5" fmla="*/ 0 h 5128349"/>
              <a:gd name="connsiteX6" fmla="*/ 3276600 w 4396363"/>
              <a:gd name="connsiteY6" fmla="*/ 1638300 h 5128349"/>
              <a:gd name="connsiteX7" fmla="*/ 2902492 w 4396363"/>
              <a:gd name="connsiteY7" fmla="*/ 2680411 h 5128349"/>
              <a:gd name="connsiteX8" fmla="*/ 2816386 w 4396363"/>
              <a:gd name="connsiteY8" fmla="*/ 2775151 h 5128349"/>
              <a:gd name="connsiteX9" fmla="*/ 2928393 w 4396363"/>
              <a:gd name="connsiteY9" fmla="*/ 2923790 h 5128349"/>
              <a:gd name="connsiteX10" fmla="*/ 2942554 w 4396363"/>
              <a:gd name="connsiteY10" fmla="*/ 2913119 h 5128349"/>
              <a:gd name="connsiteX11" fmla="*/ 3136485 w 4396363"/>
              <a:gd name="connsiteY11" fmla="*/ 2942400 h 5128349"/>
              <a:gd name="connsiteX12" fmla="*/ 4367683 w 4396363"/>
              <a:gd name="connsiteY12" fmla="*/ 4576254 h 5128349"/>
              <a:gd name="connsiteX13" fmla="*/ 4342375 w 4396363"/>
              <a:gd name="connsiteY13" fmla="*/ 4770744 h 5128349"/>
              <a:gd name="connsiteX14" fmla="*/ 3903910 w 4396363"/>
              <a:gd name="connsiteY14" fmla="*/ 5101151 h 5128349"/>
              <a:gd name="connsiteX15" fmla="*/ 3709978 w 4396363"/>
              <a:gd name="connsiteY15" fmla="*/ 5071870 h 5128349"/>
              <a:gd name="connsiteX16" fmla="*/ 2478781 w 4396363"/>
              <a:gd name="connsiteY16" fmla="*/ 3438015 h 5128349"/>
              <a:gd name="connsiteX17" fmla="*/ 2504089 w 4396363"/>
              <a:gd name="connsiteY17" fmla="*/ 3243526 h 5128349"/>
              <a:gd name="connsiteX18" fmla="*/ 2518249 w 4396363"/>
              <a:gd name="connsiteY18" fmla="*/ 3232855 h 5128349"/>
              <a:gd name="connsiteX19" fmla="*/ 2406738 w 4396363"/>
              <a:gd name="connsiteY19" fmla="*/ 3084875 h 5128349"/>
              <a:gd name="connsiteX20" fmla="*/ 2276001 w 4396363"/>
              <a:gd name="connsiteY20" fmla="*/ 3147854 h 5128349"/>
              <a:gd name="connsiteX21" fmla="*/ 1638300 w 4396363"/>
              <a:gd name="connsiteY21" fmla="*/ 3276600 h 5128349"/>
              <a:gd name="connsiteX22" fmla="*/ 0 w 4396363"/>
              <a:gd name="connsiteY22" fmla="*/ 1638300 h 5128349"/>
              <a:gd name="connsiteX23" fmla="*/ 1638300 w 4396363"/>
              <a:gd name="connsiteY23" fmla="*/ 0 h 5128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6363" h="5128349">
                <a:moveTo>
                  <a:pt x="1638300" y="558403"/>
                </a:moveTo>
                <a:cubicBezTo>
                  <a:pt x="1041889" y="558403"/>
                  <a:pt x="558403" y="1041889"/>
                  <a:pt x="558403" y="1638300"/>
                </a:cubicBezTo>
                <a:cubicBezTo>
                  <a:pt x="558403" y="2234711"/>
                  <a:pt x="1041889" y="2718197"/>
                  <a:pt x="1638300" y="2718197"/>
                </a:cubicBezTo>
                <a:cubicBezTo>
                  <a:pt x="2234711" y="2718197"/>
                  <a:pt x="2718197" y="2234711"/>
                  <a:pt x="2718197" y="1638300"/>
                </a:cubicBezTo>
                <a:cubicBezTo>
                  <a:pt x="2718197" y="1041889"/>
                  <a:pt x="2234711" y="558403"/>
                  <a:pt x="1638300" y="558403"/>
                </a:cubicBezTo>
                <a:close/>
                <a:moveTo>
                  <a:pt x="1638300" y="0"/>
                </a:moveTo>
                <a:cubicBezTo>
                  <a:pt x="2543108" y="0"/>
                  <a:pt x="3276600" y="733492"/>
                  <a:pt x="3276600" y="1638300"/>
                </a:cubicBezTo>
                <a:cubicBezTo>
                  <a:pt x="3276600" y="2034154"/>
                  <a:pt x="3136205" y="2397216"/>
                  <a:pt x="2902492" y="2680411"/>
                </a:cubicBezTo>
                <a:lnTo>
                  <a:pt x="2816386" y="2775151"/>
                </a:lnTo>
                <a:lnTo>
                  <a:pt x="2928393" y="2923790"/>
                </a:lnTo>
                <a:lnTo>
                  <a:pt x="2942554" y="2913119"/>
                </a:lnTo>
                <a:cubicBezTo>
                  <a:pt x="3003095" y="2867498"/>
                  <a:pt x="3089921" y="2880607"/>
                  <a:pt x="3136485" y="2942400"/>
                </a:cubicBezTo>
                <a:lnTo>
                  <a:pt x="4367683" y="4576254"/>
                </a:lnTo>
                <a:cubicBezTo>
                  <a:pt x="4414247" y="4638047"/>
                  <a:pt x="4402916" y="4725123"/>
                  <a:pt x="4342375" y="4770744"/>
                </a:cubicBezTo>
                <a:lnTo>
                  <a:pt x="3903910" y="5101151"/>
                </a:lnTo>
                <a:cubicBezTo>
                  <a:pt x="3843369" y="5146772"/>
                  <a:pt x="3756543" y="5133662"/>
                  <a:pt x="3709978" y="5071870"/>
                </a:cubicBezTo>
                <a:lnTo>
                  <a:pt x="2478781" y="3438015"/>
                </a:lnTo>
                <a:cubicBezTo>
                  <a:pt x="2432217" y="3376223"/>
                  <a:pt x="2443548" y="3289147"/>
                  <a:pt x="2504089" y="3243526"/>
                </a:cubicBezTo>
                <a:lnTo>
                  <a:pt x="2518249" y="3232855"/>
                </a:lnTo>
                <a:lnTo>
                  <a:pt x="2406738" y="3084875"/>
                </a:lnTo>
                <a:lnTo>
                  <a:pt x="2276001" y="3147854"/>
                </a:lnTo>
                <a:cubicBezTo>
                  <a:pt x="2079997" y="3230757"/>
                  <a:pt x="1864502" y="3276600"/>
                  <a:pt x="1638300" y="3276600"/>
                </a:cubicBezTo>
                <a:cubicBezTo>
                  <a:pt x="733492" y="3276600"/>
                  <a:pt x="0" y="2543108"/>
                  <a:pt x="0" y="1638300"/>
                </a:cubicBezTo>
                <a:cubicBezTo>
                  <a:pt x="0" y="733492"/>
                  <a:pt x="733492" y="0"/>
                  <a:pt x="163830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电池"/>
          <p:cNvSpPr/>
          <p:nvPr/>
        </p:nvSpPr>
        <p:spPr>
          <a:xfrm>
            <a:off x="6210300" y="3712845"/>
            <a:ext cx="374650" cy="561340"/>
          </a:xfrm>
          <a:custGeom>
            <a:avLst/>
            <a:gdLst>
              <a:gd name="connsiteX0" fmla="*/ 703180 w 3238500"/>
              <a:gd name="connsiteY0" fmla="*/ 4435548 h 5638341"/>
              <a:gd name="connsiteX1" fmla="*/ 2535317 w 3238500"/>
              <a:gd name="connsiteY1" fmla="*/ 4435548 h 5638341"/>
              <a:gd name="connsiteX2" fmla="*/ 2535317 w 3238500"/>
              <a:gd name="connsiteY2" fmla="*/ 4838393 h 5638341"/>
              <a:gd name="connsiteX3" fmla="*/ 703180 w 3238500"/>
              <a:gd name="connsiteY3" fmla="*/ 4838393 h 5638341"/>
              <a:gd name="connsiteX4" fmla="*/ 703181 w 3238500"/>
              <a:gd name="connsiteY4" fmla="*/ 3675025 h 5638341"/>
              <a:gd name="connsiteX5" fmla="*/ 2535318 w 3238500"/>
              <a:gd name="connsiteY5" fmla="*/ 3675025 h 5638341"/>
              <a:gd name="connsiteX6" fmla="*/ 2535318 w 3238500"/>
              <a:gd name="connsiteY6" fmla="*/ 4077870 h 5638341"/>
              <a:gd name="connsiteX7" fmla="*/ 703181 w 3238500"/>
              <a:gd name="connsiteY7" fmla="*/ 4077870 h 5638341"/>
              <a:gd name="connsiteX8" fmla="*/ 703181 w 3238500"/>
              <a:gd name="connsiteY8" fmla="*/ 2914502 h 5638341"/>
              <a:gd name="connsiteX9" fmla="*/ 2535318 w 3238500"/>
              <a:gd name="connsiteY9" fmla="*/ 2914502 h 5638341"/>
              <a:gd name="connsiteX10" fmla="*/ 2535318 w 3238500"/>
              <a:gd name="connsiteY10" fmla="*/ 3317347 h 5638341"/>
              <a:gd name="connsiteX11" fmla="*/ 703181 w 3238500"/>
              <a:gd name="connsiteY11" fmla="*/ 3317347 h 5638341"/>
              <a:gd name="connsiteX12" fmla="*/ 703181 w 3238500"/>
              <a:gd name="connsiteY12" fmla="*/ 2153979 h 5638341"/>
              <a:gd name="connsiteX13" fmla="*/ 2535318 w 3238500"/>
              <a:gd name="connsiteY13" fmla="*/ 2153979 h 5638341"/>
              <a:gd name="connsiteX14" fmla="*/ 2535318 w 3238500"/>
              <a:gd name="connsiteY14" fmla="*/ 2556824 h 5638341"/>
              <a:gd name="connsiteX15" fmla="*/ 703181 w 3238500"/>
              <a:gd name="connsiteY15" fmla="*/ 2556824 h 5638341"/>
              <a:gd name="connsiteX16" fmla="*/ 703181 w 3238500"/>
              <a:gd name="connsiteY16" fmla="*/ 1393456 h 5638341"/>
              <a:gd name="connsiteX17" fmla="*/ 2535318 w 3238500"/>
              <a:gd name="connsiteY17" fmla="*/ 1393456 h 5638341"/>
              <a:gd name="connsiteX18" fmla="*/ 2535318 w 3238500"/>
              <a:gd name="connsiteY18" fmla="*/ 1796301 h 5638341"/>
              <a:gd name="connsiteX19" fmla="*/ 703181 w 3238500"/>
              <a:gd name="connsiteY19" fmla="*/ 1796301 h 5638341"/>
              <a:gd name="connsiteX20" fmla="*/ 545879 w 3238500"/>
              <a:gd name="connsiteY20" fmla="*/ 854765 h 5638341"/>
              <a:gd name="connsiteX21" fmla="*/ 355211 w 3238500"/>
              <a:gd name="connsiteY21" fmla="*/ 1045433 h 5638341"/>
              <a:gd name="connsiteX22" fmla="*/ 355211 w 3238500"/>
              <a:gd name="connsiteY22" fmla="*/ 5115447 h 5638341"/>
              <a:gd name="connsiteX23" fmla="*/ 545879 w 3238500"/>
              <a:gd name="connsiteY23" fmla="*/ 5306115 h 5638341"/>
              <a:gd name="connsiteX24" fmla="*/ 2692622 w 3238500"/>
              <a:gd name="connsiteY24" fmla="*/ 5306115 h 5638341"/>
              <a:gd name="connsiteX25" fmla="*/ 2883290 w 3238500"/>
              <a:gd name="connsiteY25" fmla="*/ 5115447 h 5638341"/>
              <a:gd name="connsiteX26" fmla="*/ 2883290 w 3238500"/>
              <a:gd name="connsiteY26" fmla="*/ 1045433 h 5638341"/>
              <a:gd name="connsiteX27" fmla="*/ 2692622 w 3238500"/>
              <a:gd name="connsiteY27" fmla="*/ 854765 h 5638341"/>
              <a:gd name="connsiteX28" fmla="*/ 1055257 w 3238500"/>
              <a:gd name="connsiteY28" fmla="*/ 0 h 5638341"/>
              <a:gd name="connsiteX29" fmla="*/ 2197532 w 3238500"/>
              <a:gd name="connsiteY29" fmla="*/ 0 h 5638341"/>
              <a:gd name="connsiteX30" fmla="*/ 2331244 w 3238500"/>
              <a:gd name="connsiteY30" fmla="*/ 133712 h 5638341"/>
              <a:gd name="connsiteX31" fmla="*/ 2331244 w 3238500"/>
              <a:gd name="connsiteY31" fmla="*/ 522540 h 5638341"/>
              <a:gd name="connsiteX32" fmla="*/ 2718105 w 3238500"/>
              <a:gd name="connsiteY32" fmla="*/ 522540 h 5638341"/>
              <a:gd name="connsiteX33" fmla="*/ 3238500 w 3238500"/>
              <a:gd name="connsiteY33" fmla="*/ 1042935 h 5638341"/>
              <a:gd name="connsiteX34" fmla="*/ 3238500 w 3238500"/>
              <a:gd name="connsiteY34" fmla="*/ 5117946 h 5638341"/>
              <a:gd name="connsiteX35" fmla="*/ 2718105 w 3238500"/>
              <a:gd name="connsiteY35" fmla="*/ 5638341 h 5638341"/>
              <a:gd name="connsiteX36" fmla="*/ 520395 w 3238500"/>
              <a:gd name="connsiteY36" fmla="*/ 5638341 h 5638341"/>
              <a:gd name="connsiteX37" fmla="*/ 0 w 3238500"/>
              <a:gd name="connsiteY37" fmla="*/ 5117946 h 5638341"/>
              <a:gd name="connsiteX38" fmla="*/ 0 w 3238500"/>
              <a:gd name="connsiteY38" fmla="*/ 1042935 h 5638341"/>
              <a:gd name="connsiteX39" fmla="*/ 520395 w 3238500"/>
              <a:gd name="connsiteY39" fmla="*/ 522540 h 5638341"/>
              <a:gd name="connsiteX40" fmla="*/ 921545 w 3238500"/>
              <a:gd name="connsiteY40" fmla="*/ 522540 h 5638341"/>
              <a:gd name="connsiteX41" fmla="*/ 921545 w 3238500"/>
              <a:gd name="connsiteY41" fmla="*/ 133712 h 5638341"/>
              <a:gd name="connsiteX42" fmla="*/ 1055257 w 3238500"/>
              <a:gd name="connsiteY42" fmla="*/ 0 h 5638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238500" h="5638341">
                <a:moveTo>
                  <a:pt x="703180" y="4435548"/>
                </a:moveTo>
                <a:lnTo>
                  <a:pt x="2535317" y="4435548"/>
                </a:lnTo>
                <a:lnTo>
                  <a:pt x="2535317" y="4838393"/>
                </a:lnTo>
                <a:lnTo>
                  <a:pt x="703180" y="4838393"/>
                </a:lnTo>
                <a:close/>
                <a:moveTo>
                  <a:pt x="703181" y="3675025"/>
                </a:moveTo>
                <a:lnTo>
                  <a:pt x="2535318" y="3675025"/>
                </a:lnTo>
                <a:lnTo>
                  <a:pt x="2535318" y="4077870"/>
                </a:lnTo>
                <a:lnTo>
                  <a:pt x="703181" y="4077870"/>
                </a:lnTo>
                <a:close/>
                <a:moveTo>
                  <a:pt x="703181" y="2914502"/>
                </a:moveTo>
                <a:lnTo>
                  <a:pt x="2535318" y="2914502"/>
                </a:lnTo>
                <a:lnTo>
                  <a:pt x="2535318" y="3317347"/>
                </a:lnTo>
                <a:lnTo>
                  <a:pt x="703181" y="3317347"/>
                </a:lnTo>
                <a:close/>
                <a:moveTo>
                  <a:pt x="703181" y="2153979"/>
                </a:moveTo>
                <a:lnTo>
                  <a:pt x="2535318" y="2153979"/>
                </a:lnTo>
                <a:lnTo>
                  <a:pt x="2535318" y="2556824"/>
                </a:lnTo>
                <a:lnTo>
                  <a:pt x="703181" y="2556824"/>
                </a:lnTo>
                <a:close/>
                <a:moveTo>
                  <a:pt x="703181" y="1393456"/>
                </a:moveTo>
                <a:lnTo>
                  <a:pt x="2535318" y="1393456"/>
                </a:lnTo>
                <a:lnTo>
                  <a:pt x="2535318" y="1796301"/>
                </a:lnTo>
                <a:lnTo>
                  <a:pt x="703181" y="1796301"/>
                </a:lnTo>
                <a:close/>
                <a:moveTo>
                  <a:pt x="545879" y="854765"/>
                </a:moveTo>
                <a:cubicBezTo>
                  <a:pt x="440576" y="854765"/>
                  <a:pt x="355211" y="940130"/>
                  <a:pt x="355211" y="1045433"/>
                </a:cubicBezTo>
                <a:lnTo>
                  <a:pt x="355211" y="5115447"/>
                </a:lnTo>
                <a:cubicBezTo>
                  <a:pt x="355211" y="5220750"/>
                  <a:pt x="440576" y="5306115"/>
                  <a:pt x="545879" y="5306115"/>
                </a:cubicBezTo>
                <a:lnTo>
                  <a:pt x="2692622" y="5306115"/>
                </a:lnTo>
                <a:cubicBezTo>
                  <a:pt x="2797925" y="5306115"/>
                  <a:pt x="2883290" y="5220750"/>
                  <a:pt x="2883290" y="5115447"/>
                </a:cubicBezTo>
                <a:lnTo>
                  <a:pt x="2883290" y="1045433"/>
                </a:lnTo>
                <a:cubicBezTo>
                  <a:pt x="2883290" y="940130"/>
                  <a:pt x="2797925" y="854765"/>
                  <a:pt x="2692622" y="854765"/>
                </a:cubicBezTo>
                <a:close/>
                <a:moveTo>
                  <a:pt x="1055257" y="0"/>
                </a:moveTo>
                <a:lnTo>
                  <a:pt x="2197532" y="0"/>
                </a:lnTo>
                <a:cubicBezTo>
                  <a:pt x="2271379" y="0"/>
                  <a:pt x="2331244" y="59865"/>
                  <a:pt x="2331244" y="133712"/>
                </a:cubicBezTo>
                <a:lnTo>
                  <a:pt x="2331244" y="522540"/>
                </a:lnTo>
                <a:lnTo>
                  <a:pt x="2718105" y="522540"/>
                </a:lnTo>
                <a:cubicBezTo>
                  <a:pt x="3005511" y="522540"/>
                  <a:pt x="3238500" y="755529"/>
                  <a:pt x="3238500" y="1042935"/>
                </a:cubicBezTo>
                <a:lnTo>
                  <a:pt x="3238500" y="5117946"/>
                </a:lnTo>
                <a:cubicBezTo>
                  <a:pt x="3238500" y="5405352"/>
                  <a:pt x="3005511" y="5638341"/>
                  <a:pt x="2718105" y="5638341"/>
                </a:cubicBezTo>
                <a:lnTo>
                  <a:pt x="520395" y="5638341"/>
                </a:lnTo>
                <a:cubicBezTo>
                  <a:pt x="232989" y="5638341"/>
                  <a:pt x="0" y="5405352"/>
                  <a:pt x="0" y="5117946"/>
                </a:cubicBezTo>
                <a:lnTo>
                  <a:pt x="0" y="1042935"/>
                </a:lnTo>
                <a:cubicBezTo>
                  <a:pt x="0" y="755529"/>
                  <a:pt x="232989" y="522540"/>
                  <a:pt x="520395" y="522540"/>
                </a:cubicBezTo>
                <a:lnTo>
                  <a:pt x="921545" y="522540"/>
                </a:lnTo>
                <a:lnTo>
                  <a:pt x="921545" y="133712"/>
                </a:lnTo>
                <a:cubicBezTo>
                  <a:pt x="921545" y="59865"/>
                  <a:pt x="981410" y="0"/>
                  <a:pt x="105525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" name="钥匙"/>
          <p:cNvSpPr/>
          <p:nvPr/>
        </p:nvSpPr>
        <p:spPr>
          <a:xfrm>
            <a:off x="5528310" y="4886960"/>
            <a:ext cx="468000" cy="864000"/>
          </a:xfrm>
          <a:custGeom>
            <a:avLst/>
            <a:gdLst>
              <a:gd name="connsiteX0" fmla="*/ 1193800 w 2387600"/>
              <a:gd name="connsiteY0" fmla="*/ 342900 h 5404814"/>
              <a:gd name="connsiteX1" fmla="*/ 930275 w 2387600"/>
              <a:gd name="connsiteY1" fmla="*/ 606425 h 5404814"/>
              <a:gd name="connsiteX2" fmla="*/ 1193800 w 2387600"/>
              <a:gd name="connsiteY2" fmla="*/ 869950 h 5404814"/>
              <a:gd name="connsiteX3" fmla="*/ 1457325 w 2387600"/>
              <a:gd name="connsiteY3" fmla="*/ 606425 h 5404814"/>
              <a:gd name="connsiteX4" fmla="*/ 1193800 w 2387600"/>
              <a:gd name="connsiteY4" fmla="*/ 342900 h 5404814"/>
              <a:gd name="connsiteX5" fmla="*/ 1193800 w 2387600"/>
              <a:gd name="connsiteY5" fmla="*/ 0 h 5404814"/>
              <a:gd name="connsiteX6" fmla="*/ 2387600 w 2387600"/>
              <a:gd name="connsiteY6" fmla="*/ 1193800 h 5404814"/>
              <a:gd name="connsiteX7" fmla="*/ 1658481 w 2387600"/>
              <a:gd name="connsiteY7" fmla="*/ 2293786 h 5404814"/>
              <a:gd name="connsiteX8" fmla="*/ 1580853 w 2387600"/>
              <a:gd name="connsiteY8" fmla="*/ 2317883 h 5404814"/>
              <a:gd name="connsiteX9" fmla="*/ 1580853 w 2387600"/>
              <a:gd name="connsiteY9" fmla="*/ 3478606 h 5404814"/>
              <a:gd name="connsiteX10" fmla="*/ 1320504 w 2387600"/>
              <a:gd name="connsiteY10" fmla="*/ 3735389 h 5404814"/>
              <a:gd name="connsiteX11" fmla="*/ 1580853 w 2387600"/>
              <a:gd name="connsiteY11" fmla="*/ 3992173 h 5404814"/>
              <a:gd name="connsiteX12" fmla="*/ 1580853 w 2387600"/>
              <a:gd name="connsiteY12" fmla="*/ 4001885 h 5404814"/>
              <a:gd name="connsiteX13" fmla="*/ 1320504 w 2387600"/>
              <a:gd name="connsiteY13" fmla="*/ 4258668 h 5404814"/>
              <a:gd name="connsiteX14" fmla="*/ 1580853 w 2387600"/>
              <a:gd name="connsiteY14" fmla="*/ 4515452 h 5404814"/>
              <a:gd name="connsiteX15" fmla="*/ 1580853 w 2387600"/>
              <a:gd name="connsiteY15" fmla="*/ 4525164 h 5404814"/>
              <a:gd name="connsiteX16" fmla="*/ 1320504 w 2387600"/>
              <a:gd name="connsiteY16" fmla="*/ 4781947 h 5404814"/>
              <a:gd name="connsiteX17" fmla="*/ 1577964 w 2387600"/>
              <a:gd name="connsiteY17" fmla="*/ 5035881 h 5404814"/>
              <a:gd name="connsiteX18" fmla="*/ 1191121 w 2387600"/>
              <a:gd name="connsiteY18" fmla="*/ 5404814 h 5404814"/>
              <a:gd name="connsiteX19" fmla="*/ 806747 w 2387600"/>
              <a:gd name="connsiteY19" fmla="*/ 5038235 h 5404814"/>
              <a:gd name="connsiteX20" fmla="*/ 806747 w 2387600"/>
              <a:gd name="connsiteY20" fmla="*/ 2317883 h 5404814"/>
              <a:gd name="connsiteX21" fmla="*/ 729119 w 2387600"/>
              <a:gd name="connsiteY21" fmla="*/ 2293786 h 5404814"/>
              <a:gd name="connsiteX22" fmla="*/ 0 w 2387600"/>
              <a:gd name="connsiteY22" fmla="*/ 1193800 h 5404814"/>
              <a:gd name="connsiteX23" fmla="*/ 1193800 w 2387600"/>
              <a:gd name="connsiteY23" fmla="*/ 0 h 540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387600" h="5404814">
                <a:moveTo>
                  <a:pt x="1193800" y="342900"/>
                </a:moveTo>
                <a:cubicBezTo>
                  <a:pt x="1048259" y="342900"/>
                  <a:pt x="930275" y="460884"/>
                  <a:pt x="930275" y="606425"/>
                </a:cubicBezTo>
                <a:cubicBezTo>
                  <a:pt x="930275" y="751966"/>
                  <a:pt x="1048259" y="869950"/>
                  <a:pt x="1193800" y="869950"/>
                </a:cubicBezTo>
                <a:cubicBezTo>
                  <a:pt x="1339341" y="869950"/>
                  <a:pt x="1457325" y="751966"/>
                  <a:pt x="1457325" y="606425"/>
                </a:cubicBezTo>
                <a:cubicBezTo>
                  <a:pt x="1457325" y="460884"/>
                  <a:pt x="1339341" y="342900"/>
                  <a:pt x="1193800" y="342900"/>
                </a:cubicBezTo>
                <a:close/>
                <a:moveTo>
                  <a:pt x="1193800" y="0"/>
                </a:moveTo>
                <a:cubicBezTo>
                  <a:pt x="1853118" y="0"/>
                  <a:pt x="2387600" y="534482"/>
                  <a:pt x="2387600" y="1193800"/>
                </a:cubicBezTo>
                <a:cubicBezTo>
                  <a:pt x="2387600" y="1688289"/>
                  <a:pt x="2086954" y="2112557"/>
                  <a:pt x="1658481" y="2293786"/>
                </a:cubicBezTo>
                <a:lnTo>
                  <a:pt x="1580853" y="2317883"/>
                </a:lnTo>
                <a:lnTo>
                  <a:pt x="1580853" y="3478606"/>
                </a:lnTo>
                <a:lnTo>
                  <a:pt x="1320504" y="3735389"/>
                </a:lnTo>
                <a:lnTo>
                  <a:pt x="1580853" y="3992173"/>
                </a:lnTo>
                <a:lnTo>
                  <a:pt x="1580853" y="4001885"/>
                </a:lnTo>
                <a:lnTo>
                  <a:pt x="1320504" y="4258668"/>
                </a:lnTo>
                <a:lnTo>
                  <a:pt x="1580853" y="4515452"/>
                </a:lnTo>
                <a:lnTo>
                  <a:pt x="1580853" y="4525164"/>
                </a:lnTo>
                <a:lnTo>
                  <a:pt x="1320504" y="4781947"/>
                </a:lnTo>
                <a:lnTo>
                  <a:pt x="1577964" y="5035881"/>
                </a:lnTo>
                <a:lnTo>
                  <a:pt x="1191121" y="5404814"/>
                </a:lnTo>
                <a:lnTo>
                  <a:pt x="806747" y="5038235"/>
                </a:lnTo>
                <a:lnTo>
                  <a:pt x="806747" y="2317883"/>
                </a:lnTo>
                <a:lnTo>
                  <a:pt x="729119" y="2293786"/>
                </a:lnTo>
                <a:cubicBezTo>
                  <a:pt x="300646" y="2112557"/>
                  <a:pt x="0" y="1688289"/>
                  <a:pt x="0" y="1193800"/>
                </a:cubicBezTo>
                <a:cubicBezTo>
                  <a:pt x="0" y="534482"/>
                  <a:pt x="534482" y="0"/>
                  <a:pt x="119380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809105" y="3031490"/>
            <a:ext cx="990600" cy="990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356350" y="5664200"/>
            <a:ext cx="990600" cy="9906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箱子"/>
          <p:cNvSpPr/>
          <p:nvPr/>
        </p:nvSpPr>
        <p:spPr>
          <a:xfrm>
            <a:off x="7025005" y="3158490"/>
            <a:ext cx="597535" cy="608330"/>
          </a:xfrm>
          <a:custGeom>
            <a:avLst/>
            <a:gdLst>
              <a:gd name="connsiteX0" fmla="*/ 2733675 w 5559425"/>
              <a:gd name="connsiteY0" fmla="*/ 1498599 h 4676774"/>
              <a:gd name="connsiteX1" fmla="*/ 2708275 w 5559425"/>
              <a:gd name="connsiteY1" fmla="*/ 1501774 h 4676774"/>
              <a:gd name="connsiteX2" fmla="*/ 2689225 w 5559425"/>
              <a:gd name="connsiteY2" fmla="*/ 1511299 h 4676774"/>
              <a:gd name="connsiteX3" fmla="*/ 2673350 w 5559425"/>
              <a:gd name="connsiteY3" fmla="*/ 1520824 h 4676774"/>
              <a:gd name="connsiteX4" fmla="*/ 2663825 w 5559425"/>
              <a:gd name="connsiteY4" fmla="*/ 1536699 h 4676774"/>
              <a:gd name="connsiteX5" fmla="*/ 2657475 w 5559425"/>
              <a:gd name="connsiteY5" fmla="*/ 1555749 h 4676774"/>
              <a:gd name="connsiteX6" fmla="*/ 2654300 w 5559425"/>
              <a:gd name="connsiteY6" fmla="*/ 1577974 h 4676774"/>
              <a:gd name="connsiteX7" fmla="*/ 2654300 w 5559425"/>
              <a:gd name="connsiteY7" fmla="*/ 1603374 h 4676774"/>
              <a:gd name="connsiteX8" fmla="*/ 2654300 w 5559425"/>
              <a:gd name="connsiteY8" fmla="*/ 1758949 h 4676774"/>
              <a:gd name="connsiteX9" fmla="*/ 2593975 w 5559425"/>
              <a:gd name="connsiteY9" fmla="*/ 1771649 h 4676774"/>
              <a:gd name="connsiteX10" fmla="*/ 2540000 w 5559425"/>
              <a:gd name="connsiteY10" fmla="*/ 1787524 h 4676774"/>
              <a:gd name="connsiteX11" fmla="*/ 2492375 w 5559425"/>
              <a:gd name="connsiteY11" fmla="*/ 1806574 h 4676774"/>
              <a:gd name="connsiteX12" fmla="*/ 2444750 w 5559425"/>
              <a:gd name="connsiteY12" fmla="*/ 1828799 h 4676774"/>
              <a:gd name="connsiteX13" fmla="*/ 2400300 w 5559425"/>
              <a:gd name="connsiteY13" fmla="*/ 1854199 h 4676774"/>
              <a:gd name="connsiteX14" fmla="*/ 2362200 w 5559425"/>
              <a:gd name="connsiteY14" fmla="*/ 1879599 h 4676774"/>
              <a:gd name="connsiteX15" fmla="*/ 2327275 w 5559425"/>
              <a:gd name="connsiteY15" fmla="*/ 1911349 h 4676774"/>
              <a:gd name="connsiteX16" fmla="*/ 2292350 w 5559425"/>
              <a:gd name="connsiteY16" fmla="*/ 1943099 h 4676774"/>
              <a:gd name="connsiteX17" fmla="*/ 2266950 w 5559425"/>
              <a:gd name="connsiteY17" fmla="*/ 1978024 h 4676774"/>
              <a:gd name="connsiteX18" fmla="*/ 2241550 w 5559425"/>
              <a:gd name="connsiteY18" fmla="*/ 2016124 h 4676774"/>
              <a:gd name="connsiteX19" fmla="*/ 2219325 w 5559425"/>
              <a:gd name="connsiteY19" fmla="*/ 2054224 h 4676774"/>
              <a:gd name="connsiteX20" fmla="*/ 2203450 w 5559425"/>
              <a:gd name="connsiteY20" fmla="*/ 2092324 h 4676774"/>
              <a:gd name="connsiteX21" fmla="*/ 2190750 w 5559425"/>
              <a:gd name="connsiteY21" fmla="*/ 2130424 h 4676774"/>
              <a:gd name="connsiteX22" fmla="*/ 2181225 w 5559425"/>
              <a:gd name="connsiteY22" fmla="*/ 2168524 h 4676774"/>
              <a:gd name="connsiteX23" fmla="*/ 2174875 w 5559425"/>
              <a:gd name="connsiteY23" fmla="*/ 2209799 h 4676774"/>
              <a:gd name="connsiteX24" fmla="*/ 2171700 w 5559425"/>
              <a:gd name="connsiteY24" fmla="*/ 2251074 h 4676774"/>
              <a:gd name="connsiteX25" fmla="*/ 2174875 w 5559425"/>
              <a:gd name="connsiteY25" fmla="*/ 2314574 h 4676774"/>
              <a:gd name="connsiteX26" fmla="*/ 2184400 w 5559425"/>
              <a:gd name="connsiteY26" fmla="*/ 2371724 h 4676774"/>
              <a:gd name="connsiteX27" fmla="*/ 2197100 w 5559425"/>
              <a:gd name="connsiteY27" fmla="*/ 2425699 h 4676774"/>
              <a:gd name="connsiteX28" fmla="*/ 2216150 w 5559425"/>
              <a:gd name="connsiteY28" fmla="*/ 2476499 h 4676774"/>
              <a:gd name="connsiteX29" fmla="*/ 2238375 w 5559425"/>
              <a:gd name="connsiteY29" fmla="*/ 2520949 h 4676774"/>
              <a:gd name="connsiteX30" fmla="*/ 2266950 w 5559425"/>
              <a:gd name="connsiteY30" fmla="*/ 2562224 h 4676774"/>
              <a:gd name="connsiteX31" fmla="*/ 2298700 w 5559425"/>
              <a:gd name="connsiteY31" fmla="*/ 2603499 h 4676774"/>
              <a:gd name="connsiteX32" fmla="*/ 2333625 w 5559425"/>
              <a:gd name="connsiteY32" fmla="*/ 2638424 h 4676774"/>
              <a:gd name="connsiteX33" fmla="*/ 2371725 w 5559425"/>
              <a:gd name="connsiteY33" fmla="*/ 2670174 h 4676774"/>
              <a:gd name="connsiteX34" fmla="*/ 2413000 w 5559425"/>
              <a:gd name="connsiteY34" fmla="*/ 2701924 h 4676774"/>
              <a:gd name="connsiteX35" fmla="*/ 2457450 w 5559425"/>
              <a:gd name="connsiteY35" fmla="*/ 2730499 h 4676774"/>
              <a:gd name="connsiteX36" fmla="*/ 2501900 w 5559425"/>
              <a:gd name="connsiteY36" fmla="*/ 2755899 h 4676774"/>
              <a:gd name="connsiteX37" fmla="*/ 2600325 w 5559425"/>
              <a:gd name="connsiteY37" fmla="*/ 2803524 h 4676774"/>
              <a:gd name="connsiteX38" fmla="*/ 2701925 w 5559425"/>
              <a:gd name="connsiteY38" fmla="*/ 2844799 h 4676774"/>
              <a:gd name="connsiteX39" fmla="*/ 2790825 w 5559425"/>
              <a:gd name="connsiteY39" fmla="*/ 2882899 h 4676774"/>
              <a:gd name="connsiteX40" fmla="*/ 2863850 w 5559425"/>
              <a:gd name="connsiteY40" fmla="*/ 2920999 h 4676774"/>
              <a:gd name="connsiteX41" fmla="*/ 2924175 w 5559425"/>
              <a:gd name="connsiteY41" fmla="*/ 2955924 h 4676774"/>
              <a:gd name="connsiteX42" fmla="*/ 2946400 w 5559425"/>
              <a:gd name="connsiteY42" fmla="*/ 2974974 h 4676774"/>
              <a:gd name="connsiteX43" fmla="*/ 2968625 w 5559425"/>
              <a:gd name="connsiteY43" fmla="*/ 2994024 h 4676774"/>
              <a:gd name="connsiteX44" fmla="*/ 2984500 w 5559425"/>
              <a:gd name="connsiteY44" fmla="*/ 3009899 h 4676774"/>
              <a:gd name="connsiteX45" fmla="*/ 3000375 w 5559425"/>
              <a:gd name="connsiteY45" fmla="*/ 3032124 h 4676774"/>
              <a:gd name="connsiteX46" fmla="*/ 3013075 w 5559425"/>
              <a:gd name="connsiteY46" fmla="*/ 3051174 h 4676774"/>
              <a:gd name="connsiteX47" fmla="*/ 3022600 w 5559425"/>
              <a:gd name="connsiteY47" fmla="*/ 3073399 h 4676774"/>
              <a:gd name="connsiteX48" fmla="*/ 3028950 w 5559425"/>
              <a:gd name="connsiteY48" fmla="*/ 3095624 h 4676774"/>
              <a:gd name="connsiteX49" fmla="*/ 3035300 w 5559425"/>
              <a:gd name="connsiteY49" fmla="*/ 3121024 h 4676774"/>
              <a:gd name="connsiteX50" fmla="*/ 3038475 w 5559425"/>
              <a:gd name="connsiteY50" fmla="*/ 3146424 h 4676774"/>
              <a:gd name="connsiteX51" fmla="*/ 3041650 w 5559425"/>
              <a:gd name="connsiteY51" fmla="*/ 3171824 h 4676774"/>
              <a:gd name="connsiteX52" fmla="*/ 3038475 w 5559425"/>
              <a:gd name="connsiteY52" fmla="*/ 3203574 h 4676774"/>
              <a:gd name="connsiteX53" fmla="*/ 3032125 w 5559425"/>
              <a:gd name="connsiteY53" fmla="*/ 3232149 h 4676774"/>
              <a:gd name="connsiteX54" fmla="*/ 3025775 w 5559425"/>
              <a:gd name="connsiteY54" fmla="*/ 3257549 h 4676774"/>
              <a:gd name="connsiteX55" fmla="*/ 3013075 w 5559425"/>
              <a:gd name="connsiteY55" fmla="*/ 3279774 h 4676774"/>
              <a:gd name="connsiteX56" fmla="*/ 2997200 w 5559425"/>
              <a:gd name="connsiteY56" fmla="*/ 3301999 h 4676774"/>
              <a:gd name="connsiteX57" fmla="*/ 2978150 w 5559425"/>
              <a:gd name="connsiteY57" fmla="*/ 3317874 h 4676774"/>
              <a:gd name="connsiteX58" fmla="*/ 2955925 w 5559425"/>
              <a:gd name="connsiteY58" fmla="*/ 3333749 h 4676774"/>
              <a:gd name="connsiteX59" fmla="*/ 2927350 w 5559425"/>
              <a:gd name="connsiteY59" fmla="*/ 3349624 h 4676774"/>
              <a:gd name="connsiteX60" fmla="*/ 2898775 w 5559425"/>
              <a:gd name="connsiteY60" fmla="*/ 3359149 h 4676774"/>
              <a:gd name="connsiteX61" fmla="*/ 2870200 w 5559425"/>
              <a:gd name="connsiteY61" fmla="*/ 3371849 h 4676774"/>
              <a:gd name="connsiteX62" fmla="*/ 2803525 w 5559425"/>
              <a:gd name="connsiteY62" fmla="*/ 3384549 h 4676774"/>
              <a:gd name="connsiteX63" fmla="*/ 2733675 w 5559425"/>
              <a:gd name="connsiteY63" fmla="*/ 3394074 h 4676774"/>
              <a:gd name="connsiteX64" fmla="*/ 2657475 w 5559425"/>
              <a:gd name="connsiteY64" fmla="*/ 3397249 h 4676774"/>
              <a:gd name="connsiteX65" fmla="*/ 2581275 w 5559425"/>
              <a:gd name="connsiteY65" fmla="*/ 3397249 h 4676774"/>
              <a:gd name="connsiteX66" fmla="*/ 2517775 w 5559425"/>
              <a:gd name="connsiteY66" fmla="*/ 3390899 h 4676774"/>
              <a:gd name="connsiteX67" fmla="*/ 2457450 w 5559425"/>
              <a:gd name="connsiteY67" fmla="*/ 3384549 h 4676774"/>
              <a:gd name="connsiteX68" fmla="*/ 2406650 w 5559425"/>
              <a:gd name="connsiteY68" fmla="*/ 3375024 h 4676774"/>
              <a:gd name="connsiteX69" fmla="*/ 2324100 w 5559425"/>
              <a:gd name="connsiteY69" fmla="*/ 3349624 h 4676774"/>
              <a:gd name="connsiteX70" fmla="*/ 2257425 w 5559425"/>
              <a:gd name="connsiteY70" fmla="*/ 3324224 h 4676774"/>
              <a:gd name="connsiteX71" fmla="*/ 2232025 w 5559425"/>
              <a:gd name="connsiteY71" fmla="*/ 3314699 h 4676774"/>
              <a:gd name="connsiteX72" fmla="*/ 2212975 w 5559425"/>
              <a:gd name="connsiteY72" fmla="*/ 3308349 h 4676774"/>
              <a:gd name="connsiteX73" fmla="*/ 2203450 w 5559425"/>
              <a:gd name="connsiteY73" fmla="*/ 3311524 h 4676774"/>
              <a:gd name="connsiteX74" fmla="*/ 2193925 w 5559425"/>
              <a:gd name="connsiteY74" fmla="*/ 3317874 h 4676774"/>
              <a:gd name="connsiteX75" fmla="*/ 2184400 w 5559425"/>
              <a:gd name="connsiteY75" fmla="*/ 3330574 h 4676774"/>
              <a:gd name="connsiteX76" fmla="*/ 2174875 w 5559425"/>
              <a:gd name="connsiteY76" fmla="*/ 3346449 h 4676774"/>
              <a:gd name="connsiteX77" fmla="*/ 2159000 w 5559425"/>
              <a:gd name="connsiteY77" fmla="*/ 3390899 h 4676774"/>
              <a:gd name="connsiteX78" fmla="*/ 2146300 w 5559425"/>
              <a:gd name="connsiteY78" fmla="*/ 3441699 h 4676774"/>
              <a:gd name="connsiteX79" fmla="*/ 2133600 w 5559425"/>
              <a:gd name="connsiteY79" fmla="*/ 3495674 h 4676774"/>
              <a:gd name="connsiteX80" fmla="*/ 2130425 w 5559425"/>
              <a:gd name="connsiteY80" fmla="*/ 3546474 h 4676774"/>
              <a:gd name="connsiteX81" fmla="*/ 2130425 w 5559425"/>
              <a:gd name="connsiteY81" fmla="*/ 3568699 h 4676774"/>
              <a:gd name="connsiteX82" fmla="*/ 2130425 w 5559425"/>
              <a:gd name="connsiteY82" fmla="*/ 3587749 h 4676774"/>
              <a:gd name="connsiteX83" fmla="*/ 2133600 w 5559425"/>
              <a:gd name="connsiteY83" fmla="*/ 3600449 h 4676774"/>
              <a:gd name="connsiteX84" fmla="*/ 2139950 w 5559425"/>
              <a:gd name="connsiteY84" fmla="*/ 3606799 h 4676774"/>
              <a:gd name="connsiteX85" fmla="*/ 2168525 w 5559425"/>
              <a:gd name="connsiteY85" fmla="*/ 3622674 h 4676774"/>
              <a:gd name="connsiteX86" fmla="*/ 2203450 w 5559425"/>
              <a:gd name="connsiteY86" fmla="*/ 3641724 h 4676774"/>
              <a:gd name="connsiteX87" fmla="*/ 2247900 w 5559425"/>
              <a:gd name="connsiteY87" fmla="*/ 3657599 h 4676774"/>
              <a:gd name="connsiteX88" fmla="*/ 2301875 w 5559425"/>
              <a:gd name="connsiteY88" fmla="*/ 3673474 h 4676774"/>
              <a:gd name="connsiteX89" fmla="*/ 2362200 w 5559425"/>
              <a:gd name="connsiteY89" fmla="*/ 3689349 h 4676774"/>
              <a:gd name="connsiteX90" fmla="*/ 2432050 w 5559425"/>
              <a:gd name="connsiteY90" fmla="*/ 3702049 h 4676774"/>
              <a:gd name="connsiteX91" fmla="*/ 2511425 w 5559425"/>
              <a:gd name="connsiteY91" fmla="*/ 3711574 h 4676774"/>
              <a:gd name="connsiteX92" fmla="*/ 2597150 w 5559425"/>
              <a:gd name="connsiteY92" fmla="*/ 3717924 h 4676774"/>
              <a:gd name="connsiteX93" fmla="*/ 2597150 w 5559425"/>
              <a:gd name="connsiteY93" fmla="*/ 3829049 h 4676774"/>
              <a:gd name="connsiteX94" fmla="*/ 2597150 w 5559425"/>
              <a:gd name="connsiteY94" fmla="*/ 3860799 h 4676774"/>
              <a:gd name="connsiteX95" fmla="*/ 2603500 w 5559425"/>
              <a:gd name="connsiteY95" fmla="*/ 3886199 h 4676774"/>
              <a:gd name="connsiteX96" fmla="*/ 2609850 w 5559425"/>
              <a:gd name="connsiteY96" fmla="*/ 3905249 h 4676774"/>
              <a:gd name="connsiteX97" fmla="*/ 2619375 w 5559425"/>
              <a:gd name="connsiteY97" fmla="*/ 3921124 h 4676774"/>
              <a:gd name="connsiteX98" fmla="*/ 2632075 w 5559425"/>
              <a:gd name="connsiteY98" fmla="*/ 3930649 h 4676774"/>
              <a:gd name="connsiteX99" fmla="*/ 2647950 w 5559425"/>
              <a:gd name="connsiteY99" fmla="*/ 3936999 h 4676774"/>
              <a:gd name="connsiteX100" fmla="*/ 2670175 w 5559425"/>
              <a:gd name="connsiteY100" fmla="*/ 3940174 h 4676774"/>
              <a:gd name="connsiteX101" fmla="*/ 2695575 w 5559425"/>
              <a:gd name="connsiteY101" fmla="*/ 3940174 h 4676774"/>
              <a:gd name="connsiteX102" fmla="*/ 2879725 w 5559425"/>
              <a:gd name="connsiteY102" fmla="*/ 3940174 h 4676774"/>
              <a:gd name="connsiteX103" fmla="*/ 2905125 w 5559425"/>
              <a:gd name="connsiteY103" fmla="*/ 3940174 h 4676774"/>
              <a:gd name="connsiteX104" fmla="*/ 2924175 w 5559425"/>
              <a:gd name="connsiteY104" fmla="*/ 3936999 h 4676774"/>
              <a:gd name="connsiteX105" fmla="*/ 2940050 w 5559425"/>
              <a:gd name="connsiteY105" fmla="*/ 3930649 h 4676774"/>
              <a:gd name="connsiteX106" fmla="*/ 2946400 w 5559425"/>
              <a:gd name="connsiteY106" fmla="*/ 3924299 h 4676774"/>
              <a:gd name="connsiteX107" fmla="*/ 2952750 w 5559425"/>
              <a:gd name="connsiteY107" fmla="*/ 3911599 h 4676774"/>
              <a:gd name="connsiteX108" fmla="*/ 2959100 w 5559425"/>
              <a:gd name="connsiteY108" fmla="*/ 3892549 h 4676774"/>
              <a:gd name="connsiteX109" fmla="*/ 2959100 w 5559425"/>
              <a:gd name="connsiteY109" fmla="*/ 3870324 h 4676774"/>
              <a:gd name="connsiteX110" fmla="*/ 2962275 w 5559425"/>
              <a:gd name="connsiteY110" fmla="*/ 3841749 h 4676774"/>
              <a:gd name="connsiteX111" fmla="*/ 2962275 w 5559425"/>
              <a:gd name="connsiteY111" fmla="*/ 3689349 h 4676774"/>
              <a:gd name="connsiteX112" fmla="*/ 3009900 w 5559425"/>
              <a:gd name="connsiteY112" fmla="*/ 3679824 h 4676774"/>
              <a:gd name="connsiteX113" fmla="*/ 3057525 w 5559425"/>
              <a:gd name="connsiteY113" fmla="*/ 3663949 h 4676774"/>
              <a:gd name="connsiteX114" fmla="*/ 3101975 w 5559425"/>
              <a:gd name="connsiteY114" fmla="*/ 3648074 h 4676774"/>
              <a:gd name="connsiteX115" fmla="*/ 3146425 w 5559425"/>
              <a:gd name="connsiteY115" fmla="*/ 3629024 h 4676774"/>
              <a:gd name="connsiteX116" fmla="*/ 3187700 w 5559425"/>
              <a:gd name="connsiteY116" fmla="*/ 3609974 h 4676774"/>
              <a:gd name="connsiteX117" fmla="*/ 3225800 w 5559425"/>
              <a:gd name="connsiteY117" fmla="*/ 3584574 h 4676774"/>
              <a:gd name="connsiteX118" fmla="*/ 3260725 w 5559425"/>
              <a:gd name="connsiteY118" fmla="*/ 3555999 h 4676774"/>
              <a:gd name="connsiteX119" fmla="*/ 3295650 w 5559425"/>
              <a:gd name="connsiteY119" fmla="*/ 3527424 h 4676774"/>
              <a:gd name="connsiteX120" fmla="*/ 3324225 w 5559425"/>
              <a:gd name="connsiteY120" fmla="*/ 3492499 h 4676774"/>
              <a:gd name="connsiteX121" fmla="*/ 3349625 w 5559425"/>
              <a:gd name="connsiteY121" fmla="*/ 3454399 h 4676774"/>
              <a:gd name="connsiteX122" fmla="*/ 3371850 w 5559425"/>
              <a:gd name="connsiteY122" fmla="*/ 3413124 h 4676774"/>
              <a:gd name="connsiteX123" fmla="*/ 3390900 w 5559425"/>
              <a:gd name="connsiteY123" fmla="*/ 3371849 h 4676774"/>
              <a:gd name="connsiteX124" fmla="*/ 3406775 w 5559425"/>
              <a:gd name="connsiteY124" fmla="*/ 3324224 h 4676774"/>
              <a:gd name="connsiteX125" fmla="*/ 3419475 w 5559425"/>
              <a:gd name="connsiteY125" fmla="*/ 3270249 h 4676774"/>
              <a:gd name="connsiteX126" fmla="*/ 3425825 w 5559425"/>
              <a:gd name="connsiteY126" fmla="*/ 3216274 h 4676774"/>
              <a:gd name="connsiteX127" fmla="*/ 3429000 w 5559425"/>
              <a:gd name="connsiteY127" fmla="*/ 3155949 h 4676774"/>
              <a:gd name="connsiteX128" fmla="*/ 3425825 w 5559425"/>
              <a:gd name="connsiteY128" fmla="*/ 3101974 h 4676774"/>
              <a:gd name="connsiteX129" fmla="*/ 3419475 w 5559425"/>
              <a:gd name="connsiteY129" fmla="*/ 3051174 h 4676774"/>
              <a:gd name="connsiteX130" fmla="*/ 3406775 w 5559425"/>
              <a:gd name="connsiteY130" fmla="*/ 3003549 h 4676774"/>
              <a:gd name="connsiteX131" fmla="*/ 3394075 w 5559425"/>
              <a:gd name="connsiteY131" fmla="*/ 2955924 h 4676774"/>
              <a:gd name="connsiteX132" fmla="*/ 3371850 w 5559425"/>
              <a:gd name="connsiteY132" fmla="*/ 2911474 h 4676774"/>
              <a:gd name="connsiteX133" fmla="*/ 3349625 w 5559425"/>
              <a:gd name="connsiteY133" fmla="*/ 2870199 h 4676774"/>
              <a:gd name="connsiteX134" fmla="*/ 3317875 w 5559425"/>
              <a:gd name="connsiteY134" fmla="*/ 2828924 h 4676774"/>
              <a:gd name="connsiteX135" fmla="*/ 3286125 w 5559425"/>
              <a:gd name="connsiteY135" fmla="*/ 2790824 h 4676774"/>
              <a:gd name="connsiteX136" fmla="*/ 3248025 w 5559425"/>
              <a:gd name="connsiteY136" fmla="*/ 2755899 h 4676774"/>
              <a:gd name="connsiteX137" fmla="*/ 3206750 w 5559425"/>
              <a:gd name="connsiteY137" fmla="*/ 2720974 h 4676774"/>
              <a:gd name="connsiteX138" fmla="*/ 3162300 w 5559425"/>
              <a:gd name="connsiteY138" fmla="*/ 2689224 h 4676774"/>
              <a:gd name="connsiteX139" fmla="*/ 3114675 w 5559425"/>
              <a:gd name="connsiteY139" fmla="*/ 2657474 h 4676774"/>
              <a:gd name="connsiteX140" fmla="*/ 3063875 w 5559425"/>
              <a:gd name="connsiteY140" fmla="*/ 2625724 h 4676774"/>
              <a:gd name="connsiteX141" fmla="*/ 3006725 w 5559425"/>
              <a:gd name="connsiteY141" fmla="*/ 2597149 h 4676774"/>
              <a:gd name="connsiteX142" fmla="*/ 2946400 w 5559425"/>
              <a:gd name="connsiteY142" fmla="*/ 2568574 h 4676774"/>
              <a:gd name="connsiteX143" fmla="*/ 2886075 w 5559425"/>
              <a:gd name="connsiteY143" fmla="*/ 2539999 h 4676774"/>
              <a:gd name="connsiteX144" fmla="*/ 2806700 w 5559425"/>
              <a:gd name="connsiteY144" fmla="*/ 2508249 h 4676774"/>
              <a:gd name="connsiteX145" fmla="*/ 2740025 w 5559425"/>
              <a:gd name="connsiteY145" fmla="*/ 2476499 h 4676774"/>
              <a:gd name="connsiteX146" fmla="*/ 2682875 w 5559425"/>
              <a:gd name="connsiteY146" fmla="*/ 2441574 h 4676774"/>
              <a:gd name="connsiteX147" fmla="*/ 2635250 w 5559425"/>
              <a:gd name="connsiteY147" fmla="*/ 2409824 h 4676774"/>
              <a:gd name="connsiteX148" fmla="*/ 2616200 w 5559425"/>
              <a:gd name="connsiteY148" fmla="*/ 2393949 h 4676774"/>
              <a:gd name="connsiteX149" fmla="*/ 2600325 w 5559425"/>
              <a:gd name="connsiteY149" fmla="*/ 2378074 h 4676774"/>
              <a:gd name="connsiteX150" fmla="*/ 2587625 w 5559425"/>
              <a:gd name="connsiteY150" fmla="*/ 2359024 h 4676774"/>
              <a:gd name="connsiteX151" fmla="*/ 2574925 w 5559425"/>
              <a:gd name="connsiteY151" fmla="*/ 2339974 h 4676774"/>
              <a:gd name="connsiteX152" fmla="*/ 2565400 w 5559425"/>
              <a:gd name="connsiteY152" fmla="*/ 2320924 h 4676774"/>
              <a:gd name="connsiteX153" fmla="*/ 2559050 w 5559425"/>
              <a:gd name="connsiteY153" fmla="*/ 2298699 h 4676774"/>
              <a:gd name="connsiteX154" fmla="*/ 2555875 w 5559425"/>
              <a:gd name="connsiteY154" fmla="*/ 2276474 h 4676774"/>
              <a:gd name="connsiteX155" fmla="*/ 2552700 w 5559425"/>
              <a:gd name="connsiteY155" fmla="*/ 2251074 h 4676774"/>
              <a:gd name="connsiteX156" fmla="*/ 2555875 w 5559425"/>
              <a:gd name="connsiteY156" fmla="*/ 2228849 h 4676774"/>
              <a:gd name="connsiteX157" fmla="*/ 2559050 w 5559425"/>
              <a:gd name="connsiteY157" fmla="*/ 2206624 h 4676774"/>
              <a:gd name="connsiteX158" fmla="*/ 2562225 w 5559425"/>
              <a:gd name="connsiteY158" fmla="*/ 2184399 h 4676774"/>
              <a:gd name="connsiteX159" fmla="*/ 2571750 w 5559425"/>
              <a:gd name="connsiteY159" fmla="*/ 2162174 h 4676774"/>
              <a:gd name="connsiteX160" fmla="*/ 2581275 w 5559425"/>
              <a:gd name="connsiteY160" fmla="*/ 2143124 h 4676774"/>
              <a:gd name="connsiteX161" fmla="*/ 2593975 w 5559425"/>
              <a:gd name="connsiteY161" fmla="*/ 2124074 h 4676774"/>
              <a:gd name="connsiteX162" fmla="*/ 2609850 w 5559425"/>
              <a:gd name="connsiteY162" fmla="*/ 2108199 h 4676774"/>
              <a:gd name="connsiteX163" fmla="*/ 2625725 w 5559425"/>
              <a:gd name="connsiteY163" fmla="*/ 2092324 h 4676774"/>
              <a:gd name="connsiteX164" fmla="*/ 2644775 w 5559425"/>
              <a:gd name="connsiteY164" fmla="*/ 2079624 h 4676774"/>
              <a:gd name="connsiteX165" fmla="*/ 2667000 w 5559425"/>
              <a:gd name="connsiteY165" fmla="*/ 2066924 h 4676774"/>
              <a:gd name="connsiteX166" fmla="*/ 2695575 w 5559425"/>
              <a:gd name="connsiteY166" fmla="*/ 2057399 h 4676774"/>
              <a:gd name="connsiteX167" fmla="*/ 2724150 w 5559425"/>
              <a:gd name="connsiteY167" fmla="*/ 2047874 h 4676774"/>
              <a:gd name="connsiteX168" fmla="*/ 2759075 w 5559425"/>
              <a:gd name="connsiteY168" fmla="*/ 2041524 h 4676774"/>
              <a:gd name="connsiteX169" fmla="*/ 2797175 w 5559425"/>
              <a:gd name="connsiteY169" fmla="*/ 2038349 h 4676774"/>
              <a:gd name="connsiteX170" fmla="*/ 2838450 w 5559425"/>
              <a:gd name="connsiteY170" fmla="*/ 2035174 h 4676774"/>
              <a:gd name="connsiteX171" fmla="*/ 2886075 w 5559425"/>
              <a:gd name="connsiteY171" fmla="*/ 2035174 h 4676774"/>
              <a:gd name="connsiteX172" fmla="*/ 2933700 w 5559425"/>
              <a:gd name="connsiteY172" fmla="*/ 2035174 h 4676774"/>
              <a:gd name="connsiteX173" fmla="*/ 2981325 w 5559425"/>
              <a:gd name="connsiteY173" fmla="*/ 2038349 h 4676774"/>
              <a:gd name="connsiteX174" fmla="*/ 3032125 w 5559425"/>
              <a:gd name="connsiteY174" fmla="*/ 2044699 h 4676774"/>
              <a:gd name="connsiteX175" fmla="*/ 3079750 w 5559425"/>
              <a:gd name="connsiteY175" fmla="*/ 2054224 h 4676774"/>
              <a:gd name="connsiteX176" fmla="*/ 3165475 w 5559425"/>
              <a:gd name="connsiteY176" fmla="*/ 2073274 h 4676774"/>
              <a:gd name="connsiteX177" fmla="*/ 3225800 w 5559425"/>
              <a:gd name="connsiteY177" fmla="*/ 2089149 h 4676774"/>
              <a:gd name="connsiteX178" fmla="*/ 3238500 w 5559425"/>
              <a:gd name="connsiteY178" fmla="*/ 2089149 h 4676774"/>
              <a:gd name="connsiteX179" fmla="*/ 3251200 w 5559425"/>
              <a:gd name="connsiteY179" fmla="*/ 2082799 h 4676774"/>
              <a:gd name="connsiteX180" fmla="*/ 3260725 w 5559425"/>
              <a:gd name="connsiteY180" fmla="*/ 2073274 h 4676774"/>
              <a:gd name="connsiteX181" fmla="*/ 3273425 w 5559425"/>
              <a:gd name="connsiteY181" fmla="*/ 2054224 h 4676774"/>
              <a:gd name="connsiteX182" fmla="*/ 3295650 w 5559425"/>
              <a:gd name="connsiteY182" fmla="*/ 2006599 h 4676774"/>
              <a:gd name="connsiteX183" fmla="*/ 3311525 w 5559425"/>
              <a:gd name="connsiteY183" fmla="*/ 1958974 h 4676774"/>
              <a:gd name="connsiteX184" fmla="*/ 3321050 w 5559425"/>
              <a:gd name="connsiteY184" fmla="*/ 1904999 h 4676774"/>
              <a:gd name="connsiteX185" fmla="*/ 3324225 w 5559425"/>
              <a:gd name="connsiteY185" fmla="*/ 1857374 h 4676774"/>
              <a:gd name="connsiteX186" fmla="*/ 3324225 w 5559425"/>
              <a:gd name="connsiteY186" fmla="*/ 1835149 h 4676774"/>
              <a:gd name="connsiteX187" fmla="*/ 3317875 w 5559425"/>
              <a:gd name="connsiteY187" fmla="*/ 1819274 h 4676774"/>
              <a:gd name="connsiteX188" fmla="*/ 3311525 w 5559425"/>
              <a:gd name="connsiteY188" fmla="*/ 1806574 h 4676774"/>
              <a:gd name="connsiteX189" fmla="*/ 3298825 w 5559425"/>
              <a:gd name="connsiteY189" fmla="*/ 1797049 h 4676774"/>
              <a:gd name="connsiteX190" fmla="*/ 3254375 w 5559425"/>
              <a:gd name="connsiteY190" fmla="*/ 1784349 h 4676774"/>
              <a:gd name="connsiteX191" fmla="*/ 3197225 w 5559425"/>
              <a:gd name="connsiteY191" fmla="*/ 1768474 h 4676774"/>
              <a:gd name="connsiteX192" fmla="*/ 3159125 w 5559425"/>
              <a:gd name="connsiteY192" fmla="*/ 1762124 h 4676774"/>
              <a:gd name="connsiteX193" fmla="*/ 3117850 w 5559425"/>
              <a:gd name="connsiteY193" fmla="*/ 1755774 h 4676774"/>
              <a:gd name="connsiteX194" fmla="*/ 3019425 w 5559425"/>
              <a:gd name="connsiteY194" fmla="*/ 1746249 h 4676774"/>
              <a:gd name="connsiteX195" fmla="*/ 3019425 w 5559425"/>
              <a:gd name="connsiteY195" fmla="*/ 1609724 h 4676774"/>
              <a:gd name="connsiteX196" fmla="*/ 3019425 w 5559425"/>
              <a:gd name="connsiteY196" fmla="*/ 1555749 h 4676774"/>
              <a:gd name="connsiteX197" fmla="*/ 3016250 w 5559425"/>
              <a:gd name="connsiteY197" fmla="*/ 1533524 h 4676774"/>
              <a:gd name="connsiteX198" fmla="*/ 3009900 w 5559425"/>
              <a:gd name="connsiteY198" fmla="*/ 1520824 h 4676774"/>
              <a:gd name="connsiteX199" fmla="*/ 3003550 w 5559425"/>
              <a:gd name="connsiteY199" fmla="*/ 1511299 h 4676774"/>
              <a:gd name="connsiteX200" fmla="*/ 2990850 w 5559425"/>
              <a:gd name="connsiteY200" fmla="*/ 1501774 h 4676774"/>
              <a:gd name="connsiteX201" fmla="*/ 2968625 w 5559425"/>
              <a:gd name="connsiteY201" fmla="*/ 1498599 h 4676774"/>
              <a:gd name="connsiteX202" fmla="*/ 2943225 w 5559425"/>
              <a:gd name="connsiteY202" fmla="*/ 1498599 h 4676774"/>
              <a:gd name="connsiteX203" fmla="*/ 2762250 w 5559425"/>
              <a:gd name="connsiteY203" fmla="*/ 1498599 h 4676774"/>
              <a:gd name="connsiteX204" fmla="*/ 2077933 w 5559425"/>
              <a:gd name="connsiteY204" fmla="*/ 438148 h 4676774"/>
              <a:gd name="connsiteX205" fmla="*/ 2048669 w 5559425"/>
              <a:gd name="connsiteY205" fmla="*/ 467412 h 4676774"/>
              <a:gd name="connsiteX206" fmla="*/ 2048669 w 5559425"/>
              <a:gd name="connsiteY206" fmla="*/ 769928 h 4676774"/>
              <a:gd name="connsiteX207" fmla="*/ 2075397 w 5559425"/>
              <a:gd name="connsiteY207" fmla="*/ 778225 h 4676774"/>
              <a:gd name="connsiteX208" fmla="*/ 2174524 w 5559425"/>
              <a:gd name="connsiteY208" fmla="*/ 877352 h 4676774"/>
              <a:gd name="connsiteX209" fmla="*/ 2184888 w 5559425"/>
              <a:gd name="connsiteY209" fmla="*/ 928686 h 4676774"/>
              <a:gd name="connsiteX210" fmla="*/ 3371361 w 5559425"/>
              <a:gd name="connsiteY210" fmla="*/ 928686 h 4676774"/>
              <a:gd name="connsiteX211" fmla="*/ 3381725 w 5559425"/>
              <a:gd name="connsiteY211" fmla="*/ 877352 h 4676774"/>
              <a:gd name="connsiteX212" fmla="*/ 3480853 w 5559425"/>
              <a:gd name="connsiteY212" fmla="*/ 778224 h 4676774"/>
              <a:gd name="connsiteX213" fmla="*/ 3507582 w 5559425"/>
              <a:gd name="connsiteY213" fmla="*/ 769927 h 4676774"/>
              <a:gd name="connsiteX214" fmla="*/ 3507582 w 5559425"/>
              <a:gd name="connsiteY214" fmla="*/ 467412 h 4676774"/>
              <a:gd name="connsiteX215" fmla="*/ 3478318 w 5559425"/>
              <a:gd name="connsiteY215" fmla="*/ 438148 h 4676774"/>
              <a:gd name="connsiteX216" fmla="*/ 2060754 w 5559425"/>
              <a:gd name="connsiteY216" fmla="*/ 0 h 4676774"/>
              <a:gd name="connsiteX217" fmla="*/ 3495494 w 5559425"/>
              <a:gd name="connsiteY217" fmla="*/ 0 h 4676774"/>
              <a:gd name="connsiteX218" fmla="*/ 3949699 w 5559425"/>
              <a:gd name="connsiteY218" fmla="*/ 454204 h 4676774"/>
              <a:gd name="connsiteX219" fmla="*/ 3949699 w 5559425"/>
              <a:gd name="connsiteY219" fmla="*/ 772638 h 4676774"/>
              <a:gd name="connsiteX220" fmla="*/ 3967697 w 5559425"/>
              <a:gd name="connsiteY220" fmla="*/ 778224 h 4676774"/>
              <a:gd name="connsiteX221" fmla="*/ 4066824 w 5559425"/>
              <a:gd name="connsiteY221" fmla="*/ 877352 h 4676774"/>
              <a:gd name="connsiteX222" fmla="*/ 4077188 w 5559425"/>
              <a:gd name="connsiteY222" fmla="*/ 928686 h 4676774"/>
              <a:gd name="connsiteX223" fmla="*/ 5316011 w 5559425"/>
              <a:gd name="connsiteY223" fmla="*/ 928686 h 4676774"/>
              <a:gd name="connsiteX224" fmla="*/ 5559425 w 5559425"/>
              <a:gd name="connsiteY224" fmla="*/ 1172100 h 4676774"/>
              <a:gd name="connsiteX225" fmla="*/ 5559425 w 5559425"/>
              <a:gd name="connsiteY225" fmla="*/ 4355572 h 4676774"/>
              <a:gd name="connsiteX226" fmla="*/ 5316011 w 5559425"/>
              <a:gd name="connsiteY226" fmla="*/ 4598986 h 4676774"/>
              <a:gd name="connsiteX227" fmla="*/ 4950129 w 5559425"/>
              <a:gd name="connsiteY227" fmla="*/ 4598986 h 4676774"/>
              <a:gd name="connsiteX228" fmla="*/ 4924434 w 5559425"/>
              <a:gd name="connsiteY228" fmla="*/ 4637096 h 4676774"/>
              <a:gd name="connsiteX229" fmla="*/ 4828643 w 5559425"/>
              <a:gd name="connsiteY229" fmla="*/ 4676774 h 4676774"/>
              <a:gd name="connsiteX230" fmla="*/ 4572531 w 5559425"/>
              <a:gd name="connsiteY230" fmla="*/ 4676774 h 4676774"/>
              <a:gd name="connsiteX231" fmla="*/ 4476740 w 5559425"/>
              <a:gd name="connsiteY231" fmla="*/ 4637096 h 4676774"/>
              <a:gd name="connsiteX232" fmla="*/ 4451046 w 5559425"/>
              <a:gd name="connsiteY232" fmla="*/ 4598986 h 4676774"/>
              <a:gd name="connsiteX233" fmla="*/ 1063928 w 5559425"/>
              <a:gd name="connsiteY233" fmla="*/ 4598986 h 4676774"/>
              <a:gd name="connsiteX234" fmla="*/ 1038234 w 5559425"/>
              <a:gd name="connsiteY234" fmla="*/ 4637096 h 4676774"/>
              <a:gd name="connsiteX235" fmla="*/ 942443 w 5559425"/>
              <a:gd name="connsiteY235" fmla="*/ 4676774 h 4676774"/>
              <a:gd name="connsiteX236" fmla="*/ 686331 w 5559425"/>
              <a:gd name="connsiteY236" fmla="*/ 4676774 h 4676774"/>
              <a:gd name="connsiteX237" fmla="*/ 590540 w 5559425"/>
              <a:gd name="connsiteY237" fmla="*/ 4637096 h 4676774"/>
              <a:gd name="connsiteX238" fmla="*/ 564846 w 5559425"/>
              <a:gd name="connsiteY238" fmla="*/ 4598986 h 4676774"/>
              <a:gd name="connsiteX239" fmla="*/ 243414 w 5559425"/>
              <a:gd name="connsiteY239" fmla="*/ 4598986 h 4676774"/>
              <a:gd name="connsiteX240" fmla="*/ 0 w 5559425"/>
              <a:gd name="connsiteY240" fmla="*/ 4355572 h 4676774"/>
              <a:gd name="connsiteX241" fmla="*/ 0 w 5559425"/>
              <a:gd name="connsiteY241" fmla="*/ 1172100 h 4676774"/>
              <a:gd name="connsiteX242" fmla="*/ 243414 w 5559425"/>
              <a:gd name="connsiteY242" fmla="*/ 928686 h 4676774"/>
              <a:gd name="connsiteX243" fmla="*/ 1479061 w 5559425"/>
              <a:gd name="connsiteY243" fmla="*/ 928686 h 4676774"/>
              <a:gd name="connsiteX244" fmla="*/ 1489425 w 5559425"/>
              <a:gd name="connsiteY244" fmla="*/ 877352 h 4676774"/>
              <a:gd name="connsiteX245" fmla="*/ 1588552 w 5559425"/>
              <a:gd name="connsiteY245" fmla="*/ 778225 h 4676774"/>
              <a:gd name="connsiteX246" fmla="*/ 1606549 w 5559425"/>
              <a:gd name="connsiteY246" fmla="*/ 772638 h 4676774"/>
              <a:gd name="connsiteX247" fmla="*/ 1606549 w 5559425"/>
              <a:gd name="connsiteY247" fmla="*/ 454204 h 4676774"/>
              <a:gd name="connsiteX248" fmla="*/ 2060754 w 5559425"/>
              <a:gd name="connsiteY248" fmla="*/ 0 h 467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</a:cxnLst>
            <a:rect l="l" t="t" r="r" b="b"/>
            <a:pathLst>
              <a:path w="5559425" h="4676774">
                <a:moveTo>
                  <a:pt x="2733675" y="1498599"/>
                </a:moveTo>
                <a:lnTo>
                  <a:pt x="2708275" y="1501774"/>
                </a:lnTo>
                <a:lnTo>
                  <a:pt x="2689225" y="1511299"/>
                </a:lnTo>
                <a:lnTo>
                  <a:pt x="2673350" y="1520824"/>
                </a:lnTo>
                <a:lnTo>
                  <a:pt x="2663825" y="1536699"/>
                </a:lnTo>
                <a:lnTo>
                  <a:pt x="2657475" y="1555749"/>
                </a:lnTo>
                <a:lnTo>
                  <a:pt x="2654300" y="1577974"/>
                </a:lnTo>
                <a:lnTo>
                  <a:pt x="2654300" y="1603374"/>
                </a:lnTo>
                <a:lnTo>
                  <a:pt x="2654300" y="1758949"/>
                </a:lnTo>
                <a:lnTo>
                  <a:pt x="2593975" y="1771649"/>
                </a:lnTo>
                <a:lnTo>
                  <a:pt x="2540000" y="1787524"/>
                </a:lnTo>
                <a:lnTo>
                  <a:pt x="2492375" y="1806574"/>
                </a:lnTo>
                <a:lnTo>
                  <a:pt x="2444750" y="1828799"/>
                </a:lnTo>
                <a:lnTo>
                  <a:pt x="2400300" y="1854199"/>
                </a:lnTo>
                <a:lnTo>
                  <a:pt x="2362200" y="1879599"/>
                </a:lnTo>
                <a:lnTo>
                  <a:pt x="2327275" y="1911349"/>
                </a:lnTo>
                <a:lnTo>
                  <a:pt x="2292350" y="1943099"/>
                </a:lnTo>
                <a:lnTo>
                  <a:pt x="2266950" y="1978024"/>
                </a:lnTo>
                <a:lnTo>
                  <a:pt x="2241550" y="2016124"/>
                </a:lnTo>
                <a:lnTo>
                  <a:pt x="2219325" y="2054224"/>
                </a:lnTo>
                <a:lnTo>
                  <a:pt x="2203450" y="2092324"/>
                </a:lnTo>
                <a:lnTo>
                  <a:pt x="2190750" y="2130424"/>
                </a:lnTo>
                <a:lnTo>
                  <a:pt x="2181225" y="2168524"/>
                </a:lnTo>
                <a:lnTo>
                  <a:pt x="2174875" y="2209799"/>
                </a:lnTo>
                <a:lnTo>
                  <a:pt x="2171700" y="2251074"/>
                </a:lnTo>
                <a:lnTo>
                  <a:pt x="2174875" y="2314574"/>
                </a:lnTo>
                <a:lnTo>
                  <a:pt x="2184400" y="2371724"/>
                </a:lnTo>
                <a:lnTo>
                  <a:pt x="2197100" y="2425699"/>
                </a:lnTo>
                <a:lnTo>
                  <a:pt x="2216150" y="2476499"/>
                </a:lnTo>
                <a:lnTo>
                  <a:pt x="2238375" y="2520949"/>
                </a:lnTo>
                <a:lnTo>
                  <a:pt x="2266950" y="2562224"/>
                </a:lnTo>
                <a:lnTo>
                  <a:pt x="2298700" y="2603499"/>
                </a:lnTo>
                <a:lnTo>
                  <a:pt x="2333625" y="2638424"/>
                </a:lnTo>
                <a:lnTo>
                  <a:pt x="2371725" y="2670174"/>
                </a:lnTo>
                <a:lnTo>
                  <a:pt x="2413000" y="2701924"/>
                </a:lnTo>
                <a:lnTo>
                  <a:pt x="2457450" y="2730499"/>
                </a:lnTo>
                <a:lnTo>
                  <a:pt x="2501900" y="2755899"/>
                </a:lnTo>
                <a:lnTo>
                  <a:pt x="2600325" y="2803524"/>
                </a:lnTo>
                <a:lnTo>
                  <a:pt x="2701925" y="2844799"/>
                </a:lnTo>
                <a:lnTo>
                  <a:pt x="2790825" y="2882899"/>
                </a:lnTo>
                <a:lnTo>
                  <a:pt x="2863850" y="2920999"/>
                </a:lnTo>
                <a:lnTo>
                  <a:pt x="2924175" y="2955924"/>
                </a:lnTo>
                <a:lnTo>
                  <a:pt x="2946400" y="2974974"/>
                </a:lnTo>
                <a:lnTo>
                  <a:pt x="2968625" y="2994024"/>
                </a:lnTo>
                <a:lnTo>
                  <a:pt x="2984500" y="3009899"/>
                </a:lnTo>
                <a:lnTo>
                  <a:pt x="3000375" y="3032124"/>
                </a:lnTo>
                <a:lnTo>
                  <a:pt x="3013075" y="3051174"/>
                </a:lnTo>
                <a:lnTo>
                  <a:pt x="3022600" y="3073399"/>
                </a:lnTo>
                <a:lnTo>
                  <a:pt x="3028950" y="3095624"/>
                </a:lnTo>
                <a:lnTo>
                  <a:pt x="3035300" y="3121024"/>
                </a:lnTo>
                <a:lnTo>
                  <a:pt x="3038475" y="3146424"/>
                </a:lnTo>
                <a:lnTo>
                  <a:pt x="3041650" y="3171824"/>
                </a:lnTo>
                <a:lnTo>
                  <a:pt x="3038475" y="3203574"/>
                </a:lnTo>
                <a:lnTo>
                  <a:pt x="3032125" y="3232149"/>
                </a:lnTo>
                <a:lnTo>
                  <a:pt x="3025775" y="3257549"/>
                </a:lnTo>
                <a:lnTo>
                  <a:pt x="3013075" y="3279774"/>
                </a:lnTo>
                <a:lnTo>
                  <a:pt x="2997200" y="3301999"/>
                </a:lnTo>
                <a:lnTo>
                  <a:pt x="2978150" y="3317874"/>
                </a:lnTo>
                <a:lnTo>
                  <a:pt x="2955925" y="3333749"/>
                </a:lnTo>
                <a:lnTo>
                  <a:pt x="2927350" y="3349624"/>
                </a:lnTo>
                <a:lnTo>
                  <a:pt x="2898775" y="3359149"/>
                </a:lnTo>
                <a:lnTo>
                  <a:pt x="2870200" y="3371849"/>
                </a:lnTo>
                <a:lnTo>
                  <a:pt x="2803525" y="3384549"/>
                </a:lnTo>
                <a:lnTo>
                  <a:pt x="2733675" y="3394074"/>
                </a:lnTo>
                <a:lnTo>
                  <a:pt x="2657475" y="3397249"/>
                </a:lnTo>
                <a:lnTo>
                  <a:pt x="2581275" y="3397249"/>
                </a:lnTo>
                <a:lnTo>
                  <a:pt x="2517775" y="3390899"/>
                </a:lnTo>
                <a:lnTo>
                  <a:pt x="2457450" y="3384549"/>
                </a:lnTo>
                <a:lnTo>
                  <a:pt x="2406650" y="3375024"/>
                </a:lnTo>
                <a:lnTo>
                  <a:pt x="2324100" y="3349624"/>
                </a:lnTo>
                <a:lnTo>
                  <a:pt x="2257425" y="3324224"/>
                </a:lnTo>
                <a:lnTo>
                  <a:pt x="2232025" y="3314699"/>
                </a:lnTo>
                <a:lnTo>
                  <a:pt x="2212975" y="3308349"/>
                </a:lnTo>
                <a:lnTo>
                  <a:pt x="2203450" y="3311524"/>
                </a:lnTo>
                <a:lnTo>
                  <a:pt x="2193925" y="3317874"/>
                </a:lnTo>
                <a:lnTo>
                  <a:pt x="2184400" y="3330574"/>
                </a:lnTo>
                <a:lnTo>
                  <a:pt x="2174875" y="3346449"/>
                </a:lnTo>
                <a:lnTo>
                  <a:pt x="2159000" y="3390899"/>
                </a:lnTo>
                <a:lnTo>
                  <a:pt x="2146300" y="3441699"/>
                </a:lnTo>
                <a:lnTo>
                  <a:pt x="2133600" y="3495674"/>
                </a:lnTo>
                <a:lnTo>
                  <a:pt x="2130425" y="3546474"/>
                </a:lnTo>
                <a:lnTo>
                  <a:pt x="2130425" y="3568699"/>
                </a:lnTo>
                <a:lnTo>
                  <a:pt x="2130425" y="3587749"/>
                </a:lnTo>
                <a:lnTo>
                  <a:pt x="2133600" y="3600449"/>
                </a:lnTo>
                <a:lnTo>
                  <a:pt x="2139950" y="3606799"/>
                </a:lnTo>
                <a:lnTo>
                  <a:pt x="2168525" y="3622674"/>
                </a:lnTo>
                <a:lnTo>
                  <a:pt x="2203450" y="3641724"/>
                </a:lnTo>
                <a:lnTo>
                  <a:pt x="2247900" y="3657599"/>
                </a:lnTo>
                <a:lnTo>
                  <a:pt x="2301875" y="3673474"/>
                </a:lnTo>
                <a:lnTo>
                  <a:pt x="2362200" y="3689349"/>
                </a:lnTo>
                <a:lnTo>
                  <a:pt x="2432050" y="3702049"/>
                </a:lnTo>
                <a:lnTo>
                  <a:pt x="2511425" y="3711574"/>
                </a:lnTo>
                <a:lnTo>
                  <a:pt x="2597150" y="3717924"/>
                </a:lnTo>
                <a:lnTo>
                  <a:pt x="2597150" y="3829049"/>
                </a:lnTo>
                <a:lnTo>
                  <a:pt x="2597150" y="3860799"/>
                </a:lnTo>
                <a:lnTo>
                  <a:pt x="2603500" y="3886199"/>
                </a:lnTo>
                <a:lnTo>
                  <a:pt x="2609850" y="3905249"/>
                </a:lnTo>
                <a:lnTo>
                  <a:pt x="2619375" y="3921124"/>
                </a:lnTo>
                <a:lnTo>
                  <a:pt x="2632075" y="3930649"/>
                </a:lnTo>
                <a:lnTo>
                  <a:pt x="2647950" y="3936999"/>
                </a:lnTo>
                <a:lnTo>
                  <a:pt x="2670175" y="3940174"/>
                </a:lnTo>
                <a:lnTo>
                  <a:pt x="2695575" y="3940174"/>
                </a:lnTo>
                <a:lnTo>
                  <a:pt x="2879725" y="3940174"/>
                </a:lnTo>
                <a:lnTo>
                  <a:pt x="2905125" y="3940174"/>
                </a:lnTo>
                <a:lnTo>
                  <a:pt x="2924175" y="3936999"/>
                </a:lnTo>
                <a:lnTo>
                  <a:pt x="2940050" y="3930649"/>
                </a:lnTo>
                <a:lnTo>
                  <a:pt x="2946400" y="3924299"/>
                </a:lnTo>
                <a:lnTo>
                  <a:pt x="2952750" y="3911599"/>
                </a:lnTo>
                <a:lnTo>
                  <a:pt x="2959100" y="3892549"/>
                </a:lnTo>
                <a:lnTo>
                  <a:pt x="2959100" y="3870324"/>
                </a:lnTo>
                <a:lnTo>
                  <a:pt x="2962275" y="3841749"/>
                </a:lnTo>
                <a:lnTo>
                  <a:pt x="2962275" y="3689349"/>
                </a:lnTo>
                <a:lnTo>
                  <a:pt x="3009900" y="3679824"/>
                </a:lnTo>
                <a:lnTo>
                  <a:pt x="3057525" y="3663949"/>
                </a:lnTo>
                <a:lnTo>
                  <a:pt x="3101975" y="3648074"/>
                </a:lnTo>
                <a:lnTo>
                  <a:pt x="3146425" y="3629024"/>
                </a:lnTo>
                <a:lnTo>
                  <a:pt x="3187700" y="3609974"/>
                </a:lnTo>
                <a:lnTo>
                  <a:pt x="3225800" y="3584574"/>
                </a:lnTo>
                <a:lnTo>
                  <a:pt x="3260725" y="3555999"/>
                </a:lnTo>
                <a:lnTo>
                  <a:pt x="3295650" y="3527424"/>
                </a:lnTo>
                <a:lnTo>
                  <a:pt x="3324225" y="3492499"/>
                </a:lnTo>
                <a:lnTo>
                  <a:pt x="3349625" y="3454399"/>
                </a:lnTo>
                <a:lnTo>
                  <a:pt x="3371850" y="3413124"/>
                </a:lnTo>
                <a:lnTo>
                  <a:pt x="3390900" y="3371849"/>
                </a:lnTo>
                <a:lnTo>
                  <a:pt x="3406775" y="3324224"/>
                </a:lnTo>
                <a:lnTo>
                  <a:pt x="3419475" y="3270249"/>
                </a:lnTo>
                <a:lnTo>
                  <a:pt x="3425825" y="3216274"/>
                </a:lnTo>
                <a:lnTo>
                  <a:pt x="3429000" y="3155949"/>
                </a:lnTo>
                <a:lnTo>
                  <a:pt x="3425825" y="3101974"/>
                </a:lnTo>
                <a:lnTo>
                  <a:pt x="3419475" y="3051174"/>
                </a:lnTo>
                <a:lnTo>
                  <a:pt x="3406775" y="3003549"/>
                </a:lnTo>
                <a:lnTo>
                  <a:pt x="3394075" y="2955924"/>
                </a:lnTo>
                <a:lnTo>
                  <a:pt x="3371850" y="2911474"/>
                </a:lnTo>
                <a:lnTo>
                  <a:pt x="3349625" y="2870199"/>
                </a:lnTo>
                <a:lnTo>
                  <a:pt x="3317875" y="2828924"/>
                </a:lnTo>
                <a:lnTo>
                  <a:pt x="3286125" y="2790824"/>
                </a:lnTo>
                <a:lnTo>
                  <a:pt x="3248025" y="2755899"/>
                </a:lnTo>
                <a:lnTo>
                  <a:pt x="3206750" y="2720974"/>
                </a:lnTo>
                <a:lnTo>
                  <a:pt x="3162300" y="2689224"/>
                </a:lnTo>
                <a:lnTo>
                  <a:pt x="3114675" y="2657474"/>
                </a:lnTo>
                <a:lnTo>
                  <a:pt x="3063875" y="2625724"/>
                </a:lnTo>
                <a:lnTo>
                  <a:pt x="3006725" y="2597149"/>
                </a:lnTo>
                <a:lnTo>
                  <a:pt x="2946400" y="2568574"/>
                </a:lnTo>
                <a:lnTo>
                  <a:pt x="2886075" y="2539999"/>
                </a:lnTo>
                <a:lnTo>
                  <a:pt x="2806700" y="2508249"/>
                </a:lnTo>
                <a:lnTo>
                  <a:pt x="2740025" y="2476499"/>
                </a:lnTo>
                <a:lnTo>
                  <a:pt x="2682875" y="2441574"/>
                </a:lnTo>
                <a:lnTo>
                  <a:pt x="2635250" y="2409824"/>
                </a:lnTo>
                <a:lnTo>
                  <a:pt x="2616200" y="2393949"/>
                </a:lnTo>
                <a:lnTo>
                  <a:pt x="2600325" y="2378074"/>
                </a:lnTo>
                <a:lnTo>
                  <a:pt x="2587625" y="2359024"/>
                </a:lnTo>
                <a:lnTo>
                  <a:pt x="2574925" y="2339974"/>
                </a:lnTo>
                <a:lnTo>
                  <a:pt x="2565400" y="2320924"/>
                </a:lnTo>
                <a:lnTo>
                  <a:pt x="2559050" y="2298699"/>
                </a:lnTo>
                <a:lnTo>
                  <a:pt x="2555875" y="2276474"/>
                </a:lnTo>
                <a:lnTo>
                  <a:pt x="2552700" y="2251074"/>
                </a:lnTo>
                <a:lnTo>
                  <a:pt x="2555875" y="2228849"/>
                </a:lnTo>
                <a:lnTo>
                  <a:pt x="2559050" y="2206624"/>
                </a:lnTo>
                <a:lnTo>
                  <a:pt x="2562225" y="2184399"/>
                </a:lnTo>
                <a:lnTo>
                  <a:pt x="2571750" y="2162174"/>
                </a:lnTo>
                <a:lnTo>
                  <a:pt x="2581275" y="2143124"/>
                </a:lnTo>
                <a:lnTo>
                  <a:pt x="2593975" y="2124074"/>
                </a:lnTo>
                <a:lnTo>
                  <a:pt x="2609850" y="2108199"/>
                </a:lnTo>
                <a:lnTo>
                  <a:pt x="2625725" y="2092324"/>
                </a:lnTo>
                <a:lnTo>
                  <a:pt x="2644775" y="2079624"/>
                </a:lnTo>
                <a:lnTo>
                  <a:pt x="2667000" y="2066924"/>
                </a:lnTo>
                <a:lnTo>
                  <a:pt x="2695575" y="2057399"/>
                </a:lnTo>
                <a:lnTo>
                  <a:pt x="2724150" y="2047874"/>
                </a:lnTo>
                <a:lnTo>
                  <a:pt x="2759075" y="2041524"/>
                </a:lnTo>
                <a:lnTo>
                  <a:pt x="2797175" y="2038349"/>
                </a:lnTo>
                <a:lnTo>
                  <a:pt x="2838450" y="2035174"/>
                </a:lnTo>
                <a:lnTo>
                  <a:pt x="2886075" y="2035174"/>
                </a:lnTo>
                <a:lnTo>
                  <a:pt x="2933700" y="2035174"/>
                </a:lnTo>
                <a:lnTo>
                  <a:pt x="2981325" y="2038349"/>
                </a:lnTo>
                <a:lnTo>
                  <a:pt x="3032125" y="2044699"/>
                </a:lnTo>
                <a:lnTo>
                  <a:pt x="3079750" y="2054224"/>
                </a:lnTo>
                <a:lnTo>
                  <a:pt x="3165475" y="2073274"/>
                </a:lnTo>
                <a:lnTo>
                  <a:pt x="3225800" y="2089149"/>
                </a:lnTo>
                <a:lnTo>
                  <a:pt x="3238500" y="2089149"/>
                </a:lnTo>
                <a:lnTo>
                  <a:pt x="3251200" y="2082799"/>
                </a:lnTo>
                <a:lnTo>
                  <a:pt x="3260725" y="2073274"/>
                </a:lnTo>
                <a:lnTo>
                  <a:pt x="3273425" y="2054224"/>
                </a:lnTo>
                <a:lnTo>
                  <a:pt x="3295650" y="2006599"/>
                </a:lnTo>
                <a:lnTo>
                  <a:pt x="3311525" y="1958974"/>
                </a:lnTo>
                <a:lnTo>
                  <a:pt x="3321050" y="1904999"/>
                </a:lnTo>
                <a:lnTo>
                  <a:pt x="3324225" y="1857374"/>
                </a:lnTo>
                <a:lnTo>
                  <a:pt x="3324225" y="1835149"/>
                </a:lnTo>
                <a:lnTo>
                  <a:pt x="3317875" y="1819274"/>
                </a:lnTo>
                <a:lnTo>
                  <a:pt x="3311525" y="1806574"/>
                </a:lnTo>
                <a:lnTo>
                  <a:pt x="3298825" y="1797049"/>
                </a:lnTo>
                <a:lnTo>
                  <a:pt x="3254375" y="1784349"/>
                </a:lnTo>
                <a:lnTo>
                  <a:pt x="3197225" y="1768474"/>
                </a:lnTo>
                <a:lnTo>
                  <a:pt x="3159125" y="1762124"/>
                </a:lnTo>
                <a:lnTo>
                  <a:pt x="3117850" y="1755774"/>
                </a:lnTo>
                <a:lnTo>
                  <a:pt x="3019425" y="1746249"/>
                </a:lnTo>
                <a:lnTo>
                  <a:pt x="3019425" y="1609724"/>
                </a:lnTo>
                <a:lnTo>
                  <a:pt x="3019425" y="1555749"/>
                </a:lnTo>
                <a:lnTo>
                  <a:pt x="3016250" y="1533524"/>
                </a:lnTo>
                <a:lnTo>
                  <a:pt x="3009900" y="1520824"/>
                </a:lnTo>
                <a:lnTo>
                  <a:pt x="3003550" y="1511299"/>
                </a:lnTo>
                <a:lnTo>
                  <a:pt x="2990850" y="1501774"/>
                </a:lnTo>
                <a:lnTo>
                  <a:pt x="2968625" y="1498599"/>
                </a:lnTo>
                <a:lnTo>
                  <a:pt x="2943225" y="1498599"/>
                </a:lnTo>
                <a:lnTo>
                  <a:pt x="2762250" y="1498599"/>
                </a:lnTo>
                <a:close/>
                <a:moveTo>
                  <a:pt x="2077933" y="438148"/>
                </a:moveTo>
                <a:cubicBezTo>
                  <a:pt x="2061771" y="438148"/>
                  <a:pt x="2048669" y="451250"/>
                  <a:pt x="2048669" y="467412"/>
                </a:cubicBezTo>
                <a:lnTo>
                  <a:pt x="2048669" y="769928"/>
                </a:lnTo>
                <a:lnTo>
                  <a:pt x="2075397" y="778225"/>
                </a:lnTo>
                <a:cubicBezTo>
                  <a:pt x="2119967" y="797076"/>
                  <a:pt x="2155673" y="832782"/>
                  <a:pt x="2174524" y="877352"/>
                </a:cubicBezTo>
                <a:lnTo>
                  <a:pt x="2184888" y="928686"/>
                </a:lnTo>
                <a:lnTo>
                  <a:pt x="3371361" y="928686"/>
                </a:lnTo>
                <a:lnTo>
                  <a:pt x="3381725" y="877352"/>
                </a:lnTo>
                <a:cubicBezTo>
                  <a:pt x="3400577" y="832782"/>
                  <a:pt x="3436283" y="797076"/>
                  <a:pt x="3480853" y="778224"/>
                </a:cubicBezTo>
                <a:lnTo>
                  <a:pt x="3507582" y="769927"/>
                </a:lnTo>
                <a:lnTo>
                  <a:pt x="3507582" y="467412"/>
                </a:lnTo>
                <a:cubicBezTo>
                  <a:pt x="3507582" y="451250"/>
                  <a:pt x="3494480" y="438148"/>
                  <a:pt x="3478318" y="438148"/>
                </a:cubicBezTo>
                <a:close/>
                <a:moveTo>
                  <a:pt x="2060754" y="0"/>
                </a:moveTo>
                <a:lnTo>
                  <a:pt x="3495494" y="0"/>
                </a:lnTo>
                <a:cubicBezTo>
                  <a:pt x="3746344" y="0"/>
                  <a:pt x="3949699" y="203354"/>
                  <a:pt x="3949699" y="454204"/>
                </a:cubicBezTo>
                <a:lnTo>
                  <a:pt x="3949699" y="772638"/>
                </a:lnTo>
                <a:lnTo>
                  <a:pt x="3967697" y="778224"/>
                </a:lnTo>
                <a:cubicBezTo>
                  <a:pt x="4012267" y="797076"/>
                  <a:pt x="4047973" y="832782"/>
                  <a:pt x="4066824" y="877352"/>
                </a:cubicBezTo>
                <a:lnTo>
                  <a:pt x="4077188" y="928686"/>
                </a:lnTo>
                <a:lnTo>
                  <a:pt x="5316011" y="928686"/>
                </a:lnTo>
                <a:cubicBezTo>
                  <a:pt x="5450445" y="928686"/>
                  <a:pt x="5559425" y="1037666"/>
                  <a:pt x="5559425" y="1172100"/>
                </a:cubicBezTo>
                <a:lnTo>
                  <a:pt x="5559425" y="4355572"/>
                </a:lnTo>
                <a:cubicBezTo>
                  <a:pt x="5559425" y="4490006"/>
                  <a:pt x="5450445" y="4598986"/>
                  <a:pt x="5316011" y="4598986"/>
                </a:cubicBezTo>
                <a:lnTo>
                  <a:pt x="4950129" y="4598986"/>
                </a:lnTo>
                <a:lnTo>
                  <a:pt x="4924434" y="4637096"/>
                </a:lnTo>
                <a:cubicBezTo>
                  <a:pt x="4899919" y="4661611"/>
                  <a:pt x="4866052" y="4676774"/>
                  <a:pt x="4828643" y="4676774"/>
                </a:cubicBezTo>
                <a:lnTo>
                  <a:pt x="4572531" y="4676774"/>
                </a:lnTo>
                <a:cubicBezTo>
                  <a:pt x="4535123" y="4676774"/>
                  <a:pt x="4501256" y="4661611"/>
                  <a:pt x="4476740" y="4637096"/>
                </a:cubicBezTo>
                <a:lnTo>
                  <a:pt x="4451046" y="4598986"/>
                </a:lnTo>
                <a:lnTo>
                  <a:pt x="1063928" y="4598986"/>
                </a:lnTo>
                <a:lnTo>
                  <a:pt x="1038234" y="4637096"/>
                </a:lnTo>
                <a:cubicBezTo>
                  <a:pt x="1013719" y="4661611"/>
                  <a:pt x="979851" y="4676774"/>
                  <a:pt x="942443" y="4676774"/>
                </a:cubicBezTo>
                <a:lnTo>
                  <a:pt x="686331" y="4676774"/>
                </a:lnTo>
                <a:cubicBezTo>
                  <a:pt x="648922" y="4676774"/>
                  <a:pt x="615055" y="4661611"/>
                  <a:pt x="590540" y="4637096"/>
                </a:cubicBezTo>
                <a:lnTo>
                  <a:pt x="564846" y="4598986"/>
                </a:lnTo>
                <a:lnTo>
                  <a:pt x="243414" y="4598986"/>
                </a:lnTo>
                <a:cubicBezTo>
                  <a:pt x="108980" y="4598986"/>
                  <a:pt x="0" y="4490006"/>
                  <a:pt x="0" y="4355572"/>
                </a:cubicBezTo>
                <a:lnTo>
                  <a:pt x="0" y="1172100"/>
                </a:lnTo>
                <a:cubicBezTo>
                  <a:pt x="0" y="1037666"/>
                  <a:pt x="108980" y="928686"/>
                  <a:pt x="243414" y="928686"/>
                </a:cubicBezTo>
                <a:lnTo>
                  <a:pt x="1479061" y="928686"/>
                </a:lnTo>
                <a:lnTo>
                  <a:pt x="1489425" y="877352"/>
                </a:lnTo>
                <a:cubicBezTo>
                  <a:pt x="1508276" y="832782"/>
                  <a:pt x="1543982" y="797076"/>
                  <a:pt x="1588552" y="778225"/>
                </a:cubicBezTo>
                <a:lnTo>
                  <a:pt x="1606549" y="772638"/>
                </a:lnTo>
                <a:lnTo>
                  <a:pt x="1606549" y="454204"/>
                </a:lnTo>
                <a:cubicBezTo>
                  <a:pt x="1606549" y="203354"/>
                  <a:pt x="1809904" y="0"/>
                  <a:pt x="206075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雨伞"/>
          <p:cNvSpPr/>
          <p:nvPr/>
        </p:nvSpPr>
        <p:spPr>
          <a:xfrm>
            <a:off x="6523355" y="5841365"/>
            <a:ext cx="686435" cy="686435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文框 15"/>
          <p:cNvSpPr/>
          <p:nvPr/>
        </p:nvSpPr>
        <p:spPr>
          <a:xfrm>
            <a:off x="-15240" y="-10160"/>
            <a:ext cx="12206605" cy="6891020"/>
          </a:xfrm>
          <a:prstGeom prst="frame">
            <a:avLst>
              <a:gd name="adj1" fmla="val 576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6" name="图片 5" descr="fe2f0fd7a674cbb7c423dadeeece7e6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6654800" y="864235"/>
            <a:ext cx="5128895" cy="512889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91845" y="2505075"/>
            <a:ext cx="1890395" cy="186118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>
                <a:solidFill>
                  <a:schemeClr val="bg1"/>
                </a:solidFill>
                <a:latin typeface="Impact" panose="020B0806030902050204" charset="0"/>
              </a:rPr>
              <a:t>05</a:t>
            </a:r>
            <a:endParaRPr lang="en-US" altLang="zh-CN" sz="11500">
              <a:solidFill>
                <a:schemeClr val="bg1"/>
              </a:solidFill>
              <a:latin typeface="Impact" panose="020B0806030902050204" charset="0"/>
            </a:endParaRPr>
          </a:p>
        </p:txBody>
      </p:sp>
      <p:sp>
        <p:nvSpPr>
          <p:cNvPr id="10" name="树叶"/>
          <p:cNvSpPr/>
          <p:nvPr/>
        </p:nvSpPr>
        <p:spPr bwMode="auto">
          <a:xfrm rot="1020000">
            <a:off x="2862580" y="2030730"/>
            <a:ext cx="451485" cy="590550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树叶"/>
          <p:cNvSpPr/>
          <p:nvPr/>
        </p:nvSpPr>
        <p:spPr bwMode="auto">
          <a:xfrm rot="17640000">
            <a:off x="2323465" y="2000250"/>
            <a:ext cx="349885" cy="45783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5940" y="2839720"/>
            <a:ext cx="3007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请输入您的标题</a:t>
            </a:r>
            <a:endParaRPr lang="zh-CN" altLang="en-US" sz="280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173095" y="3434715"/>
            <a:ext cx="281368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076575" y="3553460"/>
            <a:ext cx="34036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Please  enter  your  title  here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464175" y="1501775"/>
            <a:ext cx="6694170" cy="101790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0" y="1500505"/>
            <a:ext cx="5833745" cy="914400"/>
            <a:chOff x="0" y="2363"/>
            <a:chExt cx="9187" cy="1440"/>
          </a:xfrm>
          <a:solidFill>
            <a:schemeClr val="bg1"/>
          </a:solidFill>
        </p:grpSpPr>
        <p:sp>
          <p:nvSpPr>
            <p:cNvPr id="2050" name="手指"/>
            <p:cNvSpPr/>
            <p:nvPr/>
          </p:nvSpPr>
          <p:spPr bwMode="auto">
            <a:xfrm rot="5400000">
              <a:off x="6959" y="1575"/>
              <a:ext cx="1440" cy="3017"/>
            </a:xfrm>
            <a:custGeom>
              <a:avLst/>
              <a:gdLst/>
              <a:ahLst/>
              <a:cxnLst/>
              <a:rect l="0" t="0" r="r" b="b"/>
              <a:pathLst>
                <a:path w="1071563" h="2144713">
                  <a:moveTo>
                    <a:pt x="337303" y="111125"/>
                  </a:moveTo>
                  <a:lnTo>
                    <a:pt x="345236" y="111125"/>
                  </a:lnTo>
                  <a:lnTo>
                    <a:pt x="352851" y="112395"/>
                  </a:lnTo>
                  <a:lnTo>
                    <a:pt x="360784" y="113665"/>
                  </a:lnTo>
                  <a:lnTo>
                    <a:pt x="368082" y="116205"/>
                  </a:lnTo>
                  <a:lnTo>
                    <a:pt x="375698" y="119380"/>
                  </a:lnTo>
                  <a:lnTo>
                    <a:pt x="382678" y="123190"/>
                  </a:lnTo>
                  <a:lnTo>
                    <a:pt x="385852" y="125730"/>
                  </a:lnTo>
                  <a:lnTo>
                    <a:pt x="389342" y="128270"/>
                  </a:lnTo>
                  <a:lnTo>
                    <a:pt x="392515" y="131128"/>
                  </a:lnTo>
                  <a:lnTo>
                    <a:pt x="395688" y="133985"/>
                  </a:lnTo>
                  <a:lnTo>
                    <a:pt x="398544" y="137160"/>
                  </a:lnTo>
                  <a:lnTo>
                    <a:pt x="401400" y="140335"/>
                  </a:lnTo>
                  <a:lnTo>
                    <a:pt x="404256" y="143828"/>
                  </a:lnTo>
                  <a:lnTo>
                    <a:pt x="406794" y="147638"/>
                  </a:lnTo>
                  <a:lnTo>
                    <a:pt x="409650" y="151448"/>
                  </a:lnTo>
                  <a:lnTo>
                    <a:pt x="411554" y="155893"/>
                  </a:lnTo>
                  <a:lnTo>
                    <a:pt x="413775" y="160020"/>
                  </a:lnTo>
                  <a:lnTo>
                    <a:pt x="415996" y="164783"/>
                  </a:lnTo>
                  <a:lnTo>
                    <a:pt x="417583" y="169545"/>
                  </a:lnTo>
                  <a:lnTo>
                    <a:pt x="419487" y="174625"/>
                  </a:lnTo>
                  <a:lnTo>
                    <a:pt x="420756" y="180023"/>
                  </a:lnTo>
                  <a:lnTo>
                    <a:pt x="422342" y="185103"/>
                  </a:lnTo>
                  <a:lnTo>
                    <a:pt x="423294" y="190818"/>
                  </a:lnTo>
                  <a:lnTo>
                    <a:pt x="424564" y="196850"/>
                  </a:lnTo>
                  <a:lnTo>
                    <a:pt x="425198" y="202883"/>
                  </a:lnTo>
                  <a:lnTo>
                    <a:pt x="425516" y="209233"/>
                  </a:lnTo>
                  <a:lnTo>
                    <a:pt x="466132" y="824548"/>
                  </a:lnTo>
                  <a:lnTo>
                    <a:pt x="465814" y="825818"/>
                  </a:lnTo>
                  <a:lnTo>
                    <a:pt x="466766" y="827405"/>
                  </a:lnTo>
                  <a:lnTo>
                    <a:pt x="467718" y="831850"/>
                  </a:lnTo>
                  <a:lnTo>
                    <a:pt x="486440" y="831533"/>
                  </a:lnTo>
                  <a:lnTo>
                    <a:pt x="494372" y="831533"/>
                  </a:lnTo>
                  <a:lnTo>
                    <a:pt x="502305" y="831533"/>
                  </a:lnTo>
                  <a:lnTo>
                    <a:pt x="510238" y="832168"/>
                  </a:lnTo>
                  <a:lnTo>
                    <a:pt x="517853" y="832803"/>
                  </a:lnTo>
                  <a:lnTo>
                    <a:pt x="525469" y="834073"/>
                  </a:lnTo>
                  <a:lnTo>
                    <a:pt x="532767" y="835025"/>
                  </a:lnTo>
                  <a:lnTo>
                    <a:pt x="540065" y="836930"/>
                  </a:lnTo>
                  <a:lnTo>
                    <a:pt x="547681" y="838518"/>
                  </a:lnTo>
                  <a:lnTo>
                    <a:pt x="554662" y="840740"/>
                  </a:lnTo>
                  <a:lnTo>
                    <a:pt x="562277" y="843280"/>
                  </a:lnTo>
                  <a:lnTo>
                    <a:pt x="569258" y="846138"/>
                  </a:lnTo>
                  <a:lnTo>
                    <a:pt x="575922" y="849313"/>
                  </a:lnTo>
                  <a:lnTo>
                    <a:pt x="582902" y="852488"/>
                  </a:lnTo>
                  <a:lnTo>
                    <a:pt x="589883" y="856298"/>
                  </a:lnTo>
                  <a:lnTo>
                    <a:pt x="596547" y="860108"/>
                  </a:lnTo>
                  <a:lnTo>
                    <a:pt x="602893" y="864553"/>
                  </a:lnTo>
                  <a:lnTo>
                    <a:pt x="607653" y="867410"/>
                  </a:lnTo>
                  <a:lnTo>
                    <a:pt x="612412" y="870585"/>
                  </a:lnTo>
                  <a:lnTo>
                    <a:pt x="616855" y="874078"/>
                  </a:lnTo>
                  <a:lnTo>
                    <a:pt x="621614" y="877570"/>
                  </a:lnTo>
                  <a:lnTo>
                    <a:pt x="625740" y="881380"/>
                  </a:lnTo>
                  <a:lnTo>
                    <a:pt x="630182" y="885190"/>
                  </a:lnTo>
                  <a:lnTo>
                    <a:pt x="633990" y="889318"/>
                  </a:lnTo>
                  <a:lnTo>
                    <a:pt x="637797" y="893445"/>
                  </a:lnTo>
                  <a:lnTo>
                    <a:pt x="642874" y="899478"/>
                  </a:lnTo>
                  <a:lnTo>
                    <a:pt x="647317" y="905510"/>
                  </a:lnTo>
                  <a:lnTo>
                    <a:pt x="652076" y="911543"/>
                  </a:lnTo>
                  <a:lnTo>
                    <a:pt x="656201" y="917893"/>
                  </a:lnTo>
                  <a:lnTo>
                    <a:pt x="660644" y="924243"/>
                  </a:lnTo>
                  <a:lnTo>
                    <a:pt x="664452" y="930593"/>
                  </a:lnTo>
                  <a:lnTo>
                    <a:pt x="668259" y="936943"/>
                  </a:lnTo>
                  <a:lnTo>
                    <a:pt x="671432" y="943610"/>
                  </a:lnTo>
                  <a:lnTo>
                    <a:pt x="674923" y="950595"/>
                  </a:lnTo>
                  <a:lnTo>
                    <a:pt x="677779" y="957580"/>
                  </a:lnTo>
                  <a:lnTo>
                    <a:pt x="680952" y="964565"/>
                  </a:lnTo>
                  <a:lnTo>
                    <a:pt x="683490" y="971868"/>
                  </a:lnTo>
                  <a:lnTo>
                    <a:pt x="686029" y="978853"/>
                  </a:lnTo>
                  <a:lnTo>
                    <a:pt x="688567" y="986155"/>
                  </a:lnTo>
                  <a:lnTo>
                    <a:pt x="690471" y="993775"/>
                  </a:lnTo>
                  <a:lnTo>
                    <a:pt x="692375" y="1001078"/>
                  </a:lnTo>
                  <a:lnTo>
                    <a:pt x="771386" y="1024890"/>
                  </a:lnTo>
                  <a:lnTo>
                    <a:pt x="772338" y="1026160"/>
                  </a:lnTo>
                  <a:lnTo>
                    <a:pt x="781540" y="1031558"/>
                  </a:lnTo>
                  <a:lnTo>
                    <a:pt x="791059" y="1037273"/>
                  </a:lnTo>
                  <a:lnTo>
                    <a:pt x="799944" y="1042988"/>
                  </a:lnTo>
                  <a:lnTo>
                    <a:pt x="808829" y="1049020"/>
                  </a:lnTo>
                  <a:lnTo>
                    <a:pt x="817713" y="1055053"/>
                  </a:lnTo>
                  <a:lnTo>
                    <a:pt x="826281" y="1061085"/>
                  </a:lnTo>
                  <a:lnTo>
                    <a:pt x="834214" y="1067753"/>
                  </a:lnTo>
                  <a:lnTo>
                    <a:pt x="842464" y="1074103"/>
                  </a:lnTo>
                  <a:lnTo>
                    <a:pt x="850397" y="1081088"/>
                  </a:lnTo>
                  <a:lnTo>
                    <a:pt x="857695" y="1088390"/>
                  </a:lnTo>
                  <a:lnTo>
                    <a:pt x="864993" y="1095693"/>
                  </a:lnTo>
                  <a:lnTo>
                    <a:pt x="872608" y="1103313"/>
                  </a:lnTo>
                  <a:lnTo>
                    <a:pt x="879589" y="1111250"/>
                  </a:lnTo>
                  <a:lnTo>
                    <a:pt x="886253" y="1119823"/>
                  </a:lnTo>
                  <a:lnTo>
                    <a:pt x="893234" y="1128395"/>
                  </a:lnTo>
                  <a:lnTo>
                    <a:pt x="899897" y="1136968"/>
                  </a:lnTo>
                  <a:lnTo>
                    <a:pt x="903070" y="1142365"/>
                  </a:lnTo>
                  <a:lnTo>
                    <a:pt x="906561" y="1147763"/>
                  </a:lnTo>
                  <a:lnTo>
                    <a:pt x="909417" y="1153478"/>
                  </a:lnTo>
                  <a:lnTo>
                    <a:pt x="912590" y="1159193"/>
                  </a:lnTo>
                  <a:lnTo>
                    <a:pt x="917984" y="1170623"/>
                  </a:lnTo>
                  <a:lnTo>
                    <a:pt x="922744" y="1183005"/>
                  </a:lnTo>
                  <a:lnTo>
                    <a:pt x="927821" y="1196023"/>
                  </a:lnTo>
                  <a:lnTo>
                    <a:pt x="932263" y="1209040"/>
                  </a:lnTo>
                  <a:lnTo>
                    <a:pt x="941148" y="1234758"/>
                  </a:lnTo>
                  <a:lnTo>
                    <a:pt x="945907" y="1248093"/>
                  </a:lnTo>
                  <a:lnTo>
                    <a:pt x="950667" y="1260475"/>
                  </a:lnTo>
                  <a:lnTo>
                    <a:pt x="956379" y="1272540"/>
                  </a:lnTo>
                  <a:lnTo>
                    <a:pt x="962408" y="1283970"/>
                  </a:lnTo>
                  <a:lnTo>
                    <a:pt x="965581" y="1289368"/>
                  </a:lnTo>
                  <a:lnTo>
                    <a:pt x="968754" y="1295083"/>
                  </a:lnTo>
                  <a:lnTo>
                    <a:pt x="972879" y="1300163"/>
                  </a:lnTo>
                  <a:lnTo>
                    <a:pt x="976369" y="1304925"/>
                  </a:lnTo>
                  <a:lnTo>
                    <a:pt x="980495" y="1309688"/>
                  </a:lnTo>
                  <a:lnTo>
                    <a:pt x="984620" y="1314133"/>
                  </a:lnTo>
                  <a:lnTo>
                    <a:pt x="989379" y="1318578"/>
                  </a:lnTo>
                  <a:lnTo>
                    <a:pt x="993822" y="1322388"/>
                  </a:lnTo>
                  <a:lnTo>
                    <a:pt x="1011908" y="1335088"/>
                  </a:lnTo>
                  <a:lnTo>
                    <a:pt x="1020159" y="1341438"/>
                  </a:lnTo>
                  <a:lnTo>
                    <a:pt x="1028091" y="1347470"/>
                  </a:lnTo>
                  <a:lnTo>
                    <a:pt x="1035072" y="1354138"/>
                  </a:lnTo>
                  <a:lnTo>
                    <a:pt x="1038563" y="1357630"/>
                  </a:lnTo>
                  <a:lnTo>
                    <a:pt x="1041736" y="1361758"/>
                  </a:lnTo>
                  <a:lnTo>
                    <a:pt x="1044909" y="1365568"/>
                  </a:lnTo>
                  <a:lnTo>
                    <a:pt x="1048082" y="1370013"/>
                  </a:lnTo>
                  <a:lnTo>
                    <a:pt x="1050938" y="1374775"/>
                  </a:lnTo>
                  <a:lnTo>
                    <a:pt x="1053794" y="1379538"/>
                  </a:lnTo>
                  <a:lnTo>
                    <a:pt x="1057919" y="1387793"/>
                  </a:lnTo>
                  <a:lnTo>
                    <a:pt x="1061409" y="1396683"/>
                  </a:lnTo>
                  <a:lnTo>
                    <a:pt x="1064265" y="1405573"/>
                  </a:lnTo>
                  <a:lnTo>
                    <a:pt x="1066803" y="1414463"/>
                  </a:lnTo>
                  <a:lnTo>
                    <a:pt x="1068707" y="1423671"/>
                  </a:lnTo>
                  <a:lnTo>
                    <a:pt x="1069977" y="1432878"/>
                  </a:lnTo>
                  <a:lnTo>
                    <a:pt x="1071246" y="1442403"/>
                  </a:lnTo>
                  <a:lnTo>
                    <a:pt x="1071563" y="1451928"/>
                  </a:lnTo>
                  <a:lnTo>
                    <a:pt x="1071563" y="1461453"/>
                  </a:lnTo>
                  <a:lnTo>
                    <a:pt x="1071563" y="1471296"/>
                  </a:lnTo>
                  <a:lnTo>
                    <a:pt x="1070611" y="1481456"/>
                  </a:lnTo>
                  <a:lnTo>
                    <a:pt x="1069659" y="1491298"/>
                  </a:lnTo>
                  <a:lnTo>
                    <a:pt x="1068390" y="1501141"/>
                  </a:lnTo>
                  <a:lnTo>
                    <a:pt x="1066803" y="1510983"/>
                  </a:lnTo>
                  <a:lnTo>
                    <a:pt x="1065217" y="1521461"/>
                  </a:lnTo>
                  <a:lnTo>
                    <a:pt x="1062996" y="1531303"/>
                  </a:lnTo>
                  <a:lnTo>
                    <a:pt x="1058236" y="1551306"/>
                  </a:lnTo>
                  <a:lnTo>
                    <a:pt x="1053159" y="1571626"/>
                  </a:lnTo>
                  <a:lnTo>
                    <a:pt x="1047447" y="1591311"/>
                  </a:lnTo>
                  <a:lnTo>
                    <a:pt x="1041736" y="1611313"/>
                  </a:lnTo>
                  <a:lnTo>
                    <a:pt x="1030313" y="1649096"/>
                  </a:lnTo>
                  <a:lnTo>
                    <a:pt x="1025553" y="1667193"/>
                  </a:lnTo>
                  <a:lnTo>
                    <a:pt x="1020793" y="1684973"/>
                  </a:lnTo>
                  <a:lnTo>
                    <a:pt x="1013495" y="1717041"/>
                  </a:lnTo>
                  <a:lnTo>
                    <a:pt x="1005562" y="1749743"/>
                  </a:lnTo>
                  <a:lnTo>
                    <a:pt x="997629" y="1781493"/>
                  </a:lnTo>
                  <a:lnTo>
                    <a:pt x="993187" y="1797686"/>
                  </a:lnTo>
                  <a:lnTo>
                    <a:pt x="988745" y="1813243"/>
                  </a:lnTo>
                  <a:lnTo>
                    <a:pt x="983668" y="1828801"/>
                  </a:lnTo>
                  <a:lnTo>
                    <a:pt x="978273" y="1844041"/>
                  </a:lnTo>
                  <a:lnTo>
                    <a:pt x="972879" y="1859281"/>
                  </a:lnTo>
                  <a:lnTo>
                    <a:pt x="966215" y="1874521"/>
                  </a:lnTo>
                  <a:lnTo>
                    <a:pt x="959552" y="1889126"/>
                  </a:lnTo>
                  <a:lnTo>
                    <a:pt x="952254" y="1903731"/>
                  </a:lnTo>
                  <a:lnTo>
                    <a:pt x="944321" y="1918336"/>
                  </a:lnTo>
                  <a:lnTo>
                    <a:pt x="935436" y="1932623"/>
                  </a:lnTo>
                  <a:lnTo>
                    <a:pt x="931628" y="1939291"/>
                  </a:lnTo>
                  <a:lnTo>
                    <a:pt x="928773" y="1945958"/>
                  </a:lnTo>
                  <a:lnTo>
                    <a:pt x="926234" y="1952308"/>
                  </a:lnTo>
                  <a:lnTo>
                    <a:pt x="924965" y="1958658"/>
                  </a:lnTo>
                  <a:lnTo>
                    <a:pt x="924330" y="1965008"/>
                  </a:lnTo>
                  <a:lnTo>
                    <a:pt x="924013" y="1971041"/>
                  </a:lnTo>
                  <a:lnTo>
                    <a:pt x="924330" y="1977391"/>
                  </a:lnTo>
                  <a:lnTo>
                    <a:pt x="924965" y="1983423"/>
                  </a:lnTo>
                  <a:lnTo>
                    <a:pt x="925917" y="1989773"/>
                  </a:lnTo>
                  <a:lnTo>
                    <a:pt x="927503" y="1996123"/>
                  </a:lnTo>
                  <a:lnTo>
                    <a:pt x="930994" y="2008823"/>
                  </a:lnTo>
                  <a:lnTo>
                    <a:pt x="934802" y="2022476"/>
                  </a:lnTo>
                  <a:lnTo>
                    <a:pt x="939244" y="2036446"/>
                  </a:lnTo>
                  <a:lnTo>
                    <a:pt x="966850" y="2144713"/>
                  </a:lnTo>
                  <a:lnTo>
                    <a:pt x="295100" y="2144713"/>
                  </a:lnTo>
                  <a:lnTo>
                    <a:pt x="292562" y="2130108"/>
                  </a:lnTo>
                  <a:lnTo>
                    <a:pt x="289071" y="2115821"/>
                  </a:lnTo>
                  <a:lnTo>
                    <a:pt x="285581" y="2101851"/>
                  </a:lnTo>
                  <a:lnTo>
                    <a:pt x="281456" y="2087563"/>
                  </a:lnTo>
                  <a:lnTo>
                    <a:pt x="276696" y="2073276"/>
                  </a:lnTo>
                  <a:lnTo>
                    <a:pt x="271937" y="2059623"/>
                  </a:lnTo>
                  <a:lnTo>
                    <a:pt x="266542" y="2046288"/>
                  </a:lnTo>
                  <a:lnTo>
                    <a:pt x="260831" y="2032318"/>
                  </a:lnTo>
                  <a:lnTo>
                    <a:pt x="254802" y="2019301"/>
                  </a:lnTo>
                  <a:lnTo>
                    <a:pt x="248138" y="2006283"/>
                  </a:lnTo>
                  <a:lnTo>
                    <a:pt x="241475" y="1992948"/>
                  </a:lnTo>
                  <a:lnTo>
                    <a:pt x="233859" y="1980566"/>
                  </a:lnTo>
                  <a:lnTo>
                    <a:pt x="226561" y="1968183"/>
                  </a:lnTo>
                  <a:lnTo>
                    <a:pt x="218311" y="1955801"/>
                  </a:lnTo>
                  <a:lnTo>
                    <a:pt x="210378" y="1944053"/>
                  </a:lnTo>
                  <a:lnTo>
                    <a:pt x="201810" y="1932623"/>
                  </a:lnTo>
                  <a:lnTo>
                    <a:pt x="197051" y="1927226"/>
                  </a:lnTo>
                  <a:lnTo>
                    <a:pt x="192608" y="1921511"/>
                  </a:lnTo>
                  <a:lnTo>
                    <a:pt x="182772" y="1911033"/>
                  </a:lnTo>
                  <a:lnTo>
                    <a:pt x="172300" y="1900238"/>
                  </a:lnTo>
                  <a:lnTo>
                    <a:pt x="161512" y="1889126"/>
                  </a:lnTo>
                  <a:lnTo>
                    <a:pt x="150723" y="1878331"/>
                  </a:lnTo>
                  <a:lnTo>
                    <a:pt x="140252" y="1867218"/>
                  </a:lnTo>
                  <a:lnTo>
                    <a:pt x="135175" y="1861186"/>
                  </a:lnTo>
                  <a:lnTo>
                    <a:pt x="130415" y="1855788"/>
                  </a:lnTo>
                  <a:lnTo>
                    <a:pt x="125656" y="1849756"/>
                  </a:lnTo>
                  <a:lnTo>
                    <a:pt x="121531" y="1843723"/>
                  </a:lnTo>
                  <a:lnTo>
                    <a:pt x="0" y="1283335"/>
                  </a:lnTo>
                  <a:lnTo>
                    <a:pt x="1587" y="1273810"/>
                  </a:lnTo>
                  <a:lnTo>
                    <a:pt x="3173" y="1264920"/>
                  </a:lnTo>
                  <a:lnTo>
                    <a:pt x="5077" y="1256348"/>
                  </a:lnTo>
                  <a:lnTo>
                    <a:pt x="7616" y="1248410"/>
                  </a:lnTo>
                  <a:lnTo>
                    <a:pt x="10154" y="1240473"/>
                  </a:lnTo>
                  <a:lnTo>
                    <a:pt x="13644" y="1233170"/>
                  </a:lnTo>
                  <a:lnTo>
                    <a:pt x="16818" y="1226503"/>
                  </a:lnTo>
                  <a:lnTo>
                    <a:pt x="20625" y="1219518"/>
                  </a:lnTo>
                  <a:lnTo>
                    <a:pt x="24433" y="1213168"/>
                  </a:lnTo>
                  <a:lnTo>
                    <a:pt x="28558" y="1207135"/>
                  </a:lnTo>
                  <a:lnTo>
                    <a:pt x="33318" y="1201420"/>
                  </a:lnTo>
                  <a:lnTo>
                    <a:pt x="38077" y="1196340"/>
                  </a:lnTo>
                  <a:lnTo>
                    <a:pt x="42837" y="1191260"/>
                  </a:lnTo>
                  <a:lnTo>
                    <a:pt x="48231" y="1186180"/>
                  </a:lnTo>
                  <a:lnTo>
                    <a:pt x="53943" y="1181735"/>
                  </a:lnTo>
                  <a:lnTo>
                    <a:pt x="59655" y="1176973"/>
                  </a:lnTo>
                  <a:lnTo>
                    <a:pt x="65684" y="1173163"/>
                  </a:lnTo>
                  <a:lnTo>
                    <a:pt x="71395" y="1169035"/>
                  </a:lnTo>
                  <a:lnTo>
                    <a:pt x="78059" y="1165225"/>
                  </a:lnTo>
                  <a:lnTo>
                    <a:pt x="84405" y="1161098"/>
                  </a:lnTo>
                  <a:lnTo>
                    <a:pt x="97732" y="1154113"/>
                  </a:lnTo>
                  <a:lnTo>
                    <a:pt x="112011" y="1147445"/>
                  </a:lnTo>
                  <a:lnTo>
                    <a:pt x="125973" y="1140778"/>
                  </a:lnTo>
                  <a:lnTo>
                    <a:pt x="140887" y="1134428"/>
                  </a:lnTo>
                  <a:lnTo>
                    <a:pt x="171666" y="1120775"/>
                  </a:lnTo>
                  <a:lnTo>
                    <a:pt x="227513" y="1095375"/>
                  </a:lnTo>
                  <a:lnTo>
                    <a:pt x="231955" y="1093153"/>
                  </a:lnTo>
                  <a:lnTo>
                    <a:pt x="235446" y="1090930"/>
                  </a:lnTo>
                  <a:lnTo>
                    <a:pt x="237984" y="1089025"/>
                  </a:lnTo>
                  <a:lnTo>
                    <a:pt x="240523" y="1086803"/>
                  </a:lnTo>
                  <a:lnTo>
                    <a:pt x="242109" y="1084263"/>
                  </a:lnTo>
                  <a:lnTo>
                    <a:pt x="243061" y="1081723"/>
                  </a:lnTo>
                  <a:lnTo>
                    <a:pt x="244330" y="1079500"/>
                  </a:lnTo>
                  <a:lnTo>
                    <a:pt x="244648" y="1076643"/>
                  </a:lnTo>
                  <a:lnTo>
                    <a:pt x="244965" y="1073785"/>
                  </a:lnTo>
                  <a:lnTo>
                    <a:pt x="244965" y="1070610"/>
                  </a:lnTo>
                  <a:lnTo>
                    <a:pt x="244965" y="1062990"/>
                  </a:lnTo>
                  <a:lnTo>
                    <a:pt x="244330" y="1055053"/>
                  </a:lnTo>
                  <a:lnTo>
                    <a:pt x="244330" y="1044893"/>
                  </a:lnTo>
                  <a:lnTo>
                    <a:pt x="245282" y="981710"/>
                  </a:lnTo>
                  <a:lnTo>
                    <a:pt x="247186" y="876935"/>
                  </a:lnTo>
                  <a:lnTo>
                    <a:pt x="250677" y="601345"/>
                  </a:lnTo>
                  <a:lnTo>
                    <a:pt x="253532" y="337185"/>
                  </a:lnTo>
                  <a:lnTo>
                    <a:pt x="254802" y="203200"/>
                  </a:lnTo>
                  <a:lnTo>
                    <a:pt x="255119" y="198120"/>
                  </a:lnTo>
                  <a:lnTo>
                    <a:pt x="255754" y="192723"/>
                  </a:lnTo>
                  <a:lnTo>
                    <a:pt x="256071" y="187643"/>
                  </a:lnTo>
                  <a:lnTo>
                    <a:pt x="256706" y="182880"/>
                  </a:lnTo>
                  <a:lnTo>
                    <a:pt x="257657" y="178118"/>
                  </a:lnTo>
                  <a:lnTo>
                    <a:pt x="259244" y="173673"/>
                  </a:lnTo>
                  <a:lnTo>
                    <a:pt x="260513" y="168910"/>
                  </a:lnTo>
                  <a:lnTo>
                    <a:pt x="262100" y="164783"/>
                  </a:lnTo>
                  <a:lnTo>
                    <a:pt x="263686" y="160655"/>
                  </a:lnTo>
                  <a:lnTo>
                    <a:pt x="265908" y="156528"/>
                  </a:lnTo>
                  <a:lnTo>
                    <a:pt x="267494" y="153035"/>
                  </a:lnTo>
                  <a:lnTo>
                    <a:pt x="270033" y="149225"/>
                  </a:lnTo>
                  <a:lnTo>
                    <a:pt x="272571" y="145415"/>
                  </a:lnTo>
                  <a:lnTo>
                    <a:pt x="275110" y="142240"/>
                  </a:lnTo>
                  <a:lnTo>
                    <a:pt x="280504" y="135890"/>
                  </a:lnTo>
                  <a:lnTo>
                    <a:pt x="286533" y="130810"/>
                  </a:lnTo>
                  <a:lnTo>
                    <a:pt x="293196" y="125730"/>
                  </a:lnTo>
                  <a:lnTo>
                    <a:pt x="299860" y="121603"/>
                  </a:lnTo>
                  <a:lnTo>
                    <a:pt x="306841" y="117793"/>
                  </a:lnTo>
                  <a:lnTo>
                    <a:pt x="314456" y="115253"/>
                  </a:lnTo>
                  <a:lnTo>
                    <a:pt x="321755" y="113348"/>
                  </a:lnTo>
                  <a:lnTo>
                    <a:pt x="329687" y="111760"/>
                  </a:lnTo>
                  <a:lnTo>
                    <a:pt x="337303" y="111125"/>
                  </a:lnTo>
                  <a:close/>
                  <a:moveTo>
                    <a:pt x="331337" y="0"/>
                  </a:moveTo>
                  <a:lnTo>
                    <a:pt x="337980" y="0"/>
                  </a:lnTo>
                  <a:lnTo>
                    <a:pt x="344939" y="0"/>
                  </a:lnTo>
                  <a:lnTo>
                    <a:pt x="351266" y="318"/>
                  </a:lnTo>
                  <a:lnTo>
                    <a:pt x="357909" y="955"/>
                  </a:lnTo>
                  <a:lnTo>
                    <a:pt x="364236" y="1910"/>
                  </a:lnTo>
                  <a:lnTo>
                    <a:pt x="370247" y="3182"/>
                  </a:lnTo>
                  <a:lnTo>
                    <a:pt x="376257" y="4774"/>
                  </a:lnTo>
                  <a:lnTo>
                    <a:pt x="382268" y="6683"/>
                  </a:lnTo>
                  <a:lnTo>
                    <a:pt x="387962" y="8274"/>
                  </a:lnTo>
                  <a:lnTo>
                    <a:pt x="393656" y="10820"/>
                  </a:lnTo>
                  <a:lnTo>
                    <a:pt x="399034" y="13366"/>
                  </a:lnTo>
                  <a:lnTo>
                    <a:pt x="404728" y="16230"/>
                  </a:lnTo>
                  <a:lnTo>
                    <a:pt x="410106" y="19412"/>
                  </a:lnTo>
                  <a:lnTo>
                    <a:pt x="415167" y="22594"/>
                  </a:lnTo>
                  <a:lnTo>
                    <a:pt x="420229" y="26413"/>
                  </a:lnTo>
                  <a:lnTo>
                    <a:pt x="425290" y="30550"/>
                  </a:lnTo>
                  <a:lnTo>
                    <a:pt x="430352" y="34687"/>
                  </a:lnTo>
                  <a:lnTo>
                    <a:pt x="434781" y="38823"/>
                  </a:lnTo>
                  <a:lnTo>
                    <a:pt x="438893" y="43597"/>
                  </a:lnTo>
                  <a:lnTo>
                    <a:pt x="443006" y="48052"/>
                  </a:lnTo>
                  <a:lnTo>
                    <a:pt x="446802" y="53144"/>
                  </a:lnTo>
                  <a:lnTo>
                    <a:pt x="450282" y="57599"/>
                  </a:lnTo>
                  <a:lnTo>
                    <a:pt x="453445" y="62690"/>
                  </a:lnTo>
                  <a:lnTo>
                    <a:pt x="456292" y="68100"/>
                  </a:lnTo>
                  <a:lnTo>
                    <a:pt x="458823" y="73510"/>
                  </a:lnTo>
                  <a:lnTo>
                    <a:pt x="461037" y="78601"/>
                  </a:lnTo>
                  <a:lnTo>
                    <a:pt x="462935" y="84011"/>
                  </a:lnTo>
                  <a:lnTo>
                    <a:pt x="464517" y="89421"/>
                  </a:lnTo>
                  <a:lnTo>
                    <a:pt x="465782" y="95149"/>
                  </a:lnTo>
                  <a:lnTo>
                    <a:pt x="467048" y="101195"/>
                  </a:lnTo>
                  <a:lnTo>
                    <a:pt x="467680" y="106605"/>
                  </a:lnTo>
                  <a:lnTo>
                    <a:pt x="468313" y="112651"/>
                  </a:lnTo>
                  <a:lnTo>
                    <a:pt x="468313" y="118698"/>
                  </a:lnTo>
                  <a:lnTo>
                    <a:pt x="468313" y="124107"/>
                  </a:lnTo>
                  <a:lnTo>
                    <a:pt x="467997" y="129517"/>
                  </a:lnTo>
                  <a:lnTo>
                    <a:pt x="466415" y="139700"/>
                  </a:lnTo>
                  <a:lnTo>
                    <a:pt x="464517" y="130472"/>
                  </a:lnTo>
                  <a:lnTo>
                    <a:pt x="461986" y="121880"/>
                  </a:lnTo>
                  <a:lnTo>
                    <a:pt x="458506" y="113606"/>
                  </a:lnTo>
                  <a:lnTo>
                    <a:pt x="454078" y="105332"/>
                  </a:lnTo>
                  <a:lnTo>
                    <a:pt x="449332" y="98013"/>
                  </a:lnTo>
                  <a:lnTo>
                    <a:pt x="443638" y="90057"/>
                  </a:lnTo>
                  <a:lnTo>
                    <a:pt x="437311" y="83057"/>
                  </a:lnTo>
                  <a:lnTo>
                    <a:pt x="430352" y="75737"/>
                  </a:lnTo>
                  <a:lnTo>
                    <a:pt x="425290" y="71919"/>
                  </a:lnTo>
                  <a:lnTo>
                    <a:pt x="420229" y="67782"/>
                  </a:lnTo>
                  <a:lnTo>
                    <a:pt x="415484" y="64281"/>
                  </a:lnTo>
                  <a:lnTo>
                    <a:pt x="410106" y="60463"/>
                  </a:lnTo>
                  <a:lnTo>
                    <a:pt x="404728" y="57280"/>
                  </a:lnTo>
                  <a:lnTo>
                    <a:pt x="399667" y="54416"/>
                  </a:lnTo>
                  <a:lnTo>
                    <a:pt x="393973" y="52189"/>
                  </a:lnTo>
                  <a:lnTo>
                    <a:pt x="388278" y="49961"/>
                  </a:lnTo>
                  <a:lnTo>
                    <a:pt x="382268" y="47734"/>
                  </a:lnTo>
                  <a:lnTo>
                    <a:pt x="376257" y="46143"/>
                  </a:lnTo>
                  <a:lnTo>
                    <a:pt x="370247" y="44552"/>
                  </a:lnTo>
                  <a:lnTo>
                    <a:pt x="364236" y="43279"/>
                  </a:lnTo>
                  <a:lnTo>
                    <a:pt x="357909" y="42642"/>
                  </a:lnTo>
                  <a:lnTo>
                    <a:pt x="351583" y="41687"/>
                  </a:lnTo>
                  <a:lnTo>
                    <a:pt x="344939" y="41369"/>
                  </a:lnTo>
                  <a:lnTo>
                    <a:pt x="337980" y="41051"/>
                  </a:lnTo>
                  <a:lnTo>
                    <a:pt x="331337" y="41369"/>
                  </a:lnTo>
                  <a:lnTo>
                    <a:pt x="324693" y="41687"/>
                  </a:lnTo>
                  <a:lnTo>
                    <a:pt x="318367" y="42642"/>
                  </a:lnTo>
                  <a:lnTo>
                    <a:pt x="312040" y="43279"/>
                  </a:lnTo>
                  <a:lnTo>
                    <a:pt x="305713" y="44552"/>
                  </a:lnTo>
                  <a:lnTo>
                    <a:pt x="299702" y="46143"/>
                  </a:lnTo>
                  <a:lnTo>
                    <a:pt x="293692" y="47734"/>
                  </a:lnTo>
                  <a:lnTo>
                    <a:pt x="287998" y="49961"/>
                  </a:lnTo>
                  <a:lnTo>
                    <a:pt x="282304" y="52189"/>
                  </a:lnTo>
                  <a:lnTo>
                    <a:pt x="276609" y="54416"/>
                  </a:lnTo>
                  <a:lnTo>
                    <a:pt x="270915" y="57280"/>
                  </a:lnTo>
                  <a:lnTo>
                    <a:pt x="265854" y="60463"/>
                  </a:lnTo>
                  <a:lnTo>
                    <a:pt x="260476" y="64281"/>
                  </a:lnTo>
                  <a:lnTo>
                    <a:pt x="255414" y="67782"/>
                  </a:lnTo>
                  <a:lnTo>
                    <a:pt x="250669" y="71919"/>
                  </a:lnTo>
                  <a:lnTo>
                    <a:pt x="245608" y="75737"/>
                  </a:lnTo>
                  <a:lnTo>
                    <a:pt x="238648" y="83057"/>
                  </a:lnTo>
                  <a:lnTo>
                    <a:pt x="232321" y="90057"/>
                  </a:lnTo>
                  <a:lnTo>
                    <a:pt x="226627" y="98013"/>
                  </a:lnTo>
                  <a:lnTo>
                    <a:pt x="221882" y="105332"/>
                  </a:lnTo>
                  <a:lnTo>
                    <a:pt x="217770" y="113606"/>
                  </a:lnTo>
                  <a:lnTo>
                    <a:pt x="214290" y="121880"/>
                  </a:lnTo>
                  <a:lnTo>
                    <a:pt x="211443" y="130472"/>
                  </a:lnTo>
                  <a:lnTo>
                    <a:pt x="209545" y="139700"/>
                  </a:lnTo>
                  <a:lnTo>
                    <a:pt x="208596" y="134927"/>
                  </a:lnTo>
                  <a:lnTo>
                    <a:pt x="208279" y="129517"/>
                  </a:lnTo>
                  <a:lnTo>
                    <a:pt x="207963" y="124107"/>
                  </a:lnTo>
                  <a:lnTo>
                    <a:pt x="207963" y="118698"/>
                  </a:lnTo>
                  <a:lnTo>
                    <a:pt x="207963" y="112651"/>
                  </a:lnTo>
                  <a:lnTo>
                    <a:pt x="208279" y="106605"/>
                  </a:lnTo>
                  <a:lnTo>
                    <a:pt x="209228" y="101195"/>
                  </a:lnTo>
                  <a:lnTo>
                    <a:pt x="210177" y="95149"/>
                  </a:lnTo>
                  <a:lnTo>
                    <a:pt x="211443" y="89421"/>
                  </a:lnTo>
                  <a:lnTo>
                    <a:pt x="213341" y="84011"/>
                  </a:lnTo>
                  <a:lnTo>
                    <a:pt x="214923" y="78601"/>
                  </a:lnTo>
                  <a:lnTo>
                    <a:pt x="217137" y="73510"/>
                  </a:lnTo>
                  <a:lnTo>
                    <a:pt x="219984" y="68100"/>
                  </a:lnTo>
                  <a:lnTo>
                    <a:pt x="222831" y="62690"/>
                  </a:lnTo>
                  <a:lnTo>
                    <a:pt x="225678" y="57599"/>
                  </a:lnTo>
                  <a:lnTo>
                    <a:pt x="229158" y="53144"/>
                  </a:lnTo>
                  <a:lnTo>
                    <a:pt x="232638" y="48052"/>
                  </a:lnTo>
                  <a:lnTo>
                    <a:pt x="236750" y="43597"/>
                  </a:lnTo>
                  <a:lnTo>
                    <a:pt x="241179" y="38823"/>
                  </a:lnTo>
                  <a:lnTo>
                    <a:pt x="245608" y="34687"/>
                  </a:lnTo>
                  <a:lnTo>
                    <a:pt x="250669" y="30550"/>
                  </a:lnTo>
                  <a:lnTo>
                    <a:pt x="255414" y="26413"/>
                  </a:lnTo>
                  <a:lnTo>
                    <a:pt x="260476" y="22594"/>
                  </a:lnTo>
                  <a:lnTo>
                    <a:pt x="265854" y="19412"/>
                  </a:lnTo>
                  <a:lnTo>
                    <a:pt x="270915" y="16230"/>
                  </a:lnTo>
                  <a:lnTo>
                    <a:pt x="276609" y="13366"/>
                  </a:lnTo>
                  <a:lnTo>
                    <a:pt x="282304" y="10820"/>
                  </a:lnTo>
                  <a:lnTo>
                    <a:pt x="287998" y="8274"/>
                  </a:lnTo>
                  <a:lnTo>
                    <a:pt x="293692" y="6683"/>
                  </a:lnTo>
                  <a:lnTo>
                    <a:pt x="299702" y="4774"/>
                  </a:lnTo>
                  <a:lnTo>
                    <a:pt x="305713" y="3182"/>
                  </a:lnTo>
                  <a:lnTo>
                    <a:pt x="312040" y="1910"/>
                  </a:lnTo>
                  <a:lnTo>
                    <a:pt x="318367" y="955"/>
                  </a:lnTo>
                  <a:lnTo>
                    <a:pt x="324693" y="318"/>
                  </a:lnTo>
                  <a:lnTo>
                    <a:pt x="331337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2759"/>
              <a:ext cx="6068" cy="908"/>
            </a:xfrm>
            <a:prstGeom prst="rect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4572000" y="2668905"/>
            <a:ext cx="7586980" cy="1017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125595" y="5215890"/>
            <a:ext cx="8033385" cy="1017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50305" y="3942080"/>
            <a:ext cx="5908675" cy="101790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0" y="2719705"/>
            <a:ext cx="4962525" cy="914400"/>
            <a:chOff x="0" y="4283"/>
            <a:chExt cx="7815" cy="1440"/>
          </a:xfrm>
          <a:solidFill>
            <a:schemeClr val="accent2">
              <a:lumMod val="75000"/>
            </a:schemeClr>
          </a:solidFill>
        </p:grpSpPr>
        <p:sp>
          <p:nvSpPr>
            <p:cNvPr id="2" name="手指"/>
            <p:cNvSpPr/>
            <p:nvPr/>
          </p:nvSpPr>
          <p:spPr bwMode="auto">
            <a:xfrm rot="5400000">
              <a:off x="5587" y="3495"/>
              <a:ext cx="1440" cy="3017"/>
            </a:xfrm>
            <a:custGeom>
              <a:avLst/>
              <a:gdLst/>
              <a:ahLst/>
              <a:cxnLst/>
              <a:rect l="0" t="0" r="r" b="b"/>
              <a:pathLst>
                <a:path w="1071563" h="2144713">
                  <a:moveTo>
                    <a:pt x="337303" y="111125"/>
                  </a:moveTo>
                  <a:lnTo>
                    <a:pt x="345236" y="111125"/>
                  </a:lnTo>
                  <a:lnTo>
                    <a:pt x="352851" y="112395"/>
                  </a:lnTo>
                  <a:lnTo>
                    <a:pt x="360784" y="113665"/>
                  </a:lnTo>
                  <a:lnTo>
                    <a:pt x="368082" y="116205"/>
                  </a:lnTo>
                  <a:lnTo>
                    <a:pt x="375698" y="119380"/>
                  </a:lnTo>
                  <a:lnTo>
                    <a:pt x="382678" y="123190"/>
                  </a:lnTo>
                  <a:lnTo>
                    <a:pt x="385852" y="125730"/>
                  </a:lnTo>
                  <a:lnTo>
                    <a:pt x="389342" y="128270"/>
                  </a:lnTo>
                  <a:lnTo>
                    <a:pt x="392515" y="131128"/>
                  </a:lnTo>
                  <a:lnTo>
                    <a:pt x="395688" y="133985"/>
                  </a:lnTo>
                  <a:lnTo>
                    <a:pt x="398544" y="137160"/>
                  </a:lnTo>
                  <a:lnTo>
                    <a:pt x="401400" y="140335"/>
                  </a:lnTo>
                  <a:lnTo>
                    <a:pt x="404256" y="143828"/>
                  </a:lnTo>
                  <a:lnTo>
                    <a:pt x="406794" y="147638"/>
                  </a:lnTo>
                  <a:lnTo>
                    <a:pt x="409650" y="151448"/>
                  </a:lnTo>
                  <a:lnTo>
                    <a:pt x="411554" y="155893"/>
                  </a:lnTo>
                  <a:lnTo>
                    <a:pt x="413775" y="160020"/>
                  </a:lnTo>
                  <a:lnTo>
                    <a:pt x="415996" y="164783"/>
                  </a:lnTo>
                  <a:lnTo>
                    <a:pt x="417583" y="169545"/>
                  </a:lnTo>
                  <a:lnTo>
                    <a:pt x="419487" y="174625"/>
                  </a:lnTo>
                  <a:lnTo>
                    <a:pt x="420756" y="180023"/>
                  </a:lnTo>
                  <a:lnTo>
                    <a:pt x="422342" y="185103"/>
                  </a:lnTo>
                  <a:lnTo>
                    <a:pt x="423294" y="190818"/>
                  </a:lnTo>
                  <a:lnTo>
                    <a:pt x="424564" y="196850"/>
                  </a:lnTo>
                  <a:lnTo>
                    <a:pt x="425198" y="202883"/>
                  </a:lnTo>
                  <a:lnTo>
                    <a:pt x="425516" y="209233"/>
                  </a:lnTo>
                  <a:lnTo>
                    <a:pt x="466132" y="824548"/>
                  </a:lnTo>
                  <a:lnTo>
                    <a:pt x="465814" y="825818"/>
                  </a:lnTo>
                  <a:lnTo>
                    <a:pt x="466766" y="827405"/>
                  </a:lnTo>
                  <a:lnTo>
                    <a:pt x="467718" y="831850"/>
                  </a:lnTo>
                  <a:lnTo>
                    <a:pt x="486440" y="831533"/>
                  </a:lnTo>
                  <a:lnTo>
                    <a:pt x="494372" y="831533"/>
                  </a:lnTo>
                  <a:lnTo>
                    <a:pt x="502305" y="831533"/>
                  </a:lnTo>
                  <a:lnTo>
                    <a:pt x="510238" y="832168"/>
                  </a:lnTo>
                  <a:lnTo>
                    <a:pt x="517853" y="832803"/>
                  </a:lnTo>
                  <a:lnTo>
                    <a:pt x="525469" y="834073"/>
                  </a:lnTo>
                  <a:lnTo>
                    <a:pt x="532767" y="835025"/>
                  </a:lnTo>
                  <a:lnTo>
                    <a:pt x="540065" y="836930"/>
                  </a:lnTo>
                  <a:lnTo>
                    <a:pt x="547681" y="838518"/>
                  </a:lnTo>
                  <a:lnTo>
                    <a:pt x="554662" y="840740"/>
                  </a:lnTo>
                  <a:lnTo>
                    <a:pt x="562277" y="843280"/>
                  </a:lnTo>
                  <a:lnTo>
                    <a:pt x="569258" y="846138"/>
                  </a:lnTo>
                  <a:lnTo>
                    <a:pt x="575922" y="849313"/>
                  </a:lnTo>
                  <a:lnTo>
                    <a:pt x="582902" y="852488"/>
                  </a:lnTo>
                  <a:lnTo>
                    <a:pt x="589883" y="856298"/>
                  </a:lnTo>
                  <a:lnTo>
                    <a:pt x="596547" y="860108"/>
                  </a:lnTo>
                  <a:lnTo>
                    <a:pt x="602893" y="864553"/>
                  </a:lnTo>
                  <a:lnTo>
                    <a:pt x="607653" y="867410"/>
                  </a:lnTo>
                  <a:lnTo>
                    <a:pt x="612412" y="870585"/>
                  </a:lnTo>
                  <a:lnTo>
                    <a:pt x="616855" y="874078"/>
                  </a:lnTo>
                  <a:lnTo>
                    <a:pt x="621614" y="877570"/>
                  </a:lnTo>
                  <a:lnTo>
                    <a:pt x="625740" y="881380"/>
                  </a:lnTo>
                  <a:lnTo>
                    <a:pt x="630182" y="885190"/>
                  </a:lnTo>
                  <a:lnTo>
                    <a:pt x="633990" y="889318"/>
                  </a:lnTo>
                  <a:lnTo>
                    <a:pt x="637797" y="893445"/>
                  </a:lnTo>
                  <a:lnTo>
                    <a:pt x="642874" y="899478"/>
                  </a:lnTo>
                  <a:lnTo>
                    <a:pt x="647317" y="905510"/>
                  </a:lnTo>
                  <a:lnTo>
                    <a:pt x="652076" y="911543"/>
                  </a:lnTo>
                  <a:lnTo>
                    <a:pt x="656201" y="917893"/>
                  </a:lnTo>
                  <a:lnTo>
                    <a:pt x="660644" y="924243"/>
                  </a:lnTo>
                  <a:lnTo>
                    <a:pt x="664452" y="930593"/>
                  </a:lnTo>
                  <a:lnTo>
                    <a:pt x="668259" y="936943"/>
                  </a:lnTo>
                  <a:lnTo>
                    <a:pt x="671432" y="943610"/>
                  </a:lnTo>
                  <a:lnTo>
                    <a:pt x="674923" y="950595"/>
                  </a:lnTo>
                  <a:lnTo>
                    <a:pt x="677779" y="957580"/>
                  </a:lnTo>
                  <a:lnTo>
                    <a:pt x="680952" y="964565"/>
                  </a:lnTo>
                  <a:lnTo>
                    <a:pt x="683490" y="971868"/>
                  </a:lnTo>
                  <a:lnTo>
                    <a:pt x="686029" y="978853"/>
                  </a:lnTo>
                  <a:lnTo>
                    <a:pt x="688567" y="986155"/>
                  </a:lnTo>
                  <a:lnTo>
                    <a:pt x="690471" y="993775"/>
                  </a:lnTo>
                  <a:lnTo>
                    <a:pt x="692375" y="1001078"/>
                  </a:lnTo>
                  <a:lnTo>
                    <a:pt x="771386" y="1024890"/>
                  </a:lnTo>
                  <a:lnTo>
                    <a:pt x="772338" y="1026160"/>
                  </a:lnTo>
                  <a:lnTo>
                    <a:pt x="781540" y="1031558"/>
                  </a:lnTo>
                  <a:lnTo>
                    <a:pt x="791059" y="1037273"/>
                  </a:lnTo>
                  <a:lnTo>
                    <a:pt x="799944" y="1042988"/>
                  </a:lnTo>
                  <a:lnTo>
                    <a:pt x="808829" y="1049020"/>
                  </a:lnTo>
                  <a:lnTo>
                    <a:pt x="817713" y="1055053"/>
                  </a:lnTo>
                  <a:lnTo>
                    <a:pt x="826281" y="1061085"/>
                  </a:lnTo>
                  <a:lnTo>
                    <a:pt x="834214" y="1067753"/>
                  </a:lnTo>
                  <a:lnTo>
                    <a:pt x="842464" y="1074103"/>
                  </a:lnTo>
                  <a:lnTo>
                    <a:pt x="850397" y="1081088"/>
                  </a:lnTo>
                  <a:lnTo>
                    <a:pt x="857695" y="1088390"/>
                  </a:lnTo>
                  <a:lnTo>
                    <a:pt x="864993" y="1095693"/>
                  </a:lnTo>
                  <a:lnTo>
                    <a:pt x="872608" y="1103313"/>
                  </a:lnTo>
                  <a:lnTo>
                    <a:pt x="879589" y="1111250"/>
                  </a:lnTo>
                  <a:lnTo>
                    <a:pt x="886253" y="1119823"/>
                  </a:lnTo>
                  <a:lnTo>
                    <a:pt x="893234" y="1128395"/>
                  </a:lnTo>
                  <a:lnTo>
                    <a:pt x="899897" y="1136968"/>
                  </a:lnTo>
                  <a:lnTo>
                    <a:pt x="903070" y="1142365"/>
                  </a:lnTo>
                  <a:lnTo>
                    <a:pt x="906561" y="1147763"/>
                  </a:lnTo>
                  <a:lnTo>
                    <a:pt x="909417" y="1153478"/>
                  </a:lnTo>
                  <a:lnTo>
                    <a:pt x="912590" y="1159193"/>
                  </a:lnTo>
                  <a:lnTo>
                    <a:pt x="917984" y="1170623"/>
                  </a:lnTo>
                  <a:lnTo>
                    <a:pt x="922744" y="1183005"/>
                  </a:lnTo>
                  <a:lnTo>
                    <a:pt x="927821" y="1196023"/>
                  </a:lnTo>
                  <a:lnTo>
                    <a:pt x="932263" y="1209040"/>
                  </a:lnTo>
                  <a:lnTo>
                    <a:pt x="941148" y="1234758"/>
                  </a:lnTo>
                  <a:lnTo>
                    <a:pt x="945907" y="1248093"/>
                  </a:lnTo>
                  <a:lnTo>
                    <a:pt x="950667" y="1260475"/>
                  </a:lnTo>
                  <a:lnTo>
                    <a:pt x="956379" y="1272540"/>
                  </a:lnTo>
                  <a:lnTo>
                    <a:pt x="962408" y="1283970"/>
                  </a:lnTo>
                  <a:lnTo>
                    <a:pt x="965581" y="1289368"/>
                  </a:lnTo>
                  <a:lnTo>
                    <a:pt x="968754" y="1295083"/>
                  </a:lnTo>
                  <a:lnTo>
                    <a:pt x="972879" y="1300163"/>
                  </a:lnTo>
                  <a:lnTo>
                    <a:pt x="976369" y="1304925"/>
                  </a:lnTo>
                  <a:lnTo>
                    <a:pt x="980495" y="1309688"/>
                  </a:lnTo>
                  <a:lnTo>
                    <a:pt x="984620" y="1314133"/>
                  </a:lnTo>
                  <a:lnTo>
                    <a:pt x="989379" y="1318578"/>
                  </a:lnTo>
                  <a:lnTo>
                    <a:pt x="993822" y="1322388"/>
                  </a:lnTo>
                  <a:lnTo>
                    <a:pt x="1011908" y="1335088"/>
                  </a:lnTo>
                  <a:lnTo>
                    <a:pt x="1020159" y="1341438"/>
                  </a:lnTo>
                  <a:lnTo>
                    <a:pt x="1028091" y="1347470"/>
                  </a:lnTo>
                  <a:lnTo>
                    <a:pt x="1035072" y="1354138"/>
                  </a:lnTo>
                  <a:lnTo>
                    <a:pt x="1038563" y="1357630"/>
                  </a:lnTo>
                  <a:lnTo>
                    <a:pt x="1041736" y="1361758"/>
                  </a:lnTo>
                  <a:lnTo>
                    <a:pt x="1044909" y="1365568"/>
                  </a:lnTo>
                  <a:lnTo>
                    <a:pt x="1048082" y="1370013"/>
                  </a:lnTo>
                  <a:lnTo>
                    <a:pt x="1050938" y="1374775"/>
                  </a:lnTo>
                  <a:lnTo>
                    <a:pt x="1053794" y="1379538"/>
                  </a:lnTo>
                  <a:lnTo>
                    <a:pt x="1057919" y="1387793"/>
                  </a:lnTo>
                  <a:lnTo>
                    <a:pt x="1061409" y="1396683"/>
                  </a:lnTo>
                  <a:lnTo>
                    <a:pt x="1064265" y="1405573"/>
                  </a:lnTo>
                  <a:lnTo>
                    <a:pt x="1066803" y="1414463"/>
                  </a:lnTo>
                  <a:lnTo>
                    <a:pt x="1068707" y="1423671"/>
                  </a:lnTo>
                  <a:lnTo>
                    <a:pt x="1069977" y="1432878"/>
                  </a:lnTo>
                  <a:lnTo>
                    <a:pt x="1071246" y="1442403"/>
                  </a:lnTo>
                  <a:lnTo>
                    <a:pt x="1071563" y="1451928"/>
                  </a:lnTo>
                  <a:lnTo>
                    <a:pt x="1071563" y="1461453"/>
                  </a:lnTo>
                  <a:lnTo>
                    <a:pt x="1071563" y="1471296"/>
                  </a:lnTo>
                  <a:lnTo>
                    <a:pt x="1070611" y="1481456"/>
                  </a:lnTo>
                  <a:lnTo>
                    <a:pt x="1069659" y="1491298"/>
                  </a:lnTo>
                  <a:lnTo>
                    <a:pt x="1068390" y="1501141"/>
                  </a:lnTo>
                  <a:lnTo>
                    <a:pt x="1066803" y="1510983"/>
                  </a:lnTo>
                  <a:lnTo>
                    <a:pt x="1065217" y="1521461"/>
                  </a:lnTo>
                  <a:lnTo>
                    <a:pt x="1062996" y="1531303"/>
                  </a:lnTo>
                  <a:lnTo>
                    <a:pt x="1058236" y="1551306"/>
                  </a:lnTo>
                  <a:lnTo>
                    <a:pt x="1053159" y="1571626"/>
                  </a:lnTo>
                  <a:lnTo>
                    <a:pt x="1047447" y="1591311"/>
                  </a:lnTo>
                  <a:lnTo>
                    <a:pt x="1041736" y="1611313"/>
                  </a:lnTo>
                  <a:lnTo>
                    <a:pt x="1030313" y="1649096"/>
                  </a:lnTo>
                  <a:lnTo>
                    <a:pt x="1025553" y="1667193"/>
                  </a:lnTo>
                  <a:lnTo>
                    <a:pt x="1020793" y="1684973"/>
                  </a:lnTo>
                  <a:lnTo>
                    <a:pt x="1013495" y="1717041"/>
                  </a:lnTo>
                  <a:lnTo>
                    <a:pt x="1005562" y="1749743"/>
                  </a:lnTo>
                  <a:lnTo>
                    <a:pt x="997629" y="1781493"/>
                  </a:lnTo>
                  <a:lnTo>
                    <a:pt x="993187" y="1797686"/>
                  </a:lnTo>
                  <a:lnTo>
                    <a:pt x="988745" y="1813243"/>
                  </a:lnTo>
                  <a:lnTo>
                    <a:pt x="983668" y="1828801"/>
                  </a:lnTo>
                  <a:lnTo>
                    <a:pt x="978273" y="1844041"/>
                  </a:lnTo>
                  <a:lnTo>
                    <a:pt x="972879" y="1859281"/>
                  </a:lnTo>
                  <a:lnTo>
                    <a:pt x="966215" y="1874521"/>
                  </a:lnTo>
                  <a:lnTo>
                    <a:pt x="959552" y="1889126"/>
                  </a:lnTo>
                  <a:lnTo>
                    <a:pt x="952254" y="1903731"/>
                  </a:lnTo>
                  <a:lnTo>
                    <a:pt x="944321" y="1918336"/>
                  </a:lnTo>
                  <a:lnTo>
                    <a:pt x="935436" y="1932623"/>
                  </a:lnTo>
                  <a:lnTo>
                    <a:pt x="931628" y="1939291"/>
                  </a:lnTo>
                  <a:lnTo>
                    <a:pt x="928773" y="1945958"/>
                  </a:lnTo>
                  <a:lnTo>
                    <a:pt x="926234" y="1952308"/>
                  </a:lnTo>
                  <a:lnTo>
                    <a:pt x="924965" y="1958658"/>
                  </a:lnTo>
                  <a:lnTo>
                    <a:pt x="924330" y="1965008"/>
                  </a:lnTo>
                  <a:lnTo>
                    <a:pt x="924013" y="1971041"/>
                  </a:lnTo>
                  <a:lnTo>
                    <a:pt x="924330" y="1977391"/>
                  </a:lnTo>
                  <a:lnTo>
                    <a:pt x="924965" y="1983423"/>
                  </a:lnTo>
                  <a:lnTo>
                    <a:pt x="925917" y="1989773"/>
                  </a:lnTo>
                  <a:lnTo>
                    <a:pt x="927503" y="1996123"/>
                  </a:lnTo>
                  <a:lnTo>
                    <a:pt x="930994" y="2008823"/>
                  </a:lnTo>
                  <a:lnTo>
                    <a:pt x="934802" y="2022476"/>
                  </a:lnTo>
                  <a:lnTo>
                    <a:pt x="939244" y="2036446"/>
                  </a:lnTo>
                  <a:lnTo>
                    <a:pt x="966850" y="2144713"/>
                  </a:lnTo>
                  <a:lnTo>
                    <a:pt x="295100" y="2144713"/>
                  </a:lnTo>
                  <a:lnTo>
                    <a:pt x="292562" y="2130108"/>
                  </a:lnTo>
                  <a:lnTo>
                    <a:pt x="289071" y="2115821"/>
                  </a:lnTo>
                  <a:lnTo>
                    <a:pt x="285581" y="2101851"/>
                  </a:lnTo>
                  <a:lnTo>
                    <a:pt x="281456" y="2087563"/>
                  </a:lnTo>
                  <a:lnTo>
                    <a:pt x="276696" y="2073276"/>
                  </a:lnTo>
                  <a:lnTo>
                    <a:pt x="271937" y="2059623"/>
                  </a:lnTo>
                  <a:lnTo>
                    <a:pt x="266542" y="2046288"/>
                  </a:lnTo>
                  <a:lnTo>
                    <a:pt x="260831" y="2032318"/>
                  </a:lnTo>
                  <a:lnTo>
                    <a:pt x="254802" y="2019301"/>
                  </a:lnTo>
                  <a:lnTo>
                    <a:pt x="248138" y="2006283"/>
                  </a:lnTo>
                  <a:lnTo>
                    <a:pt x="241475" y="1992948"/>
                  </a:lnTo>
                  <a:lnTo>
                    <a:pt x="233859" y="1980566"/>
                  </a:lnTo>
                  <a:lnTo>
                    <a:pt x="226561" y="1968183"/>
                  </a:lnTo>
                  <a:lnTo>
                    <a:pt x="218311" y="1955801"/>
                  </a:lnTo>
                  <a:lnTo>
                    <a:pt x="210378" y="1944053"/>
                  </a:lnTo>
                  <a:lnTo>
                    <a:pt x="201810" y="1932623"/>
                  </a:lnTo>
                  <a:lnTo>
                    <a:pt x="197051" y="1927226"/>
                  </a:lnTo>
                  <a:lnTo>
                    <a:pt x="192608" y="1921511"/>
                  </a:lnTo>
                  <a:lnTo>
                    <a:pt x="182772" y="1911033"/>
                  </a:lnTo>
                  <a:lnTo>
                    <a:pt x="172300" y="1900238"/>
                  </a:lnTo>
                  <a:lnTo>
                    <a:pt x="161512" y="1889126"/>
                  </a:lnTo>
                  <a:lnTo>
                    <a:pt x="150723" y="1878331"/>
                  </a:lnTo>
                  <a:lnTo>
                    <a:pt x="140252" y="1867218"/>
                  </a:lnTo>
                  <a:lnTo>
                    <a:pt x="135175" y="1861186"/>
                  </a:lnTo>
                  <a:lnTo>
                    <a:pt x="130415" y="1855788"/>
                  </a:lnTo>
                  <a:lnTo>
                    <a:pt x="125656" y="1849756"/>
                  </a:lnTo>
                  <a:lnTo>
                    <a:pt x="121531" y="1843723"/>
                  </a:lnTo>
                  <a:lnTo>
                    <a:pt x="0" y="1283335"/>
                  </a:lnTo>
                  <a:lnTo>
                    <a:pt x="1587" y="1273810"/>
                  </a:lnTo>
                  <a:lnTo>
                    <a:pt x="3173" y="1264920"/>
                  </a:lnTo>
                  <a:lnTo>
                    <a:pt x="5077" y="1256348"/>
                  </a:lnTo>
                  <a:lnTo>
                    <a:pt x="7616" y="1248410"/>
                  </a:lnTo>
                  <a:lnTo>
                    <a:pt x="10154" y="1240473"/>
                  </a:lnTo>
                  <a:lnTo>
                    <a:pt x="13644" y="1233170"/>
                  </a:lnTo>
                  <a:lnTo>
                    <a:pt x="16818" y="1226503"/>
                  </a:lnTo>
                  <a:lnTo>
                    <a:pt x="20625" y="1219518"/>
                  </a:lnTo>
                  <a:lnTo>
                    <a:pt x="24433" y="1213168"/>
                  </a:lnTo>
                  <a:lnTo>
                    <a:pt x="28558" y="1207135"/>
                  </a:lnTo>
                  <a:lnTo>
                    <a:pt x="33318" y="1201420"/>
                  </a:lnTo>
                  <a:lnTo>
                    <a:pt x="38077" y="1196340"/>
                  </a:lnTo>
                  <a:lnTo>
                    <a:pt x="42837" y="1191260"/>
                  </a:lnTo>
                  <a:lnTo>
                    <a:pt x="48231" y="1186180"/>
                  </a:lnTo>
                  <a:lnTo>
                    <a:pt x="53943" y="1181735"/>
                  </a:lnTo>
                  <a:lnTo>
                    <a:pt x="59655" y="1176973"/>
                  </a:lnTo>
                  <a:lnTo>
                    <a:pt x="65684" y="1173163"/>
                  </a:lnTo>
                  <a:lnTo>
                    <a:pt x="71395" y="1169035"/>
                  </a:lnTo>
                  <a:lnTo>
                    <a:pt x="78059" y="1165225"/>
                  </a:lnTo>
                  <a:lnTo>
                    <a:pt x="84405" y="1161098"/>
                  </a:lnTo>
                  <a:lnTo>
                    <a:pt x="97732" y="1154113"/>
                  </a:lnTo>
                  <a:lnTo>
                    <a:pt x="112011" y="1147445"/>
                  </a:lnTo>
                  <a:lnTo>
                    <a:pt x="125973" y="1140778"/>
                  </a:lnTo>
                  <a:lnTo>
                    <a:pt x="140887" y="1134428"/>
                  </a:lnTo>
                  <a:lnTo>
                    <a:pt x="171666" y="1120775"/>
                  </a:lnTo>
                  <a:lnTo>
                    <a:pt x="227513" y="1095375"/>
                  </a:lnTo>
                  <a:lnTo>
                    <a:pt x="231955" y="1093153"/>
                  </a:lnTo>
                  <a:lnTo>
                    <a:pt x="235446" y="1090930"/>
                  </a:lnTo>
                  <a:lnTo>
                    <a:pt x="237984" y="1089025"/>
                  </a:lnTo>
                  <a:lnTo>
                    <a:pt x="240523" y="1086803"/>
                  </a:lnTo>
                  <a:lnTo>
                    <a:pt x="242109" y="1084263"/>
                  </a:lnTo>
                  <a:lnTo>
                    <a:pt x="243061" y="1081723"/>
                  </a:lnTo>
                  <a:lnTo>
                    <a:pt x="244330" y="1079500"/>
                  </a:lnTo>
                  <a:lnTo>
                    <a:pt x="244648" y="1076643"/>
                  </a:lnTo>
                  <a:lnTo>
                    <a:pt x="244965" y="1073785"/>
                  </a:lnTo>
                  <a:lnTo>
                    <a:pt x="244965" y="1070610"/>
                  </a:lnTo>
                  <a:lnTo>
                    <a:pt x="244965" y="1062990"/>
                  </a:lnTo>
                  <a:lnTo>
                    <a:pt x="244330" y="1055053"/>
                  </a:lnTo>
                  <a:lnTo>
                    <a:pt x="244330" y="1044893"/>
                  </a:lnTo>
                  <a:lnTo>
                    <a:pt x="245282" y="981710"/>
                  </a:lnTo>
                  <a:lnTo>
                    <a:pt x="247186" y="876935"/>
                  </a:lnTo>
                  <a:lnTo>
                    <a:pt x="250677" y="601345"/>
                  </a:lnTo>
                  <a:lnTo>
                    <a:pt x="253532" y="337185"/>
                  </a:lnTo>
                  <a:lnTo>
                    <a:pt x="254802" y="203200"/>
                  </a:lnTo>
                  <a:lnTo>
                    <a:pt x="255119" y="198120"/>
                  </a:lnTo>
                  <a:lnTo>
                    <a:pt x="255754" y="192723"/>
                  </a:lnTo>
                  <a:lnTo>
                    <a:pt x="256071" y="187643"/>
                  </a:lnTo>
                  <a:lnTo>
                    <a:pt x="256706" y="182880"/>
                  </a:lnTo>
                  <a:lnTo>
                    <a:pt x="257657" y="178118"/>
                  </a:lnTo>
                  <a:lnTo>
                    <a:pt x="259244" y="173673"/>
                  </a:lnTo>
                  <a:lnTo>
                    <a:pt x="260513" y="168910"/>
                  </a:lnTo>
                  <a:lnTo>
                    <a:pt x="262100" y="164783"/>
                  </a:lnTo>
                  <a:lnTo>
                    <a:pt x="263686" y="160655"/>
                  </a:lnTo>
                  <a:lnTo>
                    <a:pt x="265908" y="156528"/>
                  </a:lnTo>
                  <a:lnTo>
                    <a:pt x="267494" y="153035"/>
                  </a:lnTo>
                  <a:lnTo>
                    <a:pt x="270033" y="149225"/>
                  </a:lnTo>
                  <a:lnTo>
                    <a:pt x="272571" y="145415"/>
                  </a:lnTo>
                  <a:lnTo>
                    <a:pt x="275110" y="142240"/>
                  </a:lnTo>
                  <a:lnTo>
                    <a:pt x="280504" y="135890"/>
                  </a:lnTo>
                  <a:lnTo>
                    <a:pt x="286533" y="130810"/>
                  </a:lnTo>
                  <a:lnTo>
                    <a:pt x="293196" y="125730"/>
                  </a:lnTo>
                  <a:lnTo>
                    <a:pt x="299860" y="121603"/>
                  </a:lnTo>
                  <a:lnTo>
                    <a:pt x="306841" y="117793"/>
                  </a:lnTo>
                  <a:lnTo>
                    <a:pt x="314456" y="115253"/>
                  </a:lnTo>
                  <a:lnTo>
                    <a:pt x="321755" y="113348"/>
                  </a:lnTo>
                  <a:lnTo>
                    <a:pt x="329687" y="111760"/>
                  </a:lnTo>
                  <a:lnTo>
                    <a:pt x="337303" y="111125"/>
                  </a:lnTo>
                  <a:close/>
                  <a:moveTo>
                    <a:pt x="331337" y="0"/>
                  </a:moveTo>
                  <a:lnTo>
                    <a:pt x="337980" y="0"/>
                  </a:lnTo>
                  <a:lnTo>
                    <a:pt x="344939" y="0"/>
                  </a:lnTo>
                  <a:lnTo>
                    <a:pt x="351266" y="318"/>
                  </a:lnTo>
                  <a:lnTo>
                    <a:pt x="357909" y="955"/>
                  </a:lnTo>
                  <a:lnTo>
                    <a:pt x="364236" y="1910"/>
                  </a:lnTo>
                  <a:lnTo>
                    <a:pt x="370247" y="3182"/>
                  </a:lnTo>
                  <a:lnTo>
                    <a:pt x="376257" y="4774"/>
                  </a:lnTo>
                  <a:lnTo>
                    <a:pt x="382268" y="6683"/>
                  </a:lnTo>
                  <a:lnTo>
                    <a:pt x="387962" y="8274"/>
                  </a:lnTo>
                  <a:lnTo>
                    <a:pt x="393656" y="10820"/>
                  </a:lnTo>
                  <a:lnTo>
                    <a:pt x="399034" y="13366"/>
                  </a:lnTo>
                  <a:lnTo>
                    <a:pt x="404728" y="16230"/>
                  </a:lnTo>
                  <a:lnTo>
                    <a:pt x="410106" y="19412"/>
                  </a:lnTo>
                  <a:lnTo>
                    <a:pt x="415167" y="22594"/>
                  </a:lnTo>
                  <a:lnTo>
                    <a:pt x="420229" y="26413"/>
                  </a:lnTo>
                  <a:lnTo>
                    <a:pt x="425290" y="30550"/>
                  </a:lnTo>
                  <a:lnTo>
                    <a:pt x="430352" y="34687"/>
                  </a:lnTo>
                  <a:lnTo>
                    <a:pt x="434781" y="38823"/>
                  </a:lnTo>
                  <a:lnTo>
                    <a:pt x="438893" y="43597"/>
                  </a:lnTo>
                  <a:lnTo>
                    <a:pt x="443006" y="48052"/>
                  </a:lnTo>
                  <a:lnTo>
                    <a:pt x="446802" y="53144"/>
                  </a:lnTo>
                  <a:lnTo>
                    <a:pt x="450282" y="57599"/>
                  </a:lnTo>
                  <a:lnTo>
                    <a:pt x="453445" y="62690"/>
                  </a:lnTo>
                  <a:lnTo>
                    <a:pt x="456292" y="68100"/>
                  </a:lnTo>
                  <a:lnTo>
                    <a:pt x="458823" y="73510"/>
                  </a:lnTo>
                  <a:lnTo>
                    <a:pt x="461037" y="78601"/>
                  </a:lnTo>
                  <a:lnTo>
                    <a:pt x="462935" y="84011"/>
                  </a:lnTo>
                  <a:lnTo>
                    <a:pt x="464517" y="89421"/>
                  </a:lnTo>
                  <a:lnTo>
                    <a:pt x="465782" y="95149"/>
                  </a:lnTo>
                  <a:lnTo>
                    <a:pt x="467048" y="101195"/>
                  </a:lnTo>
                  <a:lnTo>
                    <a:pt x="467680" y="106605"/>
                  </a:lnTo>
                  <a:lnTo>
                    <a:pt x="468313" y="112651"/>
                  </a:lnTo>
                  <a:lnTo>
                    <a:pt x="468313" y="118698"/>
                  </a:lnTo>
                  <a:lnTo>
                    <a:pt x="468313" y="124107"/>
                  </a:lnTo>
                  <a:lnTo>
                    <a:pt x="467997" y="129517"/>
                  </a:lnTo>
                  <a:lnTo>
                    <a:pt x="466415" y="139700"/>
                  </a:lnTo>
                  <a:lnTo>
                    <a:pt x="464517" y="130472"/>
                  </a:lnTo>
                  <a:lnTo>
                    <a:pt x="461986" y="121880"/>
                  </a:lnTo>
                  <a:lnTo>
                    <a:pt x="458506" y="113606"/>
                  </a:lnTo>
                  <a:lnTo>
                    <a:pt x="454078" y="105332"/>
                  </a:lnTo>
                  <a:lnTo>
                    <a:pt x="449332" y="98013"/>
                  </a:lnTo>
                  <a:lnTo>
                    <a:pt x="443638" y="90057"/>
                  </a:lnTo>
                  <a:lnTo>
                    <a:pt x="437311" y="83057"/>
                  </a:lnTo>
                  <a:lnTo>
                    <a:pt x="430352" y="75737"/>
                  </a:lnTo>
                  <a:lnTo>
                    <a:pt x="425290" y="71919"/>
                  </a:lnTo>
                  <a:lnTo>
                    <a:pt x="420229" y="67782"/>
                  </a:lnTo>
                  <a:lnTo>
                    <a:pt x="415484" y="64281"/>
                  </a:lnTo>
                  <a:lnTo>
                    <a:pt x="410106" y="60463"/>
                  </a:lnTo>
                  <a:lnTo>
                    <a:pt x="404728" y="57280"/>
                  </a:lnTo>
                  <a:lnTo>
                    <a:pt x="399667" y="54416"/>
                  </a:lnTo>
                  <a:lnTo>
                    <a:pt x="393973" y="52189"/>
                  </a:lnTo>
                  <a:lnTo>
                    <a:pt x="388278" y="49961"/>
                  </a:lnTo>
                  <a:lnTo>
                    <a:pt x="382268" y="47734"/>
                  </a:lnTo>
                  <a:lnTo>
                    <a:pt x="376257" y="46143"/>
                  </a:lnTo>
                  <a:lnTo>
                    <a:pt x="370247" y="44552"/>
                  </a:lnTo>
                  <a:lnTo>
                    <a:pt x="364236" y="43279"/>
                  </a:lnTo>
                  <a:lnTo>
                    <a:pt x="357909" y="42642"/>
                  </a:lnTo>
                  <a:lnTo>
                    <a:pt x="351583" y="41687"/>
                  </a:lnTo>
                  <a:lnTo>
                    <a:pt x="344939" y="41369"/>
                  </a:lnTo>
                  <a:lnTo>
                    <a:pt x="337980" y="41051"/>
                  </a:lnTo>
                  <a:lnTo>
                    <a:pt x="331337" y="41369"/>
                  </a:lnTo>
                  <a:lnTo>
                    <a:pt x="324693" y="41687"/>
                  </a:lnTo>
                  <a:lnTo>
                    <a:pt x="318367" y="42642"/>
                  </a:lnTo>
                  <a:lnTo>
                    <a:pt x="312040" y="43279"/>
                  </a:lnTo>
                  <a:lnTo>
                    <a:pt x="305713" y="44552"/>
                  </a:lnTo>
                  <a:lnTo>
                    <a:pt x="299702" y="46143"/>
                  </a:lnTo>
                  <a:lnTo>
                    <a:pt x="293692" y="47734"/>
                  </a:lnTo>
                  <a:lnTo>
                    <a:pt x="287998" y="49961"/>
                  </a:lnTo>
                  <a:lnTo>
                    <a:pt x="282304" y="52189"/>
                  </a:lnTo>
                  <a:lnTo>
                    <a:pt x="276609" y="54416"/>
                  </a:lnTo>
                  <a:lnTo>
                    <a:pt x="270915" y="57280"/>
                  </a:lnTo>
                  <a:lnTo>
                    <a:pt x="265854" y="60463"/>
                  </a:lnTo>
                  <a:lnTo>
                    <a:pt x="260476" y="64281"/>
                  </a:lnTo>
                  <a:lnTo>
                    <a:pt x="255414" y="67782"/>
                  </a:lnTo>
                  <a:lnTo>
                    <a:pt x="250669" y="71919"/>
                  </a:lnTo>
                  <a:lnTo>
                    <a:pt x="245608" y="75737"/>
                  </a:lnTo>
                  <a:lnTo>
                    <a:pt x="238648" y="83057"/>
                  </a:lnTo>
                  <a:lnTo>
                    <a:pt x="232321" y="90057"/>
                  </a:lnTo>
                  <a:lnTo>
                    <a:pt x="226627" y="98013"/>
                  </a:lnTo>
                  <a:lnTo>
                    <a:pt x="221882" y="105332"/>
                  </a:lnTo>
                  <a:lnTo>
                    <a:pt x="217770" y="113606"/>
                  </a:lnTo>
                  <a:lnTo>
                    <a:pt x="214290" y="121880"/>
                  </a:lnTo>
                  <a:lnTo>
                    <a:pt x="211443" y="130472"/>
                  </a:lnTo>
                  <a:lnTo>
                    <a:pt x="209545" y="139700"/>
                  </a:lnTo>
                  <a:lnTo>
                    <a:pt x="208596" y="134927"/>
                  </a:lnTo>
                  <a:lnTo>
                    <a:pt x="208279" y="129517"/>
                  </a:lnTo>
                  <a:lnTo>
                    <a:pt x="207963" y="124107"/>
                  </a:lnTo>
                  <a:lnTo>
                    <a:pt x="207963" y="118698"/>
                  </a:lnTo>
                  <a:lnTo>
                    <a:pt x="207963" y="112651"/>
                  </a:lnTo>
                  <a:lnTo>
                    <a:pt x="208279" y="106605"/>
                  </a:lnTo>
                  <a:lnTo>
                    <a:pt x="209228" y="101195"/>
                  </a:lnTo>
                  <a:lnTo>
                    <a:pt x="210177" y="95149"/>
                  </a:lnTo>
                  <a:lnTo>
                    <a:pt x="211443" y="89421"/>
                  </a:lnTo>
                  <a:lnTo>
                    <a:pt x="213341" y="84011"/>
                  </a:lnTo>
                  <a:lnTo>
                    <a:pt x="214923" y="78601"/>
                  </a:lnTo>
                  <a:lnTo>
                    <a:pt x="217137" y="73510"/>
                  </a:lnTo>
                  <a:lnTo>
                    <a:pt x="219984" y="68100"/>
                  </a:lnTo>
                  <a:lnTo>
                    <a:pt x="222831" y="62690"/>
                  </a:lnTo>
                  <a:lnTo>
                    <a:pt x="225678" y="57599"/>
                  </a:lnTo>
                  <a:lnTo>
                    <a:pt x="229158" y="53144"/>
                  </a:lnTo>
                  <a:lnTo>
                    <a:pt x="232638" y="48052"/>
                  </a:lnTo>
                  <a:lnTo>
                    <a:pt x="236750" y="43597"/>
                  </a:lnTo>
                  <a:lnTo>
                    <a:pt x="241179" y="38823"/>
                  </a:lnTo>
                  <a:lnTo>
                    <a:pt x="245608" y="34687"/>
                  </a:lnTo>
                  <a:lnTo>
                    <a:pt x="250669" y="30550"/>
                  </a:lnTo>
                  <a:lnTo>
                    <a:pt x="255414" y="26413"/>
                  </a:lnTo>
                  <a:lnTo>
                    <a:pt x="260476" y="22594"/>
                  </a:lnTo>
                  <a:lnTo>
                    <a:pt x="265854" y="19412"/>
                  </a:lnTo>
                  <a:lnTo>
                    <a:pt x="270915" y="16230"/>
                  </a:lnTo>
                  <a:lnTo>
                    <a:pt x="276609" y="13366"/>
                  </a:lnTo>
                  <a:lnTo>
                    <a:pt x="282304" y="10820"/>
                  </a:lnTo>
                  <a:lnTo>
                    <a:pt x="287998" y="8274"/>
                  </a:lnTo>
                  <a:lnTo>
                    <a:pt x="293692" y="6683"/>
                  </a:lnTo>
                  <a:lnTo>
                    <a:pt x="299702" y="4774"/>
                  </a:lnTo>
                  <a:lnTo>
                    <a:pt x="305713" y="3182"/>
                  </a:lnTo>
                  <a:lnTo>
                    <a:pt x="312040" y="1910"/>
                  </a:lnTo>
                  <a:lnTo>
                    <a:pt x="318367" y="955"/>
                  </a:lnTo>
                  <a:lnTo>
                    <a:pt x="324693" y="318"/>
                  </a:lnTo>
                  <a:lnTo>
                    <a:pt x="331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4679"/>
              <a:ext cx="4706" cy="9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3993515"/>
            <a:ext cx="6628130" cy="914400"/>
            <a:chOff x="0" y="6289"/>
            <a:chExt cx="10438" cy="1440"/>
          </a:xfrm>
          <a:solidFill>
            <a:schemeClr val="bg1"/>
          </a:solidFill>
        </p:grpSpPr>
        <p:sp>
          <p:nvSpPr>
            <p:cNvPr id="3" name="手指"/>
            <p:cNvSpPr/>
            <p:nvPr/>
          </p:nvSpPr>
          <p:spPr bwMode="auto">
            <a:xfrm rot="5400000">
              <a:off x="8210" y="5501"/>
              <a:ext cx="1440" cy="3017"/>
            </a:xfrm>
            <a:custGeom>
              <a:avLst/>
              <a:gdLst/>
              <a:ahLst/>
              <a:cxnLst/>
              <a:rect l="0" t="0" r="r" b="b"/>
              <a:pathLst>
                <a:path w="1071563" h="2144713">
                  <a:moveTo>
                    <a:pt x="337303" y="111125"/>
                  </a:moveTo>
                  <a:lnTo>
                    <a:pt x="345236" y="111125"/>
                  </a:lnTo>
                  <a:lnTo>
                    <a:pt x="352851" y="112395"/>
                  </a:lnTo>
                  <a:lnTo>
                    <a:pt x="360784" y="113665"/>
                  </a:lnTo>
                  <a:lnTo>
                    <a:pt x="368082" y="116205"/>
                  </a:lnTo>
                  <a:lnTo>
                    <a:pt x="375698" y="119380"/>
                  </a:lnTo>
                  <a:lnTo>
                    <a:pt x="382678" y="123190"/>
                  </a:lnTo>
                  <a:lnTo>
                    <a:pt x="385852" y="125730"/>
                  </a:lnTo>
                  <a:lnTo>
                    <a:pt x="389342" y="128270"/>
                  </a:lnTo>
                  <a:lnTo>
                    <a:pt x="392515" y="131128"/>
                  </a:lnTo>
                  <a:lnTo>
                    <a:pt x="395688" y="133985"/>
                  </a:lnTo>
                  <a:lnTo>
                    <a:pt x="398544" y="137160"/>
                  </a:lnTo>
                  <a:lnTo>
                    <a:pt x="401400" y="140335"/>
                  </a:lnTo>
                  <a:lnTo>
                    <a:pt x="404256" y="143828"/>
                  </a:lnTo>
                  <a:lnTo>
                    <a:pt x="406794" y="147638"/>
                  </a:lnTo>
                  <a:lnTo>
                    <a:pt x="409650" y="151448"/>
                  </a:lnTo>
                  <a:lnTo>
                    <a:pt x="411554" y="155893"/>
                  </a:lnTo>
                  <a:lnTo>
                    <a:pt x="413775" y="160020"/>
                  </a:lnTo>
                  <a:lnTo>
                    <a:pt x="415996" y="164783"/>
                  </a:lnTo>
                  <a:lnTo>
                    <a:pt x="417583" y="169545"/>
                  </a:lnTo>
                  <a:lnTo>
                    <a:pt x="419487" y="174625"/>
                  </a:lnTo>
                  <a:lnTo>
                    <a:pt x="420756" y="180023"/>
                  </a:lnTo>
                  <a:lnTo>
                    <a:pt x="422342" y="185103"/>
                  </a:lnTo>
                  <a:lnTo>
                    <a:pt x="423294" y="190818"/>
                  </a:lnTo>
                  <a:lnTo>
                    <a:pt x="424564" y="196850"/>
                  </a:lnTo>
                  <a:lnTo>
                    <a:pt x="425198" y="202883"/>
                  </a:lnTo>
                  <a:lnTo>
                    <a:pt x="425516" y="209233"/>
                  </a:lnTo>
                  <a:lnTo>
                    <a:pt x="466132" y="824548"/>
                  </a:lnTo>
                  <a:lnTo>
                    <a:pt x="465814" y="825818"/>
                  </a:lnTo>
                  <a:lnTo>
                    <a:pt x="466766" y="827405"/>
                  </a:lnTo>
                  <a:lnTo>
                    <a:pt x="467718" y="831850"/>
                  </a:lnTo>
                  <a:lnTo>
                    <a:pt x="486440" y="831533"/>
                  </a:lnTo>
                  <a:lnTo>
                    <a:pt x="494372" y="831533"/>
                  </a:lnTo>
                  <a:lnTo>
                    <a:pt x="502305" y="831533"/>
                  </a:lnTo>
                  <a:lnTo>
                    <a:pt x="510238" y="832168"/>
                  </a:lnTo>
                  <a:lnTo>
                    <a:pt x="517853" y="832803"/>
                  </a:lnTo>
                  <a:lnTo>
                    <a:pt x="525469" y="834073"/>
                  </a:lnTo>
                  <a:lnTo>
                    <a:pt x="532767" y="835025"/>
                  </a:lnTo>
                  <a:lnTo>
                    <a:pt x="540065" y="836930"/>
                  </a:lnTo>
                  <a:lnTo>
                    <a:pt x="547681" y="838518"/>
                  </a:lnTo>
                  <a:lnTo>
                    <a:pt x="554662" y="840740"/>
                  </a:lnTo>
                  <a:lnTo>
                    <a:pt x="562277" y="843280"/>
                  </a:lnTo>
                  <a:lnTo>
                    <a:pt x="569258" y="846138"/>
                  </a:lnTo>
                  <a:lnTo>
                    <a:pt x="575922" y="849313"/>
                  </a:lnTo>
                  <a:lnTo>
                    <a:pt x="582902" y="852488"/>
                  </a:lnTo>
                  <a:lnTo>
                    <a:pt x="589883" y="856298"/>
                  </a:lnTo>
                  <a:lnTo>
                    <a:pt x="596547" y="860108"/>
                  </a:lnTo>
                  <a:lnTo>
                    <a:pt x="602893" y="864553"/>
                  </a:lnTo>
                  <a:lnTo>
                    <a:pt x="607653" y="867410"/>
                  </a:lnTo>
                  <a:lnTo>
                    <a:pt x="612412" y="870585"/>
                  </a:lnTo>
                  <a:lnTo>
                    <a:pt x="616855" y="874078"/>
                  </a:lnTo>
                  <a:lnTo>
                    <a:pt x="621614" y="877570"/>
                  </a:lnTo>
                  <a:lnTo>
                    <a:pt x="625740" y="881380"/>
                  </a:lnTo>
                  <a:lnTo>
                    <a:pt x="630182" y="885190"/>
                  </a:lnTo>
                  <a:lnTo>
                    <a:pt x="633990" y="889318"/>
                  </a:lnTo>
                  <a:lnTo>
                    <a:pt x="637797" y="893445"/>
                  </a:lnTo>
                  <a:lnTo>
                    <a:pt x="642874" y="899478"/>
                  </a:lnTo>
                  <a:lnTo>
                    <a:pt x="647317" y="905510"/>
                  </a:lnTo>
                  <a:lnTo>
                    <a:pt x="652076" y="911543"/>
                  </a:lnTo>
                  <a:lnTo>
                    <a:pt x="656201" y="917893"/>
                  </a:lnTo>
                  <a:lnTo>
                    <a:pt x="660644" y="924243"/>
                  </a:lnTo>
                  <a:lnTo>
                    <a:pt x="664452" y="930593"/>
                  </a:lnTo>
                  <a:lnTo>
                    <a:pt x="668259" y="936943"/>
                  </a:lnTo>
                  <a:lnTo>
                    <a:pt x="671432" y="943610"/>
                  </a:lnTo>
                  <a:lnTo>
                    <a:pt x="674923" y="950595"/>
                  </a:lnTo>
                  <a:lnTo>
                    <a:pt x="677779" y="957580"/>
                  </a:lnTo>
                  <a:lnTo>
                    <a:pt x="680952" y="964565"/>
                  </a:lnTo>
                  <a:lnTo>
                    <a:pt x="683490" y="971868"/>
                  </a:lnTo>
                  <a:lnTo>
                    <a:pt x="686029" y="978853"/>
                  </a:lnTo>
                  <a:lnTo>
                    <a:pt x="688567" y="986155"/>
                  </a:lnTo>
                  <a:lnTo>
                    <a:pt x="690471" y="993775"/>
                  </a:lnTo>
                  <a:lnTo>
                    <a:pt x="692375" y="1001078"/>
                  </a:lnTo>
                  <a:lnTo>
                    <a:pt x="771386" y="1024890"/>
                  </a:lnTo>
                  <a:lnTo>
                    <a:pt x="772338" y="1026160"/>
                  </a:lnTo>
                  <a:lnTo>
                    <a:pt x="781540" y="1031558"/>
                  </a:lnTo>
                  <a:lnTo>
                    <a:pt x="791059" y="1037273"/>
                  </a:lnTo>
                  <a:lnTo>
                    <a:pt x="799944" y="1042988"/>
                  </a:lnTo>
                  <a:lnTo>
                    <a:pt x="808829" y="1049020"/>
                  </a:lnTo>
                  <a:lnTo>
                    <a:pt x="817713" y="1055053"/>
                  </a:lnTo>
                  <a:lnTo>
                    <a:pt x="826281" y="1061085"/>
                  </a:lnTo>
                  <a:lnTo>
                    <a:pt x="834214" y="1067753"/>
                  </a:lnTo>
                  <a:lnTo>
                    <a:pt x="842464" y="1074103"/>
                  </a:lnTo>
                  <a:lnTo>
                    <a:pt x="850397" y="1081088"/>
                  </a:lnTo>
                  <a:lnTo>
                    <a:pt x="857695" y="1088390"/>
                  </a:lnTo>
                  <a:lnTo>
                    <a:pt x="864993" y="1095693"/>
                  </a:lnTo>
                  <a:lnTo>
                    <a:pt x="872608" y="1103313"/>
                  </a:lnTo>
                  <a:lnTo>
                    <a:pt x="879589" y="1111250"/>
                  </a:lnTo>
                  <a:lnTo>
                    <a:pt x="886253" y="1119823"/>
                  </a:lnTo>
                  <a:lnTo>
                    <a:pt x="893234" y="1128395"/>
                  </a:lnTo>
                  <a:lnTo>
                    <a:pt x="899897" y="1136968"/>
                  </a:lnTo>
                  <a:lnTo>
                    <a:pt x="903070" y="1142365"/>
                  </a:lnTo>
                  <a:lnTo>
                    <a:pt x="906561" y="1147763"/>
                  </a:lnTo>
                  <a:lnTo>
                    <a:pt x="909417" y="1153478"/>
                  </a:lnTo>
                  <a:lnTo>
                    <a:pt x="912590" y="1159193"/>
                  </a:lnTo>
                  <a:lnTo>
                    <a:pt x="917984" y="1170623"/>
                  </a:lnTo>
                  <a:lnTo>
                    <a:pt x="922744" y="1183005"/>
                  </a:lnTo>
                  <a:lnTo>
                    <a:pt x="927821" y="1196023"/>
                  </a:lnTo>
                  <a:lnTo>
                    <a:pt x="932263" y="1209040"/>
                  </a:lnTo>
                  <a:lnTo>
                    <a:pt x="941148" y="1234758"/>
                  </a:lnTo>
                  <a:lnTo>
                    <a:pt x="945907" y="1248093"/>
                  </a:lnTo>
                  <a:lnTo>
                    <a:pt x="950667" y="1260475"/>
                  </a:lnTo>
                  <a:lnTo>
                    <a:pt x="956379" y="1272540"/>
                  </a:lnTo>
                  <a:lnTo>
                    <a:pt x="962408" y="1283970"/>
                  </a:lnTo>
                  <a:lnTo>
                    <a:pt x="965581" y="1289368"/>
                  </a:lnTo>
                  <a:lnTo>
                    <a:pt x="968754" y="1295083"/>
                  </a:lnTo>
                  <a:lnTo>
                    <a:pt x="972879" y="1300163"/>
                  </a:lnTo>
                  <a:lnTo>
                    <a:pt x="976369" y="1304925"/>
                  </a:lnTo>
                  <a:lnTo>
                    <a:pt x="980495" y="1309688"/>
                  </a:lnTo>
                  <a:lnTo>
                    <a:pt x="984620" y="1314133"/>
                  </a:lnTo>
                  <a:lnTo>
                    <a:pt x="989379" y="1318578"/>
                  </a:lnTo>
                  <a:lnTo>
                    <a:pt x="993822" y="1322388"/>
                  </a:lnTo>
                  <a:lnTo>
                    <a:pt x="1011908" y="1335088"/>
                  </a:lnTo>
                  <a:lnTo>
                    <a:pt x="1020159" y="1341438"/>
                  </a:lnTo>
                  <a:lnTo>
                    <a:pt x="1028091" y="1347470"/>
                  </a:lnTo>
                  <a:lnTo>
                    <a:pt x="1035072" y="1354138"/>
                  </a:lnTo>
                  <a:lnTo>
                    <a:pt x="1038563" y="1357630"/>
                  </a:lnTo>
                  <a:lnTo>
                    <a:pt x="1041736" y="1361758"/>
                  </a:lnTo>
                  <a:lnTo>
                    <a:pt x="1044909" y="1365568"/>
                  </a:lnTo>
                  <a:lnTo>
                    <a:pt x="1048082" y="1370013"/>
                  </a:lnTo>
                  <a:lnTo>
                    <a:pt x="1050938" y="1374775"/>
                  </a:lnTo>
                  <a:lnTo>
                    <a:pt x="1053794" y="1379538"/>
                  </a:lnTo>
                  <a:lnTo>
                    <a:pt x="1057919" y="1387793"/>
                  </a:lnTo>
                  <a:lnTo>
                    <a:pt x="1061409" y="1396683"/>
                  </a:lnTo>
                  <a:lnTo>
                    <a:pt x="1064265" y="1405573"/>
                  </a:lnTo>
                  <a:lnTo>
                    <a:pt x="1066803" y="1414463"/>
                  </a:lnTo>
                  <a:lnTo>
                    <a:pt x="1068707" y="1423671"/>
                  </a:lnTo>
                  <a:lnTo>
                    <a:pt x="1069977" y="1432878"/>
                  </a:lnTo>
                  <a:lnTo>
                    <a:pt x="1071246" y="1442403"/>
                  </a:lnTo>
                  <a:lnTo>
                    <a:pt x="1071563" y="1451928"/>
                  </a:lnTo>
                  <a:lnTo>
                    <a:pt x="1071563" y="1461453"/>
                  </a:lnTo>
                  <a:lnTo>
                    <a:pt x="1071563" y="1471296"/>
                  </a:lnTo>
                  <a:lnTo>
                    <a:pt x="1070611" y="1481456"/>
                  </a:lnTo>
                  <a:lnTo>
                    <a:pt x="1069659" y="1491298"/>
                  </a:lnTo>
                  <a:lnTo>
                    <a:pt x="1068390" y="1501141"/>
                  </a:lnTo>
                  <a:lnTo>
                    <a:pt x="1066803" y="1510983"/>
                  </a:lnTo>
                  <a:lnTo>
                    <a:pt x="1065217" y="1521461"/>
                  </a:lnTo>
                  <a:lnTo>
                    <a:pt x="1062996" y="1531303"/>
                  </a:lnTo>
                  <a:lnTo>
                    <a:pt x="1058236" y="1551306"/>
                  </a:lnTo>
                  <a:lnTo>
                    <a:pt x="1053159" y="1571626"/>
                  </a:lnTo>
                  <a:lnTo>
                    <a:pt x="1047447" y="1591311"/>
                  </a:lnTo>
                  <a:lnTo>
                    <a:pt x="1041736" y="1611313"/>
                  </a:lnTo>
                  <a:lnTo>
                    <a:pt x="1030313" y="1649096"/>
                  </a:lnTo>
                  <a:lnTo>
                    <a:pt x="1025553" y="1667193"/>
                  </a:lnTo>
                  <a:lnTo>
                    <a:pt x="1020793" y="1684973"/>
                  </a:lnTo>
                  <a:lnTo>
                    <a:pt x="1013495" y="1717041"/>
                  </a:lnTo>
                  <a:lnTo>
                    <a:pt x="1005562" y="1749743"/>
                  </a:lnTo>
                  <a:lnTo>
                    <a:pt x="997629" y="1781493"/>
                  </a:lnTo>
                  <a:lnTo>
                    <a:pt x="993187" y="1797686"/>
                  </a:lnTo>
                  <a:lnTo>
                    <a:pt x="988745" y="1813243"/>
                  </a:lnTo>
                  <a:lnTo>
                    <a:pt x="983668" y="1828801"/>
                  </a:lnTo>
                  <a:lnTo>
                    <a:pt x="978273" y="1844041"/>
                  </a:lnTo>
                  <a:lnTo>
                    <a:pt x="972879" y="1859281"/>
                  </a:lnTo>
                  <a:lnTo>
                    <a:pt x="966215" y="1874521"/>
                  </a:lnTo>
                  <a:lnTo>
                    <a:pt x="959552" y="1889126"/>
                  </a:lnTo>
                  <a:lnTo>
                    <a:pt x="952254" y="1903731"/>
                  </a:lnTo>
                  <a:lnTo>
                    <a:pt x="944321" y="1918336"/>
                  </a:lnTo>
                  <a:lnTo>
                    <a:pt x="935436" y="1932623"/>
                  </a:lnTo>
                  <a:lnTo>
                    <a:pt x="931628" y="1939291"/>
                  </a:lnTo>
                  <a:lnTo>
                    <a:pt x="928773" y="1945958"/>
                  </a:lnTo>
                  <a:lnTo>
                    <a:pt x="926234" y="1952308"/>
                  </a:lnTo>
                  <a:lnTo>
                    <a:pt x="924965" y="1958658"/>
                  </a:lnTo>
                  <a:lnTo>
                    <a:pt x="924330" y="1965008"/>
                  </a:lnTo>
                  <a:lnTo>
                    <a:pt x="924013" y="1971041"/>
                  </a:lnTo>
                  <a:lnTo>
                    <a:pt x="924330" y="1977391"/>
                  </a:lnTo>
                  <a:lnTo>
                    <a:pt x="924965" y="1983423"/>
                  </a:lnTo>
                  <a:lnTo>
                    <a:pt x="925917" y="1989773"/>
                  </a:lnTo>
                  <a:lnTo>
                    <a:pt x="927503" y="1996123"/>
                  </a:lnTo>
                  <a:lnTo>
                    <a:pt x="930994" y="2008823"/>
                  </a:lnTo>
                  <a:lnTo>
                    <a:pt x="934802" y="2022476"/>
                  </a:lnTo>
                  <a:lnTo>
                    <a:pt x="939244" y="2036446"/>
                  </a:lnTo>
                  <a:lnTo>
                    <a:pt x="966850" y="2144713"/>
                  </a:lnTo>
                  <a:lnTo>
                    <a:pt x="295100" y="2144713"/>
                  </a:lnTo>
                  <a:lnTo>
                    <a:pt x="292562" y="2130108"/>
                  </a:lnTo>
                  <a:lnTo>
                    <a:pt x="289071" y="2115821"/>
                  </a:lnTo>
                  <a:lnTo>
                    <a:pt x="285581" y="2101851"/>
                  </a:lnTo>
                  <a:lnTo>
                    <a:pt x="281456" y="2087563"/>
                  </a:lnTo>
                  <a:lnTo>
                    <a:pt x="276696" y="2073276"/>
                  </a:lnTo>
                  <a:lnTo>
                    <a:pt x="271937" y="2059623"/>
                  </a:lnTo>
                  <a:lnTo>
                    <a:pt x="266542" y="2046288"/>
                  </a:lnTo>
                  <a:lnTo>
                    <a:pt x="260831" y="2032318"/>
                  </a:lnTo>
                  <a:lnTo>
                    <a:pt x="254802" y="2019301"/>
                  </a:lnTo>
                  <a:lnTo>
                    <a:pt x="248138" y="2006283"/>
                  </a:lnTo>
                  <a:lnTo>
                    <a:pt x="241475" y="1992948"/>
                  </a:lnTo>
                  <a:lnTo>
                    <a:pt x="233859" y="1980566"/>
                  </a:lnTo>
                  <a:lnTo>
                    <a:pt x="226561" y="1968183"/>
                  </a:lnTo>
                  <a:lnTo>
                    <a:pt x="218311" y="1955801"/>
                  </a:lnTo>
                  <a:lnTo>
                    <a:pt x="210378" y="1944053"/>
                  </a:lnTo>
                  <a:lnTo>
                    <a:pt x="201810" y="1932623"/>
                  </a:lnTo>
                  <a:lnTo>
                    <a:pt x="197051" y="1927226"/>
                  </a:lnTo>
                  <a:lnTo>
                    <a:pt x="192608" y="1921511"/>
                  </a:lnTo>
                  <a:lnTo>
                    <a:pt x="182772" y="1911033"/>
                  </a:lnTo>
                  <a:lnTo>
                    <a:pt x="172300" y="1900238"/>
                  </a:lnTo>
                  <a:lnTo>
                    <a:pt x="161512" y="1889126"/>
                  </a:lnTo>
                  <a:lnTo>
                    <a:pt x="150723" y="1878331"/>
                  </a:lnTo>
                  <a:lnTo>
                    <a:pt x="140252" y="1867218"/>
                  </a:lnTo>
                  <a:lnTo>
                    <a:pt x="135175" y="1861186"/>
                  </a:lnTo>
                  <a:lnTo>
                    <a:pt x="130415" y="1855788"/>
                  </a:lnTo>
                  <a:lnTo>
                    <a:pt x="125656" y="1849756"/>
                  </a:lnTo>
                  <a:lnTo>
                    <a:pt x="121531" y="1843723"/>
                  </a:lnTo>
                  <a:lnTo>
                    <a:pt x="0" y="1283335"/>
                  </a:lnTo>
                  <a:lnTo>
                    <a:pt x="1587" y="1273810"/>
                  </a:lnTo>
                  <a:lnTo>
                    <a:pt x="3173" y="1264920"/>
                  </a:lnTo>
                  <a:lnTo>
                    <a:pt x="5077" y="1256348"/>
                  </a:lnTo>
                  <a:lnTo>
                    <a:pt x="7616" y="1248410"/>
                  </a:lnTo>
                  <a:lnTo>
                    <a:pt x="10154" y="1240473"/>
                  </a:lnTo>
                  <a:lnTo>
                    <a:pt x="13644" y="1233170"/>
                  </a:lnTo>
                  <a:lnTo>
                    <a:pt x="16818" y="1226503"/>
                  </a:lnTo>
                  <a:lnTo>
                    <a:pt x="20625" y="1219518"/>
                  </a:lnTo>
                  <a:lnTo>
                    <a:pt x="24433" y="1213168"/>
                  </a:lnTo>
                  <a:lnTo>
                    <a:pt x="28558" y="1207135"/>
                  </a:lnTo>
                  <a:lnTo>
                    <a:pt x="33318" y="1201420"/>
                  </a:lnTo>
                  <a:lnTo>
                    <a:pt x="38077" y="1196340"/>
                  </a:lnTo>
                  <a:lnTo>
                    <a:pt x="42837" y="1191260"/>
                  </a:lnTo>
                  <a:lnTo>
                    <a:pt x="48231" y="1186180"/>
                  </a:lnTo>
                  <a:lnTo>
                    <a:pt x="53943" y="1181735"/>
                  </a:lnTo>
                  <a:lnTo>
                    <a:pt x="59655" y="1176973"/>
                  </a:lnTo>
                  <a:lnTo>
                    <a:pt x="65684" y="1173163"/>
                  </a:lnTo>
                  <a:lnTo>
                    <a:pt x="71395" y="1169035"/>
                  </a:lnTo>
                  <a:lnTo>
                    <a:pt x="78059" y="1165225"/>
                  </a:lnTo>
                  <a:lnTo>
                    <a:pt x="84405" y="1161098"/>
                  </a:lnTo>
                  <a:lnTo>
                    <a:pt x="97732" y="1154113"/>
                  </a:lnTo>
                  <a:lnTo>
                    <a:pt x="112011" y="1147445"/>
                  </a:lnTo>
                  <a:lnTo>
                    <a:pt x="125973" y="1140778"/>
                  </a:lnTo>
                  <a:lnTo>
                    <a:pt x="140887" y="1134428"/>
                  </a:lnTo>
                  <a:lnTo>
                    <a:pt x="171666" y="1120775"/>
                  </a:lnTo>
                  <a:lnTo>
                    <a:pt x="227513" y="1095375"/>
                  </a:lnTo>
                  <a:lnTo>
                    <a:pt x="231955" y="1093153"/>
                  </a:lnTo>
                  <a:lnTo>
                    <a:pt x="235446" y="1090930"/>
                  </a:lnTo>
                  <a:lnTo>
                    <a:pt x="237984" y="1089025"/>
                  </a:lnTo>
                  <a:lnTo>
                    <a:pt x="240523" y="1086803"/>
                  </a:lnTo>
                  <a:lnTo>
                    <a:pt x="242109" y="1084263"/>
                  </a:lnTo>
                  <a:lnTo>
                    <a:pt x="243061" y="1081723"/>
                  </a:lnTo>
                  <a:lnTo>
                    <a:pt x="244330" y="1079500"/>
                  </a:lnTo>
                  <a:lnTo>
                    <a:pt x="244648" y="1076643"/>
                  </a:lnTo>
                  <a:lnTo>
                    <a:pt x="244965" y="1073785"/>
                  </a:lnTo>
                  <a:lnTo>
                    <a:pt x="244965" y="1070610"/>
                  </a:lnTo>
                  <a:lnTo>
                    <a:pt x="244965" y="1062990"/>
                  </a:lnTo>
                  <a:lnTo>
                    <a:pt x="244330" y="1055053"/>
                  </a:lnTo>
                  <a:lnTo>
                    <a:pt x="244330" y="1044893"/>
                  </a:lnTo>
                  <a:lnTo>
                    <a:pt x="245282" y="981710"/>
                  </a:lnTo>
                  <a:lnTo>
                    <a:pt x="247186" y="876935"/>
                  </a:lnTo>
                  <a:lnTo>
                    <a:pt x="250677" y="601345"/>
                  </a:lnTo>
                  <a:lnTo>
                    <a:pt x="253532" y="337185"/>
                  </a:lnTo>
                  <a:lnTo>
                    <a:pt x="254802" y="203200"/>
                  </a:lnTo>
                  <a:lnTo>
                    <a:pt x="255119" y="198120"/>
                  </a:lnTo>
                  <a:lnTo>
                    <a:pt x="255754" y="192723"/>
                  </a:lnTo>
                  <a:lnTo>
                    <a:pt x="256071" y="187643"/>
                  </a:lnTo>
                  <a:lnTo>
                    <a:pt x="256706" y="182880"/>
                  </a:lnTo>
                  <a:lnTo>
                    <a:pt x="257657" y="178118"/>
                  </a:lnTo>
                  <a:lnTo>
                    <a:pt x="259244" y="173673"/>
                  </a:lnTo>
                  <a:lnTo>
                    <a:pt x="260513" y="168910"/>
                  </a:lnTo>
                  <a:lnTo>
                    <a:pt x="262100" y="164783"/>
                  </a:lnTo>
                  <a:lnTo>
                    <a:pt x="263686" y="160655"/>
                  </a:lnTo>
                  <a:lnTo>
                    <a:pt x="265908" y="156528"/>
                  </a:lnTo>
                  <a:lnTo>
                    <a:pt x="267494" y="153035"/>
                  </a:lnTo>
                  <a:lnTo>
                    <a:pt x="270033" y="149225"/>
                  </a:lnTo>
                  <a:lnTo>
                    <a:pt x="272571" y="145415"/>
                  </a:lnTo>
                  <a:lnTo>
                    <a:pt x="275110" y="142240"/>
                  </a:lnTo>
                  <a:lnTo>
                    <a:pt x="280504" y="135890"/>
                  </a:lnTo>
                  <a:lnTo>
                    <a:pt x="286533" y="130810"/>
                  </a:lnTo>
                  <a:lnTo>
                    <a:pt x="293196" y="125730"/>
                  </a:lnTo>
                  <a:lnTo>
                    <a:pt x="299860" y="121603"/>
                  </a:lnTo>
                  <a:lnTo>
                    <a:pt x="306841" y="117793"/>
                  </a:lnTo>
                  <a:lnTo>
                    <a:pt x="314456" y="115253"/>
                  </a:lnTo>
                  <a:lnTo>
                    <a:pt x="321755" y="113348"/>
                  </a:lnTo>
                  <a:lnTo>
                    <a:pt x="329687" y="111760"/>
                  </a:lnTo>
                  <a:lnTo>
                    <a:pt x="337303" y="111125"/>
                  </a:lnTo>
                  <a:close/>
                  <a:moveTo>
                    <a:pt x="331337" y="0"/>
                  </a:moveTo>
                  <a:lnTo>
                    <a:pt x="337980" y="0"/>
                  </a:lnTo>
                  <a:lnTo>
                    <a:pt x="344939" y="0"/>
                  </a:lnTo>
                  <a:lnTo>
                    <a:pt x="351266" y="318"/>
                  </a:lnTo>
                  <a:lnTo>
                    <a:pt x="357909" y="955"/>
                  </a:lnTo>
                  <a:lnTo>
                    <a:pt x="364236" y="1910"/>
                  </a:lnTo>
                  <a:lnTo>
                    <a:pt x="370247" y="3182"/>
                  </a:lnTo>
                  <a:lnTo>
                    <a:pt x="376257" y="4774"/>
                  </a:lnTo>
                  <a:lnTo>
                    <a:pt x="382268" y="6683"/>
                  </a:lnTo>
                  <a:lnTo>
                    <a:pt x="387962" y="8274"/>
                  </a:lnTo>
                  <a:lnTo>
                    <a:pt x="393656" y="10820"/>
                  </a:lnTo>
                  <a:lnTo>
                    <a:pt x="399034" y="13366"/>
                  </a:lnTo>
                  <a:lnTo>
                    <a:pt x="404728" y="16230"/>
                  </a:lnTo>
                  <a:lnTo>
                    <a:pt x="410106" y="19412"/>
                  </a:lnTo>
                  <a:lnTo>
                    <a:pt x="415167" y="22594"/>
                  </a:lnTo>
                  <a:lnTo>
                    <a:pt x="420229" y="26413"/>
                  </a:lnTo>
                  <a:lnTo>
                    <a:pt x="425290" y="30550"/>
                  </a:lnTo>
                  <a:lnTo>
                    <a:pt x="430352" y="34687"/>
                  </a:lnTo>
                  <a:lnTo>
                    <a:pt x="434781" y="38823"/>
                  </a:lnTo>
                  <a:lnTo>
                    <a:pt x="438893" y="43597"/>
                  </a:lnTo>
                  <a:lnTo>
                    <a:pt x="443006" y="48052"/>
                  </a:lnTo>
                  <a:lnTo>
                    <a:pt x="446802" y="53144"/>
                  </a:lnTo>
                  <a:lnTo>
                    <a:pt x="450282" y="57599"/>
                  </a:lnTo>
                  <a:lnTo>
                    <a:pt x="453445" y="62690"/>
                  </a:lnTo>
                  <a:lnTo>
                    <a:pt x="456292" y="68100"/>
                  </a:lnTo>
                  <a:lnTo>
                    <a:pt x="458823" y="73510"/>
                  </a:lnTo>
                  <a:lnTo>
                    <a:pt x="461037" y="78601"/>
                  </a:lnTo>
                  <a:lnTo>
                    <a:pt x="462935" y="84011"/>
                  </a:lnTo>
                  <a:lnTo>
                    <a:pt x="464517" y="89421"/>
                  </a:lnTo>
                  <a:lnTo>
                    <a:pt x="465782" y="95149"/>
                  </a:lnTo>
                  <a:lnTo>
                    <a:pt x="467048" y="101195"/>
                  </a:lnTo>
                  <a:lnTo>
                    <a:pt x="467680" y="106605"/>
                  </a:lnTo>
                  <a:lnTo>
                    <a:pt x="468313" y="112651"/>
                  </a:lnTo>
                  <a:lnTo>
                    <a:pt x="468313" y="118698"/>
                  </a:lnTo>
                  <a:lnTo>
                    <a:pt x="468313" y="124107"/>
                  </a:lnTo>
                  <a:lnTo>
                    <a:pt x="467997" y="129517"/>
                  </a:lnTo>
                  <a:lnTo>
                    <a:pt x="466415" y="139700"/>
                  </a:lnTo>
                  <a:lnTo>
                    <a:pt x="464517" y="130472"/>
                  </a:lnTo>
                  <a:lnTo>
                    <a:pt x="461986" y="121880"/>
                  </a:lnTo>
                  <a:lnTo>
                    <a:pt x="458506" y="113606"/>
                  </a:lnTo>
                  <a:lnTo>
                    <a:pt x="454078" y="105332"/>
                  </a:lnTo>
                  <a:lnTo>
                    <a:pt x="449332" y="98013"/>
                  </a:lnTo>
                  <a:lnTo>
                    <a:pt x="443638" y="90057"/>
                  </a:lnTo>
                  <a:lnTo>
                    <a:pt x="437311" y="83057"/>
                  </a:lnTo>
                  <a:lnTo>
                    <a:pt x="430352" y="75737"/>
                  </a:lnTo>
                  <a:lnTo>
                    <a:pt x="425290" y="71919"/>
                  </a:lnTo>
                  <a:lnTo>
                    <a:pt x="420229" y="67782"/>
                  </a:lnTo>
                  <a:lnTo>
                    <a:pt x="415484" y="64281"/>
                  </a:lnTo>
                  <a:lnTo>
                    <a:pt x="410106" y="60463"/>
                  </a:lnTo>
                  <a:lnTo>
                    <a:pt x="404728" y="57280"/>
                  </a:lnTo>
                  <a:lnTo>
                    <a:pt x="399667" y="54416"/>
                  </a:lnTo>
                  <a:lnTo>
                    <a:pt x="393973" y="52189"/>
                  </a:lnTo>
                  <a:lnTo>
                    <a:pt x="388278" y="49961"/>
                  </a:lnTo>
                  <a:lnTo>
                    <a:pt x="382268" y="47734"/>
                  </a:lnTo>
                  <a:lnTo>
                    <a:pt x="376257" y="46143"/>
                  </a:lnTo>
                  <a:lnTo>
                    <a:pt x="370247" y="44552"/>
                  </a:lnTo>
                  <a:lnTo>
                    <a:pt x="364236" y="43279"/>
                  </a:lnTo>
                  <a:lnTo>
                    <a:pt x="357909" y="42642"/>
                  </a:lnTo>
                  <a:lnTo>
                    <a:pt x="351583" y="41687"/>
                  </a:lnTo>
                  <a:lnTo>
                    <a:pt x="344939" y="41369"/>
                  </a:lnTo>
                  <a:lnTo>
                    <a:pt x="337980" y="41051"/>
                  </a:lnTo>
                  <a:lnTo>
                    <a:pt x="331337" y="41369"/>
                  </a:lnTo>
                  <a:lnTo>
                    <a:pt x="324693" y="41687"/>
                  </a:lnTo>
                  <a:lnTo>
                    <a:pt x="318367" y="42642"/>
                  </a:lnTo>
                  <a:lnTo>
                    <a:pt x="312040" y="43279"/>
                  </a:lnTo>
                  <a:lnTo>
                    <a:pt x="305713" y="44552"/>
                  </a:lnTo>
                  <a:lnTo>
                    <a:pt x="299702" y="46143"/>
                  </a:lnTo>
                  <a:lnTo>
                    <a:pt x="293692" y="47734"/>
                  </a:lnTo>
                  <a:lnTo>
                    <a:pt x="287998" y="49961"/>
                  </a:lnTo>
                  <a:lnTo>
                    <a:pt x="282304" y="52189"/>
                  </a:lnTo>
                  <a:lnTo>
                    <a:pt x="276609" y="54416"/>
                  </a:lnTo>
                  <a:lnTo>
                    <a:pt x="270915" y="57280"/>
                  </a:lnTo>
                  <a:lnTo>
                    <a:pt x="265854" y="60463"/>
                  </a:lnTo>
                  <a:lnTo>
                    <a:pt x="260476" y="64281"/>
                  </a:lnTo>
                  <a:lnTo>
                    <a:pt x="255414" y="67782"/>
                  </a:lnTo>
                  <a:lnTo>
                    <a:pt x="250669" y="71919"/>
                  </a:lnTo>
                  <a:lnTo>
                    <a:pt x="245608" y="75737"/>
                  </a:lnTo>
                  <a:lnTo>
                    <a:pt x="238648" y="83057"/>
                  </a:lnTo>
                  <a:lnTo>
                    <a:pt x="232321" y="90057"/>
                  </a:lnTo>
                  <a:lnTo>
                    <a:pt x="226627" y="98013"/>
                  </a:lnTo>
                  <a:lnTo>
                    <a:pt x="221882" y="105332"/>
                  </a:lnTo>
                  <a:lnTo>
                    <a:pt x="217770" y="113606"/>
                  </a:lnTo>
                  <a:lnTo>
                    <a:pt x="214290" y="121880"/>
                  </a:lnTo>
                  <a:lnTo>
                    <a:pt x="211443" y="130472"/>
                  </a:lnTo>
                  <a:lnTo>
                    <a:pt x="209545" y="139700"/>
                  </a:lnTo>
                  <a:lnTo>
                    <a:pt x="208596" y="134927"/>
                  </a:lnTo>
                  <a:lnTo>
                    <a:pt x="208279" y="129517"/>
                  </a:lnTo>
                  <a:lnTo>
                    <a:pt x="207963" y="124107"/>
                  </a:lnTo>
                  <a:lnTo>
                    <a:pt x="207963" y="118698"/>
                  </a:lnTo>
                  <a:lnTo>
                    <a:pt x="207963" y="112651"/>
                  </a:lnTo>
                  <a:lnTo>
                    <a:pt x="208279" y="106605"/>
                  </a:lnTo>
                  <a:lnTo>
                    <a:pt x="209228" y="101195"/>
                  </a:lnTo>
                  <a:lnTo>
                    <a:pt x="210177" y="95149"/>
                  </a:lnTo>
                  <a:lnTo>
                    <a:pt x="211443" y="89421"/>
                  </a:lnTo>
                  <a:lnTo>
                    <a:pt x="213341" y="84011"/>
                  </a:lnTo>
                  <a:lnTo>
                    <a:pt x="214923" y="78601"/>
                  </a:lnTo>
                  <a:lnTo>
                    <a:pt x="217137" y="73510"/>
                  </a:lnTo>
                  <a:lnTo>
                    <a:pt x="219984" y="68100"/>
                  </a:lnTo>
                  <a:lnTo>
                    <a:pt x="222831" y="62690"/>
                  </a:lnTo>
                  <a:lnTo>
                    <a:pt x="225678" y="57599"/>
                  </a:lnTo>
                  <a:lnTo>
                    <a:pt x="229158" y="53144"/>
                  </a:lnTo>
                  <a:lnTo>
                    <a:pt x="232638" y="48052"/>
                  </a:lnTo>
                  <a:lnTo>
                    <a:pt x="236750" y="43597"/>
                  </a:lnTo>
                  <a:lnTo>
                    <a:pt x="241179" y="38823"/>
                  </a:lnTo>
                  <a:lnTo>
                    <a:pt x="245608" y="34687"/>
                  </a:lnTo>
                  <a:lnTo>
                    <a:pt x="250669" y="30550"/>
                  </a:lnTo>
                  <a:lnTo>
                    <a:pt x="255414" y="26413"/>
                  </a:lnTo>
                  <a:lnTo>
                    <a:pt x="260476" y="22594"/>
                  </a:lnTo>
                  <a:lnTo>
                    <a:pt x="265854" y="19412"/>
                  </a:lnTo>
                  <a:lnTo>
                    <a:pt x="270915" y="16230"/>
                  </a:lnTo>
                  <a:lnTo>
                    <a:pt x="276609" y="13366"/>
                  </a:lnTo>
                  <a:lnTo>
                    <a:pt x="282304" y="10820"/>
                  </a:lnTo>
                  <a:lnTo>
                    <a:pt x="287998" y="8274"/>
                  </a:lnTo>
                  <a:lnTo>
                    <a:pt x="293692" y="6683"/>
                  </a:lnTo>
                  <a:lnTo>
                    <a:pt x="299702" y="4774"/>
                  </a:lnTo>
                  <a:lnTo>
                    <a:pt x="305713" y="3182"/>
                  </a:lnTo>
                  <a:lnTo>
                    <a:pt x="312040" y="1910"/>
                  </a:lnTo>
                  <a:lnTo>
                    <a:pt x="318367" y="955"/>
                  </a:lnTo>
                  <a:lnTo>
                    <a:pt x="324693" y="318"/>
                  </a:lnTo>
                  <a:lnTo>
                    <a:pt x="331337" y="0"/>
                  </a:lnTo>
                  <a:close/>
                </a:path>
              </a:pathLst>
            </a:cu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6702"/>
              <a:ext cx="7313" cy="908"/>
            </a:xfrm>
            <a:prstGeom prst="rect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0" y="5267325"/>
            <a:ext cx="4494530" cy="914400"/>
            <a:chOff x="0" y="8295"/>
            <a:chExt cx="7078" cy="1440"/>
          </a:xfrm>
          <a:solidFill>
            <a:schemeClr val="accent2">
              <a:lumMod val="75000"/>
            </a:schemeClr>
          </a:solidFill>
        </p:grpSpPr>
        <p:sp>
          <p:nvSpPr>
            <p:cNvPr id="4" name="手指"/>
            <p:cNvSpPr/>
            <p:nvPr/>
          </p:nvSpPr>
          <p:spPr bwMode="auto">
            <a:xfrm rot="5400000">
              <a:off x="4850" y="7507"/>
              <a:ext cx="1440" cy="3017"/>
            </a:xfrm>
            <a:custGeom>
              <a:avLst/>
              <a:gdLst/>
              <a:ahLst/>
              <a:cxnLst/>
              <a:rect l="0" t="0" r="r" b="b"/>
              <a:pathLst>
                <a:path w="1071563" h="2144713">
                  <a:moveTo>
                    <a:pt x="337303" y="111125"/>
                  </a:moveTo>
                  <a:lnTo>
                    <a:pt x="345236" y="111125"/>
                  </a:lnTo>
                  <a:lnTo>
                    <a:pt x="352851" y="112395"/>
                  </a:lnTo>
                  <a:lnTo>
                    <a:pt x="360784" y="113665"/>
                  </a:lnTo>
                  <a:lnTo>
                    <a:pt x="368082" y="116205"/>
                  </a:lnTo>
                  <a:lnTo>
                    <a:pt x="375698" y="119380"/>
                  </a:lnTo>
                  <a:lnTo>
                    <a:pt x="382678" y="123190"/>
                  </a:lnTo>
                  <a:lnTo>
                    <a:pt x="385852" y="125730"/>
                  </a:lnTo>
                  <a:lnTo>
                    <a:pt x="389342" y="128270"/>
                  </a:lnTo>
                  <a:lnTo>
                    <a:pt x="392515" y="131128"/>
                  </a:lnTo>
                  <a:lnTo>
                    <a:pt x="395688" y="133985"/>
                  </a:lnTo>
                  <a:lnTo>
                    <a:pt x="398544" y="137160"/>
                  </a:lnTo>
                  <a:lnTo>
                    <a:pt x="401400" y="140335"/>
                  </a:lnTo>
                  <a:lnTo>
                    <a:pt x="404256" y="143828"/>
                  </a:lnTo>
                  <a:lnTo>
                    <a:pt x="406794" y="147638"/>
                  </a:lnTo>
                  <a:lnTo>
                    <a:pt x="409650" y="151448"/>
                  </a:lnTo>
                  <a:lnTo>
                    <a:pt x="411554" y="155893"/>
                  </a:lnTo>
                  <a:lnTo>
                    <a:pt x="413775" y="160020"/>
                  </a:lnTo>
                  <a:lnTo>
                    <a:pt x="415996" y="164783"/>
                  </a:lnTo>
                  <a:lnTo>
                    <a:pt x="417583" y="169545"/>
                  </a:lnTo>
                  <a:lnTo>
                    <a:pt x="419487" y="174625"/>
                  </a:lnTo>
                  <a:lnTo>
                    <a:pt x="420756" y="180023"/>
                  </a:lnTo>
                  <a:lnTo>
                    <a:pt x="422342" y="185103"/>
                  </a:lnTo>
                  <a:lnTo>
                    <a:pt x="423294" y="190818"/>
                  </a:lnTo>
                  <a:lnTo>
                    <a:pt x="424564" y="196850"/>
                  </a:lnTo>
                  <a:lnTo>
                    <a:pt x="425198" y="202883"/>
                  </a:lnTo>
                  <a:lnTo>
                    <a:pt x="425516" y="209233"/>
                  </a:lnTo>
                  <a:lnTo>
                    <a:pt x="466132" y="824548"/>
                  </a:lnTo>
                  <a:lnTo>
                    <a:pt x="465814" y="825818"/>
                  </a:lnTo>
                  <a:lnTo>
                    <a:pt x="466766" y="827405"/>
                  </a:lnTo>
                  <a:lnTo>
                    <a:pt x="467718" y="831850"/>
                  </a:lnTo>
                  <a:lnTo>
                    <a:pt x="486440" y="831533"/>
                  </a:lnTo>
                  <a:lnTo>
                    <a:pt x="494372" y="831533"/>
                  </a:lnTo>
                  <a:lnTo>
                    <a:pt x="502305" y="831533"/>
                  </a:lnTo>
                  <a:lnTo>
                    <a:pt x="510238" y="832168"/>
                  </a:lnTo>
                  <a:lnTo>
                    <a:pt x="517853" y="832803"/>
                  </a:lnTo>
                  <a:lnTo>
                    <a:pt x="525469" y="834073"/>
                  </a:lnTo>
                  <a:lnTo>
                    <a:pt x="532767" y="835025"/>
                  </a:lnTo>
                  <a:lnTo>
                    <a:pt x="540065" y="836930"/>
                  </a:lnTo>
                  <a:lnTo>
                    <a:pt x="547681" y="838518"/>
                  </a:lnTo>
                  <a:lnTo>
                    <a:pt x="554662" y="840740"/>
                  </a:lnTo>
                  <a:lnTo>
                    <a:pt x="562277" y="843280"/>
                  </a:lnTo>
                  <a:lnTo>
                    <a:pt x="569258" y="846138"/>
                  </a:lnTo>
                  <a:lnTo>
                    <a:pt x="575922" y="849313"/>
                  </a:lnTo>
                  <a:lnTo>
                    <a:pt x="582902" y="852488"/>
                  </a:lnTo>
                  <a:lnTo>
                    <a:pt x="589883" y="856298"/>
                  </a:lnTo>
                  <a:lnTo>
                    <a:pt x="596547" y="860108"/>
                  </a:lnTo>
                  <a:lnTo>
                    <a:pt x="602893" y="864553"/>
                  </a:lnTo>
                  <a:lnTo>
                    <a:pt x="607653" y="867410"/>
                  </a:lnTo>
                  <a:lnTo>
                    <a:pt x="612412" y="870585"/>
                  </a:lnTo>
                  <a:lnTo>
                    <a:pt x="616855" y="874078"/>
                  </a:lnTo>
                  <a:lnTo>
                    <a:pt x="621614" y="877570"/>
                  </a:lnTo>
                  <a:lnTo>
                    <a:pt x="625740" y="881380"/>
                  </a:lnTo>
                  <a:lnTo>
                    <a:pt x="630182" y="885190"/>
                  </a:lnTo>
                  <a:lnTo>
                    <a:pt x="633990" y="889318"/>
                  </a:lnTo>
                  <a:lnTo>
                    <a:pt x="637797" y="893445"/>
                  </a:lnTo>
                  <a:lnTo>
                    <a:pt x="642874" y="899478"/>
                  </a:lnTo>
                  <a:lnTo>
                    <a:pt x="647317" y="905510"/>
                  </a:lnTo>
                  <a:lnTo>
                    <a:pt x="652076" y="911543"/>
                  </a:lnTo>
                  <a:lnTo>
                    <a:pt x="656201" y="917893"/>
                  </a:lnTo>
                  <a:lnTo>
                    <a:pt x="660644" y="924243"/>
                  </a:lnTo>
                  <a:lnTo>
                    <a:pt x="664452" y="930593"/>
                  </a:lnTo>
                  <a:lnTo>
                    <a:pt x="668259" y="936943"/>
                  </a:lnTo>
                  <a:lnTo>
                    <a:pt x="671432" y="943610"/>
                  </a:lnTo>
                  <a:lnTo>
                    <a:pt x="674923" y="950595"/>
                  </a:lnTo>
                  <a:lnTo>
                    <a:pt x="677779" y="957580"/>
                  </a:lnTo>
                  <a:lnTo>
                    <a:pt x="680952" y="964565"/>
                  </a:lnTo>
                  <a:lnTo>
                    <a:pt x="683490" y="971868"/>
                  </a:lnTo>
                  <a:lnTo>
                    <a:pt x="686029" y="978853"/>
                  </a:lnTo>
                  <a:lnTo>
                    <a:pt x="688567" y="986155"/>
                  </a:lnTo>
                  <a:lnTo>
                    <a:pt x="690471" y="993775"/>
                  </a:lnTo>
                  <a:lnTo>
                    <a:pt x="692375" y="1001078"/>
                  </a:lnTo>
                  <a:lnTo>
                    <a:pt x="771386" y="1024890"/>
                  </a:lnTo>
                  <a:lnTo>
                    <a:pt x="772338" y="1026160"/>
                  </a:lnTo>
                  <a:lnTo>
                    <a:pt x="781540" y="1031558"/>
                  </a:lnTo>
                  <a:lnTo>
                    <a:pt x="791059" y="1037273"/>
                  </a:lnTo>
                  <a:lnTo>
                    <a:pt x="799944" y="1042988"/>
                  </a:lnTo>
                  <a:lnTo>
                    <a:pt x="808829" y="1049020"/>
                  </a:lnTo>
                  <a:lnTo>
                    <a:pt x="817713" y="1055053"/>
                  </a:lnTo>
                  <a:lnTo>
                    <a:pt x="826281" y="1061085"/>
                  </a:lnTo>
                  <a:lnTo>
                    <a:pt x="834214" y="1067753"/>
                  </a:lnTo>
                  <a:lnTo>
                    <a:pt x="842464" y="1074103"/>
                  </a:lnTo>
                  <a:lnTo>
                    <a:pt x="850397" y="1081088"/>
                  </a:lnTo>
                  <a:lnTo>
                    <a:pt x="857695" y="1088390"/>
                  </a:lnTo>
                  <a:lnTo>
                    <a:pt x="864993" y="1095693"/>
                  </a:lnTo>
                  <a:lnTo>
                    <a:pt x="872608" y="1103313"/>
                  </a:lnTo>
                  <a:lnTo>
                    <a:pt x="879589" y="1111250"/>
                  </a:lnTo>
                  <a:lnTo>
                    <a:pt x="886253" y="1119823"/>
                  </a:lnTo>
                  <a:lnTo>
                    <a:pt x="893234" y="1128395"/>
                  </a:lnTo>
                  <a:lnTo>
                    <a:pt x="899897" y="1136968"/>
                  </a:lnTo>
                  <a:lnTo>
                    <a:pt x="903070" y="1142365"/>
                  </a:lnTo>
                  <a:lnTo>
                    <a:pt x="906561" y="1147763"/>
                  </a:lnTo>
                  <a:lnTo>
                    <a:pt x="909417" y="1153478"/>
                  </a:lnTo>
                  <a:lnTo>
                    <a:pt x="912590" y="1159193"/>
                  </a:lnTo>
                  <a:lnTo>
                    <a:pt x="917984" y="1170623"/>
                  </a:lnTo>
                  <a:lnTo>
                    <a:pt x="922744" y="1183005"/>
                  </a:lnTo>
                  <a:lnTo>
                    <a:pt x="927821" y="1196023"/>
                  </a:lnTo>
                  <a:lnTo>
                    <a:pt x="932263" y="1209040"/>
                  </a:lnTo>
                  <a:lnTo>
                    <a:pt x="941148" y="1234758"/>
                  </a:lnTo>
                  <a:lnTo>
                    <a:pt x="945907" y="1248093"/>
                  </a:lnTo>
                  <a:lnTo>
                    <a:pt x="950667" y="1260475"/>
                  </a:lnTo>
                  <a:lnTo>
                    <a:pt x="956379" y="1272540"/>
                  </a:lnTo>
                  <a:lnTo>
                    <a:pt x="962408" y="1283970"/>
                  </a:lnTo>
                  <a:lnTo>
                    <a:pt x="965581" y="1289368"/>
                  </a:lnTo>
                  <a:lnTo>
                    <a:pt x="968754" y="1295083"/>
                  </a:lnTo>
                  <a:lnTo>
                    <a:pt x="972879" y="1300163"/>
                  </a:lnTo>
                  <a:lnTo>
                    <a:pt x="976369" y="1304925"/>
                  </a:lnTo>
                  <a:lnTo>
                    <a:pt x="980495" y="1309688"/>
                  </a:lnTo>
                  <a:lnTo>
                    <a:pt x="984620" y="1314133"/>
                  </a:lnTo>
                  <a:lnTo>
                    <a:pt x="989379" y="1318578"/>
                  </a:lnTo>
                  <a:lnTo>
                    <a:pt x="993822" y="1322388"/>
                  </a:lnTo>
                  <a:lnTo>
                    <a:pt x="1011908" y="1335088"/>
                  </a:lnTo>
                  <a:lnTo>
                    <a:pt x="1020159" y="1341438"/>
                  </a:lnTo>
                  <a:lnTo>
                    <a:pt x="1028091" y="1347470"/>
                  </a:lnTo>
                  <a:lnTo>
                    <a:pt x="1035072" y="1354138"/>
                  </a:lnTo>
                  <a:lnTo>
                    <a:pt x="1038563" y="1357630"/>
                  </a:lnTo>
                  <a:lnTo>
                    <a:pt x="1041736" y="1361758"/>
                  </a:lnTo>
                  <a:lnTo>
                    <a:pt x="1044909" y="1365568"/>
                  </a:lnTo>
                  <a:lnTo>
                    <a:pt x="1048082" y="1370013"/>
                  </a:lnTo>
                  <a:lnTo>
                    <a:pt x="1050938" y="1374775"/>
                  </a:lnTo>
                  <a:lnTo>
                    <a:pt x="1053794" y="1379538"/>
                  </a:lnTo>
                  <a:lnTo>
                    <a:pt x="1057919" y="1387793"/>
                  </a:lnTo>
                  <a:lnTo>
                    <a:pt x="1061409" y="1396683"/>
                  </a:lnTo>
                  <a:lnTo>
                    <a:pt x="1064265" y="1405573"/>
                  </a:lnTo>
                  <a:lnTo>
                    <a:pt x="1066803" y="1414463"/>
                  </a:lnTo>
                  <a:lnTo>
                    <a:pt x="1068707" y="1423671"/>
                  </a:lnTo>
                  <a:lnTo>
                    <a:pt x="1069977" y="1432878"/>
                  </a:lnTo>
                  <a:lnTo>
                    <a:pt x="1071246" y="1442403"/>
                  </a:lnTo>
                  <a:lnTo>
                    <a:pt x="1071563" y="1451928"/>
                  </a:lnTo>
                  <a:lnTo>
                    <a:pt x="1071563" y="1461453"/>
                  </a:lnTo>
                  <a:lnTo>
                    <a:pt x="1071563" y="1471296"/>
                  </a:lnTo>
                  <a:lnTo>
                    <a:pt x="1070611" y="1481456"/>
                  </a:lnTo>
                  <a:lnTo>
                    <a:pt x="1069659" y="1491298"/>
                  </a:lnTo>
                  <a:lnTo>
                    <a:pt x="1068390" y="1501141"/>
                  </a:lnTo>
                  <a:lnTo>
                    <a:pt x="1066803" y="1510983"/>
                  </a:lnTo>
                  <a:lnTo>
                    <a:pt x="1065217" y="1521461"/>
                  </a:lnTo>
                  <a:lnTo>
                    <a:pt x="1062996" y="1531303"/>
                  </a:lnTo>
                  <a:lnTo>
                    <a:pt x="1058236" y="1551306"/>
                  </a:lnTo>
                  <a:lnTo>
                    <a:pt x="1053159" y="1571626"/>
                  </a:lnTo>
                  <a:lnTo>
                    <a:pt x="1047447" y="1591311"/>
                  </a:lnTo>
                  <a:lnTo>
                    <a:pt x="1041736" y="1611313"/>
                  </a:lnTo>
                  <a:lnTo>
                    <a:pt x="1030313" y="1649096"/>
                  </a:lnTo>
                  <a:lnTo>
                    <a:pt x="1025553" y="1667193"/>
                  </a:lnTo>
                  <a:lnTo>
                    <a:pt x="1020793" y="1684973"/>
                  </a:lnTo>
                  <a:lnTo>
                    <a:pt x="1013495" y="1717041"/>
                  </a:lnTo>
                  <a:lnTo>
                    <a:pt x="1005562" y="1749743"/>
                  </a:lnTo>
                  <a:lnTo>
                    <a:pt x="997629" y="1781493"/>
                  </a:lnTo>
                  <a:lnTo>
                    <a:pt x="993187" y="1797686"/>
                  </a:lnTo>
                  <a:lnTo>
                    <a:pt x="988745" y="1813243"/>
                  </a:lnTo>
                  <a:lnTo>
                    <a:pt x="983668" y="1828801"/>
                  </a:lnTo>
                  <a:lnTo>
                    <a:pt x="978273" y="1844041"/>
                  </a:lnTo>
                  <a:lnTo>
                    <a:pt x="972879" y="1859281"/>
                  </a:lnTo>
                  <a:lnTo>
                    <a:pt x="966215" y="1874521"/>
                  </a:lnTo>
                  <a:lnTo>
                    <a:pt x="959552" y="1889126"/>
                  </a:lnTo>
                  <a:lnTo>
                    <a:pt x="952254" y="1903731"/>
                  </a:lnTo>
                  <a:lnTo>
                    <a:pt x="944321" y="1918336"/>
                  </a:lnTo>
                  <a:lnTo>
                    <a:pt x="935436" y="1932623"/>
                  </a:lnTo>
                  <a:lnTo>
                    <a:pt x="931628" y="1939291"/>
                  </a:lnTo>
                  <a:lnTo>
                    <a:pt x="928773" y="1945958"/>
                  </a:lnTo>
                  <a:lnTo>
                    <a:pt x="926234" y="1952308"/>
                  </a:lnTo>
                  <a:lnTo>
                    <a:pt x="924965" y="1958658"/>
                  </a:lnTo>
                  <a:lnTo>
                    <a:pt x="924330" y="1965008"/>
                  </a:lnTo>
                  <a:lnTo>
                    <a:pt x="924013" y="1971041"/>
                  </a:lnTo>
                  <a:lnTo>
                    <a:pt x="924330" y="1977391"/>
                  </a:lnTo>
                  <a:lnTo>
                    <a:pt x="924965" y="1983423"/>
                  </a:lnTo>
                  <a:lnTo>
                    <a:pt x="925917" y="1989773"/>
                  </a:lnTo>
                  <a:lnTo>
                    <a:pt x="927503" y="1996123"/>
                  </a:lnTo>
                  <a:lnTo>
                    <a:pt x="930994" y="2008823"/>
                  </a:lnTo>
                  <a:lnTo>
                    <a:pt x="934802" y="2022476"/>
                  </a:lnTo>
                  <a:lnTo>
                    <a:pt x="939244" y="2036446"/>
                  </a:lnTo>
                  <a:lnTo>
                    <a:pt x="966850" y="2144713"/>
                  </a:lnTo>
                  <a:lnTo>
                    <a:pt x="295100" y="2144713"/>
                  </a:lnTo>
                  <a:lnTo>
                    <a:pt x="292562" y="2130108"/>
                  </a:lnTo>
                  <a:lnTo>
                    <a:pt x="289071" y="2115821"/>
                  </a:lnTo>
                  <a:lnTo>
                    <a:pt x="285581" y="2101851"/>
                  </a:lnTo>
                  <a:lnTo>
                    <a:pt x="281456" y="2087563"/>
                  </a:lnTo>
                  <a:lnTo>
                    <a:pt x="276696" y="2073276"/>
                  </a:lnTo>
                  <a:lnTo>
                    <a:pt x="271937" y="2059623"/>
                  </a:lnTo>
                  <a:lnTo>
                    <a:pt x="266542" y="2046288"/>
                  </a:lnTo>
                  <a:lnTo>
                    <a:pt x="260831" y="2032318"/>
                  </a:lnTo>
                  <a:lnTo>
                    <a:pt x="254802" y="2019301"/>
                  </a:lnTo>
                  <a:lnTo>
                    <a:pt x="248138" y="2006283"/>
                  </a:lnTo>
                  <a:lnTo>
                    <a:pt x="241475" y="1992948"/>
                  </a:lnTo>
                  <a:lnTo>
                    <a:pt x="233859" y="1980566"/>
                  </a:lnTo>
                  <a:lnTo>
                    <a:pt x="226561" y="1968183"/>
                  </a:lnTo>
                  <a:lnTo>
                    <a:pt x="218311" y="1955801"/>
                  </a:lnTo>
                  <a:lnTo>
                    <a:pt x="210378" y="1944053"/>
                  </a:lnTo>
                  <a:lnTo>
                    <a:pt x="201810" y="1932623"/>
                  </a:lnTo>
                  <a:lnTo>
                    <a:pt x="197051" y="1927226"/>
                  </a:lnTo>
                  <a:lnTo>
                    <a:pt x="192608" y="1921511"/>
                  </a:lnTo>
                  <a:lnTo>
                    <a:pt x="182772" y="1911033"/>
                  </a:lnTo>
                  <a:lnTo>
                    <a:pt x="172300" y="1900238"/>
                  </a:lnTo>
                  <a:lnTo>
                    <a:pt x="161512" y="1889126"/>
                  </a:lnTo>
                  <a:lnTo>
                    <a:pt x="150723" y="1878331"/>
                  </a:lnTo>
                  <a:lnTo>
                    <a:pt x="140252" y="1867218"/>
                  </a:lnTo>
                  <a:lnTo>
                    <a:pt x="135175" y="1861186"/>
                  </a:lnTo>
                  <a:lnTo>
                    <a:pt x="130415" y="1855788"/>
                  </a:lnTo>
                  <a:lnTo>
                    <a:pt x="125656" y="1849756"/>
                  </a:lnTo>
                  <a:lnTo>
                    <a:pt x="121531" y="1843723"/>
                  </a:lnTo>
                  <a:lnTo>
                    <a:pt x="0" y="1283335"/>
                  </a:lnTo>
                  <a:lnTo>
                    <a:pt x="1587" y="1273810"/>
                  </a:lnTo>
                  <a:lnTo>
                    <a:pt x="3173" y="1264920"/>
                  </a:lnTo>
                  <a:lnTo>
                    <a:pt x="5077" y="1256348"/>
                  </a:lnTo>
                  <a:lnTo>
                    <a:pt x="7616" y="1248410"/>
                  </a:lnTo>
                  <a:lnTo>
                    <a:pt x="10154" y="1240473"/>
                  </a:lnTo>
                  <a:lnTo>
                    <a:pt x="13644" y="1233170"/>
                  </a:lnTo>
                  <a:lnTo>
                    <a:pt x="16818" y="1226503"/>
                  </a:lnTo>
                  <a:lnTo>
                    <a:pt x="20625" y="1219518"/>
                  </a:lnTo>
                  <a:lnTo>
                    <a:pt x="24433" y="1213168"/>
                  </a:lnTo>
                  <a:lnTo>
                    <a:pt x="28558" y="1207135"/>
                  </a:lnTo>
                  <a:lnTo>
                    <a:pt x="33318" y="1201420"/>
                  </a:lnTo>
                  <a:lnTo>
                    <a:pt x="38077" y="1196340"/>
                  </a:lnTo>
                  <a:lnTo>
                    <a:pt x="42837" y="1191260"/>
                  </a:lnTo>
                  <a:lnTo>
                    <a:pt x="48231" y="1186180"/>
                  </a:lnTo>
                  <a:lnTo>
                    <a:pt x="53943" y="1181735"/>
                  </a:lnTo>
                  <a:lnTo>
                    <a:pt x="59655" y="1176973"/>
                  </a:lnTo>
                  <a:lnTo>
                    <a:pt x="65684" y="1173163"/>
                  </a:lnTo>
                  <a:lnTo>
                    <a:pt x="71395" y="1169035"/>
                  </a:lnTo>
                  <a:lnTo>
                    <a:pt x="78059" y="1165225"/>
                  </a:lnTo>
                  <a:lnTo>
                    <a:pt x="84405" y="1161098"/>
                  </a:lnTo>
                  <a:lnTo>
                    <a:pt x="97732" y="1154113"/>
                  </a:lnTo>
                  <a:lnTo>
                    <a:pt x="112011" y="1147445"/>
                  </a:lnTo>
                  <a:lnTo>
                    <a:pt x="125973" y="1140778"/>
                  </a:lnTo>
                  <a:lnTo>
                    <a:pt x="140887" y="1134428"/>
                  </a:lnTo>
                  <a:lnTo>
                    <a:pt x="171666" y="1120775"/>
                  </a:lnTo>
                  <a:lnTo>
                    <a:pt x="227513" y="1095375"/>
                  </a:lnTo>
                  <a:lnTo>
                    <a:pt x="231955" y="1093153"/>
                  </a:lnTo>
                  <a:lnTo>
                    <a:pt x="235446" y="1090930"/>
                  </a:lnTo>
                  <a:lnTo>
                    <a:pt x="237984" y="1089025"/>
                  </a:lnTo>
                  <a:lnTo>
                    <a:pt x="240523" y="1086803"/>
                  </a:lnTo>
                  <a:lnTo>
                    <a:pt x="242109" y="1084263"/>
                  </a:lnTo>
                  <a:lnTo>
                    <a:pt x="243061" y="1081723"/>
                  </a:lnTo>
                  <a:lnTo>
                    <a:pt x="244330" y="1079500"/>
                  </a:lnTo>
                  <a:lnTo>
                    <a:pt x="244648" y="1076643"/>
                  </a:lnTo>
                  <a:lnTo>
                    <a:pt x="244965" y="1073785"/>
                  </a:lnTo>
                  <a:lnTo>
                    <a:pt x="244965" y="1070610"/>
                  </a:lnTo>
                  <a:lnTo>
                    <a:pt x="244965" y="1062990"/>
                  </a:lnTo>
                  <a:lnTo>
                    <a:pt x="244330" y="1055053"/>
                  </a:lnTo>
                  <a:lnTo>
                    <a:pt x="244330" y="1044893"/>
                  </a:lnTo>
                  <a:lnTo>
                    <a:pt x="245282" y="981710"/>
                  </a:lnTo>
                  <a:lnTo>
                    <a:pt x="247186" y="876935"/>
                  </a:lnTo>
                  <a:lnTo>
                    <a:pt x="250677" y="601345"/>
                  </a:lnTo>
                  <a:lnTo>
                    <a:pt x="253532" y="337185"/>
                  </a:lnTo>
                  <a:lnTo>
                    <a:pt x="254802" y="203200"/>
                  </a:lnTo>
                  <a:lnTo>
                    <a:pt x="255119" y="198120"/>
                  </a:lnTo>
                  <a:lnTo>
                    <a:pt x="255754" y="192723"/>
                  </a:lnTo>
                  <a:lnTo>
                    <a:pt x="256071" y="187643"/>
                  </a:lnTo>
                  <a:lnTo>
                    <a:pt x="256706" y="182880"/>
                  </a:lnTo>
                  <a:lnTo>
                    <a:pt x="257657" y="178118"/>
                  </a:lnTo>
                  <a:lnTo>
                    <a:pt x="259244" y="173673"/>
                  </a:lnTo>
                  <a:lnTo>
                    <a:pt x="260513" y="168910"/>
                  </a:lnTo>
                  <a:lnTo>
                    <a:pt x="262100" y="164783"/>
                  </a:lnTo>
                  <a:lnTo>
                    <a:pt x="263686" y="160655"/>
                  </a:lnTo>
                  <a:lnTo>
                    <a:pt x="265908" y="156528"/>
                  </a:lnTo>
                  <a:lnTo>
                    <a:pt x="267494" y="153035"/>
                  </a:lnTo>
                  <a:lnTo>
                    <a:pt x="270033" y="149225"/>
                  </a:lnTo>
                  <a:lnTo>
                    <a:pt x="272571" y="145415"/>
                  </a:lnTo>
                  <a:lnTo>
                    <a:pt x="275110" y="142240"/>
                  </a:lnTo>
                  <a:lnTo>
                    <a:pt x="280504" y="135890"/>
                  </a:lnTo>
                  <a:lnTo>
                    <a:pt x="286533" y="130810"/>
                  </a:lnTo>
                  <a:lnTo>
                    <a:pt x="293196" y="125730"/>
                  </a:lnTo>
                  <a:lnTo>
                    <a:pt x="299860" y="121603"/>
                  </a:lnTo>
                  <a:lnTo>
                    <a:pt x="306841" y="117793"/>
                  </a:lnTo>
                  <a:lnTo>
                    <a:pt x="314456" y="115253"/>
                  </a:lnTo>
                  <a:lnTo>
                    <a:pt x="321755" y="113348"/>
                  </a:lnTo>
                  <a:lnTo>
                    <a:pt x="329687" y="111760"/>
                  </a:lnTo>
                  <a:lnTo>
                    <a:pt x="337303" y="111125"/>
                  </a:lnTo>
                  <a:close/>
                  <a:moveTo>
                    <a:pt x="331337" y="0"/>
                  </a:moveTo>
                  <a:lnTo>
                    <a:pt x="337980" y="0"/>
                  </a:lnTo>
                  <a:lnTo>
                    <a:pt x="344939" y="0"/>
                  </a:lnTo>
                  <a:lnTo>
                    <a:pt x="351266" y="318"/>
                  </a:lnTo>
                  <a:lnTo>
                    <a:pt x="357909" y="955"/>
                  </a:lnTo>
                  <a:lnTo>
                    <a:pt x="364236" y="1910"/>
                  </a:lnTo>
                  <a:lnTo>
                    <a:pt x="370247" y="3182"/>
                  </a:lnTo>
                  <a:lnTo>
                    <a:pt x="376257" y="4774"/>
                  </a:lnTo>
                  <a:lnTo>
                    <a:pt x="382268" y="6683"/>
                  </a:lnTo>
                  <a:lnTo>
                    <a:pt x="387962" y="8274"/>
                  </a:lnTo>
                  <a:lnTo>
                    <a:pt x="393656" y="10820"/>
                  </a:lnTo>
                  <a:lnTo>
                    <a:pt x="399034" y="13366"/>
                  </a:lnTo>
                  <a:lnTo>
                    <a:pt x="404728" y="16230"/>
                  </a:lnTo>
                  <a:lnTo>
                    <a:pt x="410106" y="19412"/>
                  </a:lnTo>
                  <a:lnTo>
                    <a:pt x="415167" y="22594"/>
                  </a:lnTo>
                  <a:lnTo>
                    <a:pt x="420229" y="26413"/>
                  </a:lnTo>
                  <a:lnTo>
                    <a:pt x="425290" y="30550"/>
                  </a:lnTo>
                  <a:lnTo>
                    <a:pt x="430352" y="34687"/>
                  </a:lnTo>
                  <a:lnTo>
                    <a:pt x="434781" y="38823"/>
                  </a:lnTo>
                  <a:lnTo>
                    <a:pt x="438893" y="43597"/>
                  </a:lnTo>
                  <a:lnTo>
                    <a:pt x="443006" y="48052"/>
                  </a:lnTo>
                  <a:lnTo>
                    <a:pt x="446802" y="53144"/>
                  </a:lnTo>
                  <a:lnTo>
                    <a:pt x="450282" y="57599"/>
                  </a:lnTo>
                  <a:lnTo>
                    <a:pt x="453445" y="62690"/>
                  </a:lnTo>
                  <a:lnTo>
                    <a:pt x="456292" y="68100"/>
                  </a:lnTo>
                  <a:lnTo>
                    <a:pt x="458823" y="73510"/>
                  </a:lnTo>
                  <a:lnTo>
                    <a:pt x="461037" y="78601"/>
                  </a:lnTo>
                  <a:lnTo>
                    <a:pt x="462935" y="84011"/>
                  </a:lnTo>
                  <a:lnTo>
                    <a:pt x="464517" y="89421"/>
                  </a:lnTo>
                  <a:lnTo>
                    <a:pt x="465782" y="95149"/>
                  </a:lnTo>
                  <a:lnTo>
                    <a:pt x="467048" y="101195"/>
                  </a:lnTo>
                  <a:lnTo>
                    <a:pt x="467680" y="106605"/>
                  </a:lnTo>
                  <a:lnTo>
                    <a:pt x="468313" y="112651"/>
                  </a:lnTo>
                  <a:lnTo>
                    <a:pt x="468313" y="118698"/>
                  </a:lnTo>
                  <a:lnTo>
                    <a:pt x="468313" y="124107"/>
                  </a:lnTo>
                  <a:lnTo>
                    <a:pt x="467997" y="129517"/>
                  </a:lnTo>
                  <a:lnTo>
                    <a:pt x="466415" y="139700"/>
                  </a:lnTo>
                  <a:lnTo>
                    <a:pt x="464517" y="130472"/>
                  </a:lnTo>
                  <a:lnTo>
                    <a:pt x="461986" y="121880"/>
                  </a:lnTo>
                  <a:lnTo>
                    <a:pt x="458506" y="113606"/>
                  </a:lnTo>
                  <a:lnTo>
                    <a:pt x="454078" y="105332"/>
                  </a:lnTo>
                  <a:lnTo>
                    <a:pt x="449332" y="98013"/>
                  </a:lnTo>
                  <a:lnTo>
                    <a:pt x="443638" y="90057"/>
                  </a:lnTo>
                  <a:lnTo>
                    <a:pt x="437311" y="83057"/>
                  </a:lnTo>
                  <a:lnTo>
                    <a:pt x="430352" y="75737"/>
                  </a:lnTo>
                  <a:lnTo>
                    <a:pt x="425290" y="71919"/>
                  </a:lnTo>
                  <a:lnTo>
                    <a:pt x="420229" y="67782"/>
                  </a:lnTo>
                  <a:lnTo>
                    <a:pt x="415484" y="64281"/>
                  </a:lnTo>
                  <a:lnTo>
                    <a:pt x="410106" y="60463"/>
                  </a:lnTo>
                  <a:lnTo>
                    <a:pt x="404728" y="57280"/>
                  </a:lnTo>
                  <a:lnTo>
                    <a:pt x="399667" y="54416"/>
                  </a:lnTo>
                  <a:lnTo>
                    <a:pt x="393973" y="52189"/>
                  </a:lnTo>
                  <a:lnTo>
                    <a:pt x="388278" y="49961"/>
                  </a:lnTo>
                  <a:lnTo>
                    <a:pt x="382268" y="47734"/>
                  </a:lnTo>
                  <a:lnTo>
                    <a:pt x="376257" y="46143"/>
                  </a:lnTo>
                  <a:lnTo>
                    <a:pt x="370247" y="44552"/>
                  </a:lnTo>
                  <a:lnTo>
                    <a:pt x="364236" y="43279"/>
                  </a:lnTo>
                  <a:lnTo>
                    <a:pt x="357909" y="42642"/>
                  </a:lnTo>
                  <a:lnTo>
                    <a:pt x="351583" y="41687"/>
                  </a:lnTo>
                  <a:lnTo>
                    <a:pt x="344939" y="41369"/>
                  </a:lnTo>
                  <a:lnTo>
                    <a:pt x="337980" y="41051"/>
                  </a:lnTo>
                  <a:lnTo>
                    <a:pt x="331337" y="41369"/>
                  </a:lnTo>
                  <a:lnTo>
                    <a:pt x="324693" y="41687"/>
                  </a:lnTo>
                  <a:lnTo>
                    <a:pt x="318367" y="42642"/>
                  </a:lnTo>
                  <a:lnTo>
                    <a:pt x="312040" y="43279"/>
                  </a:lnTo>
                  <a:lnTo>
                    <a:pt x="305713" y="44552"/>
                  </a:lnTo>
                  <a:lnTo>
                    <a:pt x="299702" y="46143"/>
                  </a:lnTo>
                  <a:lnTo>
                    <a:pt x="293692" y="47734"/>
                  </a:lnTo>
                  <a:lnTo>
                    <a:pt x="287998" y="49961"/>
                  </a:lnTo>
                  <a:lnTo>
                    <a:pt x="282304" y="52189"/>
                  </a:lnTo>
                  <a:lnTo>
                    <a:pt x="276609" y="54416"/>
                  </a:lnTo>
                  <a:lnTo>
                    <a:pt x="270915" y="57280"/>
                  </a:lnTo>
                  <a:lnTo>
                    <a:pt x="265854" y="60463"/>
                  </a:lnTo>
                  <a:lnTo>
                    <a:pt x="260476" y="64281"/>
                  </a:lnTo>
                  <a:lnTo>
                    <a:pt x="255414" y="67782"/>
                  </a:lnTo>
                  <a:lnTo>
                    <a:pt x="250669" y="71919"/>
                  </a:lnTo>
                  <a:lnTo>
                    <a:pt x="245608" y="75737"/>
                  </a:lnTo>
                  <a:lnTo>
                    <a:pt x="238648" y="83057"/>
                  </a:lnTo>
                  <a:lnTo>
                    <a:pt x="232321" y="90057"/>
                  </a:lnTo>
                  <a:lnTo>
                    <a:pt x="226627" y="98013"/>
                  </a:lnTo>
                  <a:lnTo>
                    <a:pt x="221882" y="105332"/>
                  </a:lnTo>
                  <a:lnTo>
                    <a:pt x="217770" y="113606"/>
                  </a:lnTo>
                  <a:lnTo>
                    <a:pt x="214290" y="121880"/>
                  </a:lnTo>
                  <a:lnTo>
                    <a:pt x="211443" y="130472"/>
                  </a:lnTo>
                  <a:lnTo>
                    <a:pt x="209545" y="139700"/>
                  </a:lnTo>
                  <a:lnTo>
                    <a:pt x="208596" y="134927"/>
                  </a:lnTo>
                  <a:lnTo>
                    <a:pt x="208279" y="129517"/>
                  </a:lnTo>
                  <a:lnTo>
                    <a:pt x="207963" y="124107"/>
                  </a:lnTo>
                  <a:lnTo>
                    <a:pt x="207963" y="118698"/>
                  </a:lnTo>
                  <a:lnTo>
                    <a:pt x="207963" y="112651"/>
                  </a:lnTo>
                  <a:lnTo>
                    <a:pt x="208279" y="106605"/>
                  </a:lnTo>
                  <a:lnTo>
                    <a:pt x="209228" y="101195"/>
                  </a:lnTo>
                  <a:lnTo>
                    <a:pt x="210177" y="95149"/>
                  </a:lnTo>
                  <a:lnTo>
                    <a:pt x="211443" y="89421"/>
                  </a:lnTo>
                  <a:lnTo>
                    <a:pt x="213341" y="84011"/>
                  </a:lnTo>
                  <a:lnTo>
                    <a:pt x="214923" y="78601"/>
                  </a:lnTo>
                  <a:lnTo>
                    <a:pt x="217137" y="73510"/>
                  </a:lnTo>
                  <a:lnTo>
                    <a:pt x="219984" y="68100"/>
                  </a:lnTo>
                  <a:lnTo>
                    <a:pt x="222831" y="62690"/>
                  </a:lnTo>
                  <a:lnTo>
                    <a:pt x="225678" y="57599"/>
                  </a:lnTo>
                  <a:lnTo>
                    <a:pt x="229158" y="53144"/>
                  </a:lnTo>
                  <a:lnTo>
                    <a:pt x="232638" y="48052"/>
                  </a:lnTo>
                  <a:lnTo>
                    <a:pt x="236750" y="43597"/>
                  </a:lnTo>
                  <a:lnTo>
                    <a:pt x="241179" y="38823"/>
                  </a:lnTo>
                  <a:lnTo>
                    <a:pt x="245608" y="34687"/>
                  </a:lnTo>
                  <a:lnTo>
                    <a:pt x="250669" y="30550"/>
                  </a:lnTo>
                  <a:lnTo>
                    <a:pt x="255414" y="26413"/>
                  </a:lnTo>
                  <a:lnTo>
                    <a:pt x="260476" y="22594"/>
                  </a:lnTo>
                  <a:lnTo>
                    <a:pt x="265854" y="19412"/>
                  </a:lnTo>
                  <a:lnTo>
                    <a:pt x="270915" y="16230"/>
                  </a:lnTo>
                  <a:lnTo>
                    <a:pt x="276609" y="13366"/>
                  </a:lnTo>
                  <a:lnTo>
                    <a:pt x="282304" y="10820"/>
                  </a:lnTo>
                  <a:lnTo>
                    <a:pt x="287998" y="8274"/>
                  </a:lnTo>
                  <a:lnTo>
                    <a:pt x="293692" y="6683"/>
                  </a:lnTo>
                  <a:lnTo>
                    <a:pt x="299702" y="4774"/>
                  </a:lnTo>
                  <a:lnTo>
                    <a:pt x="305713" y="3182"/>
                  </a:lnTo>
                  <a:lnTo>
                    <a:pt x="312040" y="1910"/>
                  </a:lnTo>
                  <a:lnTo>
                    <a:pt x="318367" y="955"/>
                  </a:lnTo>
                  <a:lnTo>
                    <a:pt x="324693" y="318"/>
                  </a:lnTo>
                  <a:lnTo>
                    <a:pt x="3313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8725"/>
              <a:ext cx="3969" cy="9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22"/>
          <p:cNvSpPr txBox="1"/>
          <p:nvPr/>
        </p:nvSpPr>
        <p:spPr>
          <a:xfrm flipH="1">
            <a:off x="6332220" y="1597660"/>
            <a:ext cx="5666105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0" name="文本框 20"/>
          <p:cNvSpPr txBox="1"/>
          <p:nvPr/>
        </p:nvSpPr>
        <p:spPr>
          <a:xfrm flipH="1">
            <a:off x="71120" y="1802130"/>
            <a:ext cx="3711757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单击此处添加简要内容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文本框 22"/>
          <p:cNvSpPr txBox="1"/>
          <p:nvPr/>
        </p:nvSpPr>
        <p:spPr>
          <a:xfrm flipH="1">
            <a:off x="5471160" y="2761615"/>
            <a:ext cx="650494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2" name="文本框 22"/>
          <p:cNvSpPr txBox="1"/>
          <p:nvPr/>
        </p:nvSpPr>
        <p:spPr>
          <a:xfrm flipH="1">
            <a:off x="6695440" y="4011930"/>
            <a:ext cx="5200015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4889500" y="5312410"/>
            <a:ext cx="7005320" cy="86614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本模板精心设计，模板所有素材均可自由编辑替换移动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24" name="文本框 20"/>
          <p:cNvSpPr txBox="1"/>
          <p:nvPr/>
        </p:nvSpPr>
        <p:spPr>
          <a:xfrm flipH="1">
            <a:off x="-374650" y="3028950"/>
            <a:ext cx="3711757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单击此处添加简要内容</a:t>
            </a:r>
            <a:r>
              <a:rPr lang="zh-CN" altLang="en-US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5" name="文本框 20"/>
          <p:cNvSpPr txBox="1"/>
          <p:nvPr/>
        </p:nvSpPr>
        <p:spPr>
          <a:xfrm flipH="1">
            <a:off x="414020" y="4335145"/>
            <a:ext cx="3711757" cy="39878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单击此处添加简要内容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6" name="文本框 20"/>
          <p:cNvSpPr txBox="1"/>
          <p:nvPr/>
        </p:nvSpPr>
        <p:spPr>
          <a:xfrm flipH="1">
            <a:off x="-619125" y="5619750"/>
            <a:ext cx="3711757" cy="36830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单击此处添加简要内容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691130" y="1561465"/>
            <a:ext cx="3924300" cy="1029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拼图"/>
          <p:cNvSpPr/>
          <p:nvPr/>
        </p:nvSpPr>
        <p:spPr bwMode="auto">
          <a:xfrm rot="5400000">
            <a:off x="1789430" y="1181100"/>
            <a:ext cx="1409700" cy="1409700"/>
          </a:xfrm>
          <a:custGeom>
            <a:avLst/>
            <a:gdLst>
              <a:gd name="T0" fmla="*/ 2147483646 w 6958"/>
              <a:gd name="T1" fmla="*/ 2147483646 h 6700"/>
              <a:gd name="T2" fmla="*/ 2147483646 w 6958"/>
              <a:gd name="T3" fmla="*/ 2147483646 h 6700"/>
              <a:gd name="T4" fmla="*/ 2147483646 w 6958"/>
              <a:gd name="T5" fmla="*/ 2147483646 h 6700"/>
              <a:gd name="T6" fmla="*/ 2147483646 w 6958"/>
              <a:gd name="T7" fmla="*/ 2147483646 h 6700"/>
              <a:gd name="T8" fmla="*/ 2147483646 w 6958"/>
              <a:gd name="T9" fmla="*/ 2147483646 h 6700"/>
              <a:gd name="T10" fmla="*/ 2147483646 w 6958"/>
              <a:gd name="T11" fmla="*/ 2147483646 h 6700"/>
              <a:gd name="T12" fmla="*/ 2147483646 w 6958"/>
              <a:gd name="T13" fmla="*/ 2147483646 h 6700"/>
              <a:gd name="T14" fmla="*/ 2147483646 w 6958"/>
              <a:gd name="T15" fmla="*/ 2147483646 h 6700"/>
              <a:gd name="T16" fmla="*/ 2147483646 w 6958"/>
              <a:gd name="T17" fmla="*/ 2147483646 h 6700"/>
              <a:gd name="T18" fmla="*/ 2147483646 w 6958"/>
              <a:gd name="T19" fmla="*/ 2147483646 h 6700"/>
              <a:gd name="T20" fmla="*/ 2147483646 w 6958"/>
              <a:gd name="T21" fmla="*/ 2147483646 h 6700"/>
              <a:gd name="T22" fmla="*/ 2147483646 w 6958"/>
              <a:gd name="T23" fmla="*/ 2147483646 h 6700"/>
              <a:gd name="T24" fmla="*/ 2147483646 w 6958"/>
              <a:gd name="T25" fmla="*/ 2147483646 h 6700"/>
              <a:gd name="T26" fmla="*/ 2147483646 w 6958"/>
              <a:gd name="T27" fmla="*/ 2147483646 h 6700"/>
              <a:gd name="T28" fmla="*/ 2147483646 w 6958"/>
              <a:gd name="T29" fmla="*/ 2147483646 h 6700"/>
              <a:gd name="T30" fmla="*/ 2147483646 w 6958"/>
              <a:gd name="T31" fmla="*/ 2147483646 h 6700"/>
              <a:gd name="T32" fmla="*/ 2147483646 w 6958"/>
              <a:gd name="T33" fmla="*/ 2147483646 h 6700"/>
              <a:gd name="T34" fmla="*/ 2147483646 w 6958"/>
              <a:gd name="T35" fmla="*/ 2147483646 h 6700"/>
              <a:gd name="T36" fmla="*/ 2147483646 w 6958"/>
              <a:gd name="T37" fmla="*/ 2147483646 h 6700"/>
              <a:gd name="T38" fmla="*/ 2147483646 w 6958"/>
              <a:gd name="T39" fmla="*/ 2147483646 h 6700"/>
              <a:gd name="T40" fmla="*/ 2147483646 w 6958"/>
              <a:gd name="T41" fmla="*/ 20556145 h 6700"/>
              <a:gd name="T42" fmla="*/ 2147483646 w 6958"/>
              <a:gd name="T43" fmla="*/ 2147483646 h 6700"/>
              <a:gd name="T44" fmla="*/ 2147483646 w 6958"/>
              <a:gd name="T45" fmla="*/ 2147483646 h 6700"/>
              <a:gd name="T46" fmla="*/ 2147483646 w 6958"/>
              <a:gd name="T47" fmla="*/ 2147483646 h 6700"/>
              <a:gd name="T48" fmla="*/ 2147483646 w 6958"/>
              <a:gd name="T49" fmla="*/ 2147483646 h 6700"/>
              <a:gd name="T50" fmla="*/ 2147483646 w 6958"/>
              <a:gd name="T51" fmla="*/ 2147483646 h 6700"/>
              <a:gd name="T52" fmla="*/ 2147483646 w 6958"/>
              <a:gd name="T53" fmla="*/ 2147483646 h 6700"/>
              <a:gd name="T54" fmla="*/ 2147483646 w 6958"/>
              <a:gd name="T55" fmla="*/ 2147483646 h 6700"/>
              <a:gd name="T56" fmla="*/ 2147483646 w 6958"/>
              <a:gd name="T57" fmla="*/ 2147483646 h 6700"/>
              <a:gd name="T58" fmla="*/ 2147483646 w 6958"/>
              <a:gd name="T59" fmla="*/ 2147483646 h 6700"/>
              <a:gd name="T60" fmla="*/ 2147483646 w 6958"/>
              <a:gd name="T61" fmla="*/ 2147483646 h 6700"/>
              <a:gd name="T62" fmla="*/ 2147483646 w 6958"/>
              <a:gd name="T63" fmla="*/ 2147483646 h 6700"/>
              <a:gd name="T64" fmla="*/ 2147483646 w 6958"/>
              <a:gd name="T65" fmla="*/ 2147483646 h 6700"/>
              <a:gd name="T66" fmla="*/ 2147483646 w 6958"/>
              <a:gd name="T67" fmla="*/ 2147483646 h 6700"/>
              <a:gd name="T68" fmla="*/ 348857026 w 6958"/>
              <a:gd name="T69" fmla="*/ 2147483646 h 6700"/>
              <a:gd name="T70" fmla="*/ 1949671675 w 6958"/>
              <a:gd name="T71" fmla="*/ 2147483646 h 6700"/>
              <a:gd name="T72" fmla="*/ 2147483646 w 6958"/>
              <a:gd name="T73" fmla="*/ 2147483646 h 6700"/>
              <a:gd name="T74" fmla="*/ 2147483646 w 6958"/>
              <a:gd name="T75" fmla="*/ 2147483646 h 6700"/>
              <a:gd name="T76" fmla="*/ 2147483646 w 6958"/>
              <a:gd name="T77" fmla="*/ 2147483646 h 6700"/>
              <a:gd name="T78" fmla="*/ 2147483646 w 6958"/>
              <a:gd name="T79" fmla="*/ 2147483646 h 6700"/>
              <a:gd name="T80" fmla="*/ 2147483646 w 6958"/>
              <a:gd name="T81" fmla="*/ 2147483646 h 6700"/>
              <a:gd name="T82" fmla="*/ 2147483646 w 6958"/>
              <a:gd name="T83" fmla="*/ 2147483646 h 6700"/>
              <a:gd name="T84" fmla="*/ 2147483646 w 6958"/>
              <a:gd name="T85" fmla="*/ 2147483646 h 6700"/>
              <a:gd name="T86" fmla="*/ 2147483646 w 6958"/>
              <a:gd name="T87" fmla="*/ 2147483646 h 6700"/>
              <a:gd name="T88" fmla="*/ 2147483646 w 6958"/>
              <a:gd name="T89" fmla="*/ 2147483646 h 6700"/>
              <a:gd name="T90" fmla="*/ 2147483646 w 6958"/>
              <a:gd name="T91" fmla="*/ 2147483646 h 6700"/>
              <a:gd name="T92" fmla="*/ 2147483646 w 6958"/>
              <a:gd name="T93" fmla="*/ 2147483646 h 6700"/>
              <a:gd name="T94" fmla="*/ 2147483646 w 6958"/>
              <a:gd name="T95" fmla="*/ 2147483646 h 6700"/>
              <a:gd name="T96" fmla="*/ 2147483646 w 6958"/>
              <a:gd name="T97" fmla="*/ 2147483646 h 6700"/>
              <a:gd name="T98" fmla="*/ 2147483646 w 6958"/>
              <a:gd name="T99" fmla="*/ 2147483646 h 6700"/>
              <a:gd name="T100" fmla="*/ 2147483646 w 6958"/>
              <a:gd name="T101" fmla="*/ 2147483646 h 6700"/>
              <a:gd name="T102" fmla="*/ 2147483646 w 6958"/>
              <a:gd name="T103" fmla="*/ 2147483646 h 6700"/>
              <a:gd name="T104" fmla="*/ 2147483646 w 6958"/>
              <a:gd name="T105" fmla="*/ 2147483646 h 6700"/>
              <a:gd name="T106" fmla="*/ 2147483646 w 6958"/>
              <a:gd name="T107" fmla="*/ 2147483646 h 6700"/>
              <a:gd name="T108" fmla="*/ 2147483646 w 6958"/>
              <a:gd name="T109" fmla="*/ 2147483646 h 6700"/>
              <a:gd name="T110" fmla="*/ 2147483646 w 6958"/>
              <a:gd name="T111" fmla="*/ 2147483646 h 6700"/>
              <a:gd name="T112" fmla="*/ 2147483646 w 6958"/>
              <a:gd name="T113" fmla="*/ 2147483646 h 6700"/>
              <a:gd name="T114" fmla="*/ 2147483646 w 6958"/>
              <a:gd name="T115" fmla="*/ 2147483646 h 6700"/>
              <a:gd name="T116" fmla="*/ 2147483646 w 6958"/>
              <a:gd name="T117" fmla="*/ 2147483646 h 6700"/>
              <a:gd name="T118" fmla="*/ 2147483646 w 6958"/>
              <a:gd name="T119" fmla="*/ 2147483646 h 67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958" h="6700">
                <a:moveTo>
                  <a:pt x="6955" y="4791"/>
                </a:moveTo>
                <a:lnTo>
                  <a:pt x="6955" y="4791"/>
                </a:lnTo>
                <a:lnTo>
                  <a:pt x="6958" y="4733"/>
                </a:lnTo>
                <a:lnTo>
                  <a:pt x="6958" y="4678"/>
                </a:lnTo>
                <a:lnTo>
                  <a:pt x="6955" y="4626"/>
                </a:lnTo>
                <a:lnTo>
                  <a:pt x="6951" y="4579"/>
                </a:lnTo>
                <a:lnTo>
                  <a:pt x="6946" y="4533"/>
                </a:lnTo>
                <a:lnTo>
                  <a:pt x="6939" y="4492"/>
                </a:lnTo>
                <a:lnTo>
                  <a:pt x="6930" y="4454"/>
                </a:lnTo>
                <a:lnTo>
                  <a:pt x="6920" y="4418"/>
                </a:lnTo>
                <a:lnTo>
                  <a:pt x="6908" y="4385"/>
                </a:lnTo>
                <a:lnTo>
                  <a:pt x="6896" y="4355"/>
                </a:lnTo>
                <a:lnTo>
                  <a:pt x="6881" y="4328"/>
                </a:lnTo>
                <a:lnTo>
                  <a:pt x="6865" y="4304"/>
                </a:lnTo>
                <a:lnTo>
                  <a:pt x="6849" y="4282"/>
                </a:lnTo>
                <a:lnTo>
                  <a:pt x="6831" y="4263"/>
                </a:lnTo>
                <a:lnTo>
                  <a:pt x="6813" y="4247"/>
                </a:lnTo>
                <a:lnTo>
                  <a:pt x="6793" y="4232"/>
                </a:lnTo>
                <a:lnTo>
                  <a:pt x="6773" y="4221"/>
                </a:lnTo>
                <a:lnTo>
                  <a:pt x="6753" y="4211"/>
                </a:lnTo>
                <a:lnTo>
                  <a:pt x="6732" y="4205"/>
                </a:lnTo>
                <a:lnTo>
                  <a:pt x="6710" y="4200"/>
                </a:lnTo>
                <a:lnTo>
                  <a:pt x="6689" y="4197"/>
                </a:lnTo>
                <a:lnTo>
                  <a:pt x="6666" y="4197"/>
                </a:lnTo>
                <a:lnTo>
                  <a:pt x="6644" y="4199"/>
                </a:lnTo>
                <a:lnTo>
                  <a:pt x="6622" y="4202"/>
                </a:lnTo>
                <a:lnTo>
                  <a:pt x="6599" y="4207"/>
                </a:lnTo>
                <a:lnTo>
                  <a:pt x="6577" y="4215"/>
                </a:lnTo>
                <a:lnTo>
                  <a:pt x="6555" y="4225"/>
                </a:lnTo>
                <a:lnTo>
                  <a:pt x="6532" y="4236"/>
                </a:lnTo>
                <a:lnTo>
                  <a:pt x="6511" y="4248"/>
                </a:lnTo>
                <a:lnTo>
                  <a:pt x="6490" y="4262"/>
                </a:lnTo>
                <a:lnTo>
                  <a:pt x="6469" y="4278"/>
                </a:lnTo>
                <a:lnTo>
                  <a:pt x="6449" y="4295"/>
                </a:lnTo>
                <a:lnTo>
                  <a:pt x="6432" y="4318"/>
                </a:lnTo>
                <a:lnTo>
                  <a:pt x="6415" y="4341"/>
                </a:lnTo>
                <a:lnTo>
                  <a:pt x="6395" y="4362"/>
                </a:lnTo>
                <a:lnTo>
                  <a:pt x="6375" y="4383"/>
                </a:lnTo>
                <a:lnTo>
                  <a:pt x="6374" y="4386"/>
                </a:lnTo>
                <a:lnTo>
                  <a:pt x="6372" y="4385"/>
                </a:lnTo>
                <a:lnTo>
                  <a:pt x="6346" y="4411"/>
                </a:lnTo>
                <a:lnTo>
                  <a:pt x="6318" y="4434"/>
                </a:lnTo>
                <a:lnTo>
                  <a:pt x="6288" y="4456"/>
                </a:lnTo>
                <a:lnTo>
                  <a:pt x="6258" y="4478"/>
                </a:lnTo>
                <a:lnTo>
                  <a:pt x="6227" y="4497"/>
                </a:lnTo>
                <a:lnTo>
                  <a:pt x="6195" y="4516"/>
                </a:lnTo>
                <a:lnTo>
                  <a:pt x="6162" y="4532"/>
                </a:lnTo>
                <a:lnTo>
                  <a:pt x="6127" y="4547"/>
                </a:lnTo>
                <a:lnTo>
                  <a:pt x="6092" y="4561"/>
                </a:lnTo>
                <a:lnTo>
                  <a:pt x="6056" y="4573"/>
                </a:lnTo>
                <a:lnTo>
                  <a:pt x="6020" y="4583"/>
                </a:lnTo>
                <a:lnTo>
                  <a:pt x="5983" y="4592"/>
                </a:lnTo>
                <a:lnTo>
                  <a:pt x="5945" y="4599"/>
                </a:lnTo>
                <a:lnTo>
                  <a:pt x="5906" y="4603"/>
                </a:lnTo>
                <a:lnTo>
                  <a:pt x="5868" y="4606"/>
                </a:lnTo>
                <a:lnTo>
                  <a:pt x="5828" y="4608"/>
                </a:lnTo>
                <a:lnTo>
                  <a:pt x="5787" y="4606"/>
                </a:lnTo>
                <a:lnTo>
                  <a:pt x="5748" y="4603"/>
                </a:lnTo>
                <a:lnTo>
                  <a:pt x="5709" y="4598"/>
                </a:lnTo>
                <a:lnTo>
                  <a:pt x="5670" y="4592"/>
                </a:lnTo>
                <a:lnTo>
                  <a:pt x="5632" y="4583"/>
                </a:lnTo>
                <a:lnTo>
                  <a:pt x="5595" y="4572"/>
                </a:lnTo>
                <a:lnTo>
                  <a:pt x="5559" y="4559"/>
                </a:lnTo>
                <a:lnTo>
                  <a:pt x="5523" y="4546"/>
                </a:lnTo>
                <a:lnTo>
                  <a:pt x="5489" y="4530"/>
                </a:lnTo>
                <a:lnTo>
                  <a:pt x="5455" y="4512"/>
                </a:lnTo>
                <a:lnTo>
                  <a:pt x="5422" y="4494"/>
                </a:lnTo>
                <a:lnTo>
                  <a:pt x="5391" y="4474"/>
                </a:lnTo>
                <a:lnTo>
                  <a:pt x="5360" y="4451"/>
                </a:lnTo>
                <a:lnTo>
                  <a:pt x="5330" y="4428"/>
                </a:lnTo>
                <a:lnTo>
                  <a:pt x="5301" y="4403"/>
                </a:lnTo>
                <a:lnTo>
                  <a:pt x="5274" y="4377"/>
                </a:lnTo>
                <a:lnTo>
                  <a:pt x="5248" y="4350"/>
                </a:lnTo>
                <a:lnTo>
                  <a:pt x="5223" y="4323"/>
                </a:lnTo>
                <a:lnTo>
                  <a:pt x="5201" y="4293"/>
                </a:lnTo>
                <a:lnTo>
                  <a:pt x="5179" y="4262"/>
                </a:lnTo>
                <a:lnTo>
                  <a:pt x="5158" y="4230"/>
                </a:lnTo>
                <a:lnTo>
                  <a:pt x="5139" y="4197"/>
                </a:lnTo>
                <a:lnTo>
                  <a:pt x="5122" y="4164"/>
                </a:lnTo>
                <a:lnTo>
                  <a:pt x="5107" y="4129"/>
                </a:lnTo>
                <a:lnTo>
                  <a:pt x="5092" y="4093"/>
                </a:lnTo>
                <a:lnTo>
                  <a:pt x="5079" y="4056"/>
                </a:lnTo>
                <a:lnTo>
                  <a:pt x="5070" y="4019"/>
                </a:lnTo>
                <a:lnTo>
                  <a:pt x="5061" y="3982"/>
                </a:lnTo>
                <a:lnTo>
                  <a:pt x="5053" y="3943"/>
                </a:lnTo>
                <a:lnTo>
                  <a:pt x="5048" y="3904"/>
                </a:lnTo>
                <a:lnTo>
                  <a:pt x="5046" y="3864"/>
                </a:lnTo>
                <a:lnTo>
                  <a:pt x="5045" y="3824"/>
                </a:lnTo>
                <a:lnTo>
                  <a:pt x="5046" y="3783"/>
                </a:lnTo>
                <a:lnTo>
                  <a:pt x="5048" y="3744"/>
                </a:lnTo>
                <a:lnTo>
                  <a:pt x="5053" y="3704"/>
                </a:lnTo>
                <a:lnTo>
                  <a:pt x="5061" y="3666"/>
                </a:lnTo>
                <a:lnTo>
                  <a:pt x="5070" y="3628"/>
                </a:lnTo>
                <a:lnTo>
                  <a:pt x="5079" y="3591"/>
                </a:lnTo>
                <a:lnTo>
                  <a:pt x="5092" y="3554"/>
                </a:lnTo>
                <a:lnTo>
                  <a:pt x="5107" y="3519"/>
                </a:lnTo>
                <a:lnTo>
                  <a:pt x="5122" y="3484"/>
                </a:lnTo>
                <a:lnTo>
                  <a:pt x="5139" y="3451"/>
                </a:lnTo>
                <a:lnTo>
                  <a:pt x="5158" y="3418"/>
                </a:lnTo>
                <a:lnTo>
                  <a:pt x="5179" y="3385"/>
                </a:lnTo>
                <a:lnTo>
                  <a:pt x="5201" y="3356"/>
                </a:lnTo>
                <a:lnTo>
                  <a:pt x="5223" y="3326"/>
                </a:lnTo>
                <a:lnTo>
                  <a:pt x="5248" y="3297"/>
                </a:lnTo>
                <a:lnTo>
                  <a:pt x="5274" y="3270"/>
                </a:lnTo>
                <a:lnTo>
                  <a:pt x="5301" y="3244"/>
                </a:lnTo>
                <a:lnTo>
                  <a:pt x="5330" y="3219"/>
                </a:lnTo>
                <a:lnTo>
                  <a:pt x="5360" y="3196"/>
                </a:lnTo>
                <a:lnTo>
                  <a:pt x="5391" y="3175"/>
                </a:lnTo>
                <a:lnTo>
                  <a:pt x="5422" y="3153"/>
                </a:lnTo>
                <a:lnTo>
                  <a:pt x="5455" y="3135"/>
                </a:lnTo>
                <a:lnTo>
                  <a:pt x="5489" y="3118"/>
                </a:lnTo>
                <a:lnTo>
                  <a:pt x="5523" y="3103"/>
                </a:lnTo>
                <a:lnTo>
                  <a:pt x="5559" y="3088"/>
                </a:lnTo>
                <a:lnTo>
                  <a:pt x="5595" y="3075"/>
                </a:lnTo>
                <a:lnTo>
                  <a:pt x="5632" y="3065"/>
                </a:lnTo>
                <a:lnTo>
                  <a:pt x="5670" y="3057"/>
                </a:lnTo>
                <a:lnTo>
                  <a:pt x="5709" y="3049"/>
                </a:lnTo>
                <a:lnTo>
                  <a:pt x="5748" y="3044"/>
                </a:lnTo>
                <a:lnTo>
                  <a:pt x="5787" y="3042"/>
                </a:lnTo>
                <a:lnTo>
                  <a:pt x="5828" y="3041"/>
                </a:lnTo>
                <a:lnTo>
                  <a:pt x="5867" y="3042"/>
                </a:lnTo>
                <a:lnTo>
                  <a:pt x="5906" y="3044"/>
                </a:lnTo>
                <a:lnTo>
                  <a:pt x="5945" y="3049"/>
                </a:lnTo>
                <a:lnTo>
                  <a:pt x="5982" y="3056"/>
                </a:lnTo>
                <a:lnTo>
                  <a:pt x="6019" y="3064"/>
                </a:lnTo>
                <a:lnTo>
                  <a:pt x="6055" y="3074"/>
                </a:lnTo>
                <a:lnTo>
                  <a:pt x="6091" y="3087"/>
                </a:lnTo>
                <a:lnTo>
                  <a:pt x="6126" y="3100"/>
                </a:lnTo>
                <a:lnTo>
                  <a:pt x="6160" y="3115"/>
                </a:lnTo>
                <a:lnTo>
                  <a:pt x="6193" y="3131"/>
                </a:lnTo>
                <a:lnTo>
                  <a:pt x="6225" y="3150"/>
                </a:lnTo>
                <a:lnTo>
                  <a:pt x="6257" y="3170"/>
                </a:lnTo>
                <a:lnTo>
                  <a:pt x="6287" y="3191"/>
                </a:lnTo>
                <a:lnTo>
                  <a:pt x="6317" y="3213"/>
                </a:lnTo>
                <a:lnTo>
                  <a:pt x="6344" y="3237"/>
                </a:lnTo>
                <a:lnTo>
                  <a:pt x="6371" y="3261"/>
                </a:lnTo>
                <a:lnTo>
                  <a:pt x="6374" y="3263"/>
                </a:lnTo>
                <a:lnTo>
                  <a:pt x="6394" y="3279"/>
                </a:lnTo>
                <a:lnTo>
                  <a:pt x="6420" y="3299"/>
                </a:lnTo>
                <a:lnTo>
                  <a:pt x="6452" y="3322"/>
                </a:lnTo>
                <a:lnTo>
                  <a:pt x="6488" y="3347"/>
                </a:lnTo>
                <a:lnTo>
                  <a:pt x="6529" y="3372"/>
                </a:lnTo>
                <a:lnTo>
                  <a:pt x="6550" y="3384"/>
                </a:lnTo>
                <a:lnTo>
                  <a:pt x="6572" y="3395"/>
                </a:lnTo>
                <a:lnTo>
                  <a:pt x="6594" y="3405"/>
                </a:lnTo>
                <a:lnTo>
                  <a:pt x="6617" y="3415"/>
                </a:lnTo>
                <a:lnTo>
                  <a:pt x="6640" y="3424"/>
                </a:lnTo>
                <a:lnTo>
                  <a:pt x="6663" y="3431"/>
                </a:lnTo>
                <a:lnTo>
                  <a:pt x="6686" y="3437"/>
                </a:lnTo>
                <a:lnTo>
                  <a:pt x="6708" y="3441"/>
                </a:lnTo>
                <a:lnTo>
                  <a:pt x="6732" y="3444"/>
                </a:lnTo>
                <a:lnTo>
                  <a:pt x="6754" y="3445"/>
                </a:lnTo>
                <a:lnTo>
                  <a:pt x="6777" y="3442"/>
                </a:lnTo>
                <a:lnTo>
                  <a:pt x="6798" y="3439"/>
                </a:lnTo>
                <a:lnTo>
                  <a:pt x="6818" y="3431"/>
                </a:lnTo>
                <a:lnTo>
                  <a:pt x="6837" y="3423"/>
                </a:lnTo>
                <a:lnTo>
                  <a:pt x="6847" y="3416"/>
                </a:lnTo>
                <a:lnTo>
                  <a:pt x="6857" y="3410"/>
                </a:lnTo>
                <a:lnTo>
                  <a:pt x="6866" y="3403"/>
                </a:lnTo>
                <a:lnTo>
                  <a:pt x="6875" y="3395"/>
                </a:lnTo>
                <a:lnTo>
                  <a:pt x="6883" y="3385"/>
                </a:lnTo>
                <a:lnTo>
                  <a:pt x="6892" y="3375"/>
                </a:lnTo>
                <a:lnTo>
                  <a:pt x="6899" y="3365"/>
                </a:lnTo>
                <a:lnTo>
                  <a:pt x="6907" y="3354"/>
                </a:lnTo>
                <a:lnTo>
                  <a:pt x="6914" y="3342"/>
                </a:lnTo>
                <a:lnTo>
                  <a:pt x="6920" y="3328"/>
                </a:lnTo>
                <a:lnTo>
                  <a:pt x="6927" y="3313"/>
                </a:lnTo>
                <a:lnTo>
                  <a:pt x="6933" y="3299"/>
                </a:lnTo>
                <a:lnTo>
                  <a:pt x="6944" y="3265"/>
                </a:lnTo>
                <a:lnTo>
                  <a:pt x="6953" y="3227"/>
                </a:lnTo>
                <a:lnTo>
                  <a:pt x="6945" y="3080"/>
                </a:lnTo>
                <a:lnTo>
                  <a:pt x="6937" y="2943"/>
                </a:lnTo>
                <a:lnTo>
                  <a:pt x="6927" y="2811"/>
                </a:lnTo>
                <a:lnTo>
                  <a:pt x="6917" y="2689"/>
                </a:lnTo>
                <a:lnTo>
                  <a:pt x="6906" y="2575"/>
                </a:lnTo>
                <a:lnTo>
                  <a:pt x="6896" y="2469"/>
                </a:lnTo>
                <a:lnTo>
                  <a:pt x="6886" y="2371"/>
                </a:lnTo>
                <a:lnTo>
                  <a:pt x="6876" y="2283"/>
                </a:lnTo>
                <a:lnTo>
                  <a:pt x="6857" y="2133"/>
                </a:lnTo>
                <a:lnTo>
                  <a:pt x="6841" y="2023"/>
                </a:lnTo>
                <a:lnTo>
                  <a:pt x="6830" y="1950"/>
                </a:lnTo>
                <a:lnTo>
                  <a:pt x="6825" y="1919"/>
                </a:lnTo>
                <a:lnTo>
                  <a:pt x="6821" y="1905"/>
                </a:lnTo>
                <a:lnTo>
                  <a:pt x="6818" y="1891"/>
                </a:lnTo>
                <a:lnTo>
                  <a:pt x="6811" y="1879"/>
                </a:lnTo>
                <a:lnTo>
                  <a:pt x="6805" y="1867"/>
                </a:lnTo>
                <a:lnTo>
                  <a:pt x="6798" y="1855"/>
                </a:lnTo>
                <a:lnTo>
                  <a:pt x="6789" y="1844"/>
                </a:lnTo>
                <a:lnTo>
                  <a:pt x="6779" y="1836"/>
                </a:lnTo>
                <a:lnTo>
                  <a:pt x="6768" y="1827"/>
                </a:lnTo>
                <a:lnTo>
                  <a:pt x="6757" y="1818"/>
                </a:lnTo>
                <a:lnTo>
                  <a:pt x="6746" y="1812"/>
                </a:lnTo>
                <a:lnTo>
                  <a:pt x="6732" y="1807"/>
                </a:lnTo>
                <a:lnTo>
                  <a:pt x="6720" y="1802"/>
                </a:lnTo>
                <a:lnTo>
                  <a:pt x="6706" y="1800"/>
                </a:lnTo>
                <a:lnTo>
                  <a:pt x="6692" y="1797"/>
                </a:lnTo>
                <a:lnTo>
                  <a:pt x="6677" y="1797"/>
                </a:lnTo>
                <a:lnTo>
                  <a:pt x="6663" y="1797"/>
                </a:lnTo>
                <a:lnTo>
                  <a:pt x="6516" y="1812"/>
                </a:lnTo>
                <a:lnTo>
                  <a:pt x="6354" y="1828"/>
                </a:lnTo>
                <a:lnTo>
                  <a:pt x="6142" y="1847"/>
                </a:lnTo>
                <a:lnTo>
                  <a:pt x="5891" y="1868"/>
                </a:lnTo>
                <a:lnTo>
                  <a:pt x="5610" y="1889"/>
                </a:lnTo>
                <a:lnTo>
                  <a:pt x="5461" y="1899"/>
                </a:lnTo>
                <a:lnTo>
                  <a:pt x="5309" y="1909"/>
                </a:lnTo>
                <a:lnTo>
                  <a:pt x="5153" y="1917"/>
                </a:lnTo>
                <a:lnTo>
                  <a:pt x="4994" y="1925"/>
                </a:lnTo>
                <a:lnTo>
                  <a:pt x="4962" y="1925"/>
                </a:lnTo>
                <a:lnTo>
                  <a:pt x="4932" y="1924"/>
                </a:lnTo>
                <a:lnTo>
                  <a:pt x="4903" y="1922"/>
                </a:lnTo>
                <a:lnTo>
                  <a:pt x="4876" y="1920"/>
                </a:lnTo>
                <a:lnTo>
                  <a:pt x="4850" y="1916"/>
                </a:lnTo>
                <a:lnTo>
                  <a:pt x="4827" y="1913"/>
                </a:lnTo>
                <a:lnTo>
                  <a:pt x="4803" y="1909"/>
                </a:lnTo>
                <a:lnTo>
                  <a:pt x="4782" y="1904"/>
                </a:lnTo>
                <a:lnTo>
                  <a:pt x="4761" y="1898"/>
                </a:lnTo>
                <a:lnTo>
                  <a:pt x="4742" y="1891"/>
                </a:lnTo>
                <a:lnTo>
                  <a:pt x="4725" y="1885"/>
                </a:lnTo>
                <a:lnTo>
                  <a:pt x="4709" y="1878"/>
                </a:lnTo>
                <a:lnTo>
                  <a:pt x="4694" y="1870"/>
                </a:lnTo>
                <a:lnTo>
                  <a:pt x="4679" y="1863"/>
                </a:lnTo>
                <a:lnTo>
                  <a:pt x="4667" y="1854"/>
                </a:lnTo>
                <a:lnTo>
                  <a:pt x="4654" y="1846"/>
                </a:lnTo>
                <a:lnTo>
                  <a:pt x="4644" y="1836"/>
                </a:lnTo>
                <a:lnTo>
                  <a:pt x="4634" y="1827"/>
                </a:lnTo>
                <a:lnTo>
                  <a:pt x="4626" y="1816"/>
                </a:lnTo>
                <a:lnTo>
                  <a:pt x="4618" y="1806"/>
                </a:lnTo>
                <a:lnTo>
                  <a:pt x="4612" y="1795"/>
                </a:lnTo>
                <a:lnTo>
                  <a:pt x="4606" y="1785"/>
                </a:lnTo>
                <a:lnTo>
                  <a:pt x="4601" y="1774"/>
                </a:lnTo>
                <a:lnTo>
                  <a:pt x="4597" y="1761"/>
                </a:lnTo>
                <a:lnTo>
                  <a:pt x="4595" y="1750"/>
                </a:lnTo>
                <a:lnTo>
                  <a:pt x="4592" y="1738"/>
                </a:lnTo>
                <a:lnTo>
                  <a:pt x="4590" y="1725"/>
                </a:lnTo>
                <a:lnTo>
                  <a:pt x="4590" y="1713"/>
                </a:lnTo>
                <a:lnTo>
                  <a:pt x="4590" y="1688"/>
                </a:lnTo>
                <a:lnTo>
                  <a:pt x="4592" y="1663"/>
                </a:lnTo>
                <a:lnTo>
                  <a:pt x="4597" y="1637"/>
                </a:lnTo>
                <a:lnTo>
                  <a:pt x="4605" y="1611"/>
                </a:lnTo>
                <a:lnTo>
                  <a:pt x="4613" y="1585"/>
                </a:lnTo>
                <a:lnTo>
                  <a:pt x="4624" y="1559"/>
                </a:lnTo>
                <a:lnTo>
                  <a:pt x="4636" y="1534"/>
                </a:lnTo>
                <a:lnTo>
                  <a:pt x="4648" y="1510"/>
                </a:lnTo>
                <a:lnTo>
                  <a:pt x="4662" y="1486"/>
                </a:lnTo>
                <a:lnTo>
                  <a:pt x="4675" y="1462"/>
                </a:lnTo>
                <a:lnTo>
                  <a:pt x="4704" y="1419"/>
                </a:lnTo>
                <a:lnTo>
                  <a:pt x="4731" y="1382"/>
                </a:lnTo>
                <a:lnTo>
                  <a:pt x="4755" y="1351"/>
                </a:lnTo>
                <a:lnTo>
                  <a:pt x="4773" y="1329"/>
                </a:lnTo>
                <a:lnTo>
                  <a:pt x="4773" y="1326"/>
                </a:lnTo>
                <a:lnTo>
                  <a:pt x="4799" y="1299"/>
                </a:lnTo>
                <a:lnTo>
                  <a:pt x="4823" y="1272"/>
                </a:lnTo>
                <a:lnTo>
                  <a:pt x="4845" y="1242"/>
                </a:lnTo>
                <a:lnTo>
                  <a:pt x="4865" y="1212"/>
                </a:lnTo>
                <a:lnTo>
                  <a:pt x="4885" y="1181"/>
                </a:lnTo>
                <a:lnTo>
                  <a:pt x="4903" y="1149"/>
                </a:lnTo>
                <a:lnTo>
                  <a:pt x="4920" y="1115"/>
                </a:lnTo>
                <a:lnTo>
                  <a:pt x="4934" y="1081"/>
                </a:lnTo>
                <a:lnTo>
                  <a:pt x="4948" y="1046"/>
                </a:lnTo>
                <a:lnTo>
                  <a:pt x="4960" y="1011"/>
                </a:lnTo>
                <a:lnTo>
                  <a:pt x="4970" y="974"/>
                </a:lnTo>
                <a:lnTo>
                  <a:pt x="4979" y="937"/>
                </a:lnTo>
                <a:lnTo>
                  <a:pt x="4985" y="900"/>
                </a:lnTo>
                <a:lnTo>
                  <a:pt x="4990" y="861"/>
                </a:lnTo>
                <a:lnTo>
                  <a:pt x="4994" y="823"/>
                </a:lnTo>
                <a:lnTo>
                  <a:pt x="4994" y="783"/>
                </a:lnTo>
                <a:lnTo>
                  <a:pt x="4994" y="742"/>
                </a:lnTo>
                <a:lnTo>
                  <a:pt x="4990" y="703"/>
                </a:lnTo>
                <a:lnTo>
                  <a:pt x="4985" y="664"/>
                </a:lnTo>
                <a:lnTo>
                  <a:pt x="4978" y="624"/>
                </a:lnTo>
                <a:lnTo>
                  <a:pt x="4969" y="587"/>
                </a:lnTo>
                <a:lnTo>
                  <a:pt x="4959" y="550"/>
                </a:lnTo>
                <a:lnTo>
                  <a:pt x="4947" y="514"/>
                </a:lnTo>
                <a:lnTo>
                  <a:pt x="4933" y="478"/>
                </a:lnTo>
                <a:lnTo>
                  <a:pt x="4917" y="443"/>
                </a:lnTo>
                <a:lnTo>
                  <a:pt x="4900" y="410"/>
                </a:lnTo>
                <a:lnTo>
                  <a:pt x="4881" y="376"/>
                </a:lnTo>
                <a:lnTo>
                  <a:pt x="4860" y="345"/>
                </a:lnTo>
                <a:lnTo>
                  <a:pt x="4839" y="314"/>
                </a:lnTo>
                <a:lnTo>
                  <a:pt x="4815" y="285"/>
                </a:lnTo>
                <a:lnTo>
                  <a:pt x="4791" y="256"/>
                </a:lnTo>
                <a:lnTo>
                  <a:pt x="4765" y="229"/>
                </a:lnTo>
                <a:lnTo>
                  <a:pt x="4737" y="203"/>
                </a:lnTo>
                <a:lnTo>
                  <a:pt x="4709" y="178"/>
                </a:lnTo>
                <a:lnTo>
                  <a:pt x="4680" y="156"/>
                </a:lnTo>
                <a:lnTo>
                  <a:pt x="4649" y="133"/>
                </a:lnTo>
                <a:lnTo>
                  <a:pt x="4617" y="114"/>
                </a:lnTo>
                <a:lnTo>
                  <a:pt x="4585" y="94"/>
                </a:lnTo>
                <a:lnTo>
                  <a:pt x="4551" y="76"/>
                </a:lnTo>
                <a:lnTo>
                  <a:pt x="4517" y="62"/>
                </a:lnTo>
                <a:lnTo>
                  <a:pt x="4481" y="47"/>
                </a:lnTo>
                <a:lnTo>
                  <a:pt x="4444" y="34"/>
                </a:lnTo>
                <a:lnTo>
                  <a:pt x="4408" y="24"/>
                </a:lnTo>
                <a:lnTo>
                  <a:pt x="4369" y="16"/>
                </a:lnTo>
                <a:lnTo>
                  <a:pt x="4331" y="8"/>
                </a:lnTo>
                <a:lnTo>
                  <a:pt x="4291" y="3"/>
                </a:lnTo>
                <a:lnTo>
                  <a:pt x="4251" y="1"/>
                </a:lnTo>
                <a:lnTo>
                  <a:pt x="4212" y="0"/>
                </a:lnTo>
                <a:lnTo>
                  <a:pt x="4171" y="1"/>
                </a:lnTo>
                <a:lnTo>
                  <a:pt x="4131" y="3"/>
                </a:lnTo>
                <a:lnTo>
                  <a:pt x="4091" y="8"/>
                </a:lnTo>
                <a:lnTo>
                  <a:pt x="4053" y="16"/>
                </a:lnTo>
                <a:lnTo>
                  <a:pt x="4016" y="24"/>
                </a:lnTo>
                <a:lnTo>
                  <a:pt x="3979" y="34"/>
                </a:lnTo>
                <a:lnTo>
                  <a:pt x="3941" y="47"/>
                </a:lnTo>
                <a:lnTo>
                  <a:pt x="3907" y="62"/>
                </a:lnTo>
                <a:lnTo>
                  <a:pt x="3872" y="76"/>
                </a:lnTo>
                <a:lnTo>
                  <a:pt x="3837" y="94"/>
                </a:lnTo>
                <a:lnTo>
                  <a:pt x="3805" y="114"/>
                </a:lnTo>
                <a:lnTo>
                  <a:pt x="3773" y="133"/>
                </a:lnTo>
                <a:lnTo>
                  <a:pt x="3743" y="156"/>
                </a:lnTo>
                <a:lnTo>
                  <a:pt x="3713" y="178"/>
                </a:lnTo>
                <a:lnTo>
                  <a:pt x="3685" y="203"/>
                </a:lnTo>
                <a:lnTo>
                  <a:pt x="3658" y="229"/>
                </a:lnTo>
                <a:lnTo>
                  <a:pt x="3631" y="256"/>
                </a:lnTo>
                <a:lnTo>
                  <a:pt x="3607" y="285"/>
                </a:lnTo>
                <a:lnTo>
                  <a:pt x="3583" y="314"/>
                </a:lnTo>
                <a:lnTo>
                  <a:pt x="3562" y="345"/>
                </a:lnTo>
                <a:lnTo>
                  <a:pt x="3541" y="376"/>
                </a:lnTo>
                <a:lnTo>
                  <a:pt x="3522" y="410"/>
                </a:lnTo>
                <a:lnTo>
                  <a:pt x="3505" y="443"/>
                </a:lnTo>
                <a:lnTo>
                  <a:pt x="3489" y="478"/>
                </a:lnTo>
                <a:lnTo>
                  <a:pt x="3475" y="514"/>
                </a:lnTo>
                <a:lnTo>
                  <a:pt x="3463" y="550"/>
                </a:lnTo>
                <a:lnTo>
                  <a:pt x="3453" y="587"/>
                </a:lnTo>
                <a:lnTo>
                  <a:pt x="3443" y="624"/>
                </a:lnTo>
                <a:lnTo>
                  <a:pt x="3437" y="664"/>
                </a:lnTo>
                <a:lnTo>
                  <a:pt x="3432" y="703"/>
                </a:lnTo>
                <a:lnTo>
                  <a:pt x="3428" y="742"/>
                </a:lnTo>
                <a:lnTo>
                  <a:pt x="3428" y="783"/>
                </a:lnTo>
                <a:lnTo>
                  <a:pt x="3428" y="823"/>
                </a:lnTo>
                <a:lnTo>
                  <a:pt x="3432" y="861"/>
                </a:lnTo>
                <a:lnTo>
                  <a:pt x="3437" y="900"/>
                </a:lnTo>
                <a:lnTo>
                  <a:pt x="3443" y="938"/>
                </a:lnTo>
                <a:lnTo>
                  <a:pt x="3452" y="975"/>
                </a:lnTo>
                <a:lnTo>
                  <a:pt x="3462" y="1011"/>
                </a:lnTo>
                <a:lnTo>
                  <a:pt x="3474" y="1047"/>
                </a:lnTo>
                <a:lnTo>
                  <a:pt x="3488" y="1082"/>
                </a:lnTo>
                <a:lnTo>
                  <a:pt x="3503" y="1117"/>
                </a:lnTo>
                <a:lnTo>
                  <a:pt x="3520" y="1150"/>
                </a:lnTo>
                <a:lnTo>
                  <a:pt x="3537" y="1182"/>
                </a:lnTo>
                <a:lnTo>
                  <a:pt x="3557" y="1213"/>
                </a:lnTo>
                <a:lnTo>
                  <a:pt x="3578" y="1243"/>
                </a:lnTo>
                <a:lnTo>
                  <a:pt x="3601" y="1273"/>
                </a:lnTo>
                <a:lnTo>
                  <a:pt x="3625" y="1301"/>
                </a:lnTo>
                <a:lnTo>
                  <a:pt x="3650" y="1327"/>
                </a:lnTo>
                <a:lnTo>
                  <a:pt x="3649" y="1329"/>
                </a:lnTo>
                <a:lnTo>
                  <a:pt x="3651" y="1330"/>
                </a:lnTo>
                <a:lnTo>
                  <a:pt x="3672" y="1350"/>
                </a:lnTo>
                <a:lnTo>
                  <a:pt x="3695" y="1370"/>
                </a:lnTo>
                <a:lnTo>
                  <a:pt x="3739" y="1405"/>
                </a:lnTo>
                <a:lnTo>
                  <a:pt x="3757" y="1425"/>
                </a:lnTo>
                <a:lnTo>
                  <a:pt x="3773" y="1445"/>
                </a:lnTo>
                <a:lnTo>
                  <a:pt x="3786" y="1466"/>
                </a:lnTo>
                <a:lnTo>
                  <a:pt x="3800" y="1487"/>
                </a:lnTo>
                <a:lnTo>
                  <a:pt x="3810" y="1510"/>
                </a:lnTo>
                <a:lnTo>
                  <a:pt x="3820" y="1532"/>
                </a:lnTo>
                <a:lnTo>
                  <a:pt x="3827" y="1554"/>
                </a:lnTo>
                <a:lnTo>
                  <a:pt x="3832" y="1577"/>
                </a:lnTo>
                <a:lnTo>
                  <a:pt x="3836" y="1599"/>
                </a:lnTo>
                <a:lnTo>
                  <a:pt x="3839" y="1621"/>
                </a:lnTo>
                <a:lnTo>
                  <a:pt x="3837" y="1642"/>
                </a:lnTo>
                <a:lnTo>
                  <a:pt x="3835" y="1665"/>
                </a:lnTo>
                <a:lnTo>
                  <a:pt x="3830" y="1686"/>
                </a:lnTo>
                <a:lnTo>
                  <a:pt x="3824" y="1707"/>
                </a:lnTo>
                <a:lnTo>
                  <a:pt x="3815" y="1728"/>
                </a:lnTo>
                <a:lnTo>
                  <a:pt x="3803" y="1748"/>
                </a:lnTo>
                <a:lnTo>
                  <a:pt x="3789" y="1767"/>
                </a:lnTo>
                <a:lnTo>
                  <a:pt x="3773" y="1786"/>
                </a:lnTo>
                <a:lnTo>
                  <a:pt x="3753" y="1803"/>
                </a:lnTo>
                <a:lnTo>
                  <a:pt x="3732" y="1820"/>
                </a:lnTo>
                <a:lnTo>
                  <a:pt x="3708" y="1836"/>
                </a:lnTo>
                <a:lnTo>
                  <a:pt x="3681" y="1849"/>
                </a:lnTo>
                <a:lnTo>
                  <a:pt x="3651" y="1863"/>
                </a:lnTo>
                <a:lnTo>
                  <a:pt x="3618" y="1874"/>
                </a:lnTo>
                <a:lnTo>
                  <a:pt x="3583" y="1885"/>
                </a:lnTo>
                <a:lnTo>
                  <a:pt x="3545" y="1894"/>
                </a:lnTo>
                <a:lnTo>
                  <a:pt x="3503" y="1901"/>
                </a:lnTo>
                <a:lnTo>
                  <a:pt x="3458" y="1906"/>
                </a:lnTo>
                <a:lnTo>
                  <a:pt x="3410" y="1910"/>
                </a:lnTo>
                <a:lnTo>
                  <a:pt x="3359" y="1913"/>
                </a:lnTo>
                <a:lnTo>
                  <a:pt x="3304" y="1913"/>
                </a:lnTo>
                <a:lnTo>
                  <a:pt x="3247" y="1910"/>
                </a:lnTo>
                <a:lnTo>
                  <a:pt x="2991" y="1893"/>
                </a:lnTo>
                <a:lnTo>
                  <a:pt x="2750" y="1874"/>
                </a:lnTo>
                <a:lnTo>
                  <a:pt x="2532" y="1855"/>
                </a:lnTo>
                <a:lnTo>
                  <a:pt x="2340" y="1838"/>
                </a:lnTo>
                <a:lnTo>
                  <a:pt x="2181" y="1822"/>
                </a:lnTo>
                <a:lnTo>
                  <a:pt x="2060" y="1810"/>
                </a:lnTo>
                <a:lnTo>
                  <a:pt x="1952" y="1797"/>
                </a:lnTo>
                <a:lnTo>
                  <a:pt x="1936" y="1797"/>
                </a:lnTo>
                <a:lnTo>
                  <a:pt x="1918" y="1798"/>
                </a:lnTo>
                <a:lnTo>
                  <a:pt x="1901" y="1801"/>
                </a:lnTo>
                <a:lnTo>
                  <a:pt x="1885" y="1806"/>
                </a:lnTo>
                <a:lnTo>
                  <a:pt x="1870" y="1812"/>
                </a:lnTo>
                <a:lnTo>
                  <a:pt x="1855" y="1820"/>
                </a:lnTo>
                <a:lnTo>
                  <a:pt x="1841" y="1829"/>
                </a:lnTo>
                <a:lnTo>
                  <a:pt x="1828" y="1842"/>
                </a:lnTo>
                <a:lnTo>
                  <a:pt x="1817" y="1854"/>
                </a:lnTo>
                <a:lnTo>
                  <a:pt x="1808" y="1869"/>
                </a:lnTo>
                <a:lnTo>
                  <a:pt x="1799" y="1884"/>
                </a:lnTo>
                <a:lnTo>
                  <a:pt x="1793" y="1900"/>
                </a:lnTo>
                <a:lnTo>
                  <a:pt x="1789" y="1916"/>
                </a:lnTo>
                <a:lnTo>
                  <a:pt x="1787" y="1932"/>
                </a:lnTo>
                <a:lnTo>
                  <a:pt x="1787" y="1950"/>
                </a:lnTo>
                <a:lnTo>
                  <a:pt x="1788" y="1967"/>
                </a:lnTo>
                <a:lnTo>
                  <a:pt x="1803" y="2074"/>
                </a:lnTo>
                <a:lnTo>
                  <a:pt x="1818" y="2196"/>
                </a:lnTo>
                <a:lnTo>
                  <a:pt x="1836" y="2360"/>
                </a:lnTo>
                <a:lnTo>
                  <a:pt x="1857" y="2562"/>
                </a:lnTo>
                <a:lnTo>
                  <a:pt x="1867" y="2676"/>
                </a:lnTo>
                <a:lnTo>
                  <a:pt x="1879" y="2798"/>
                </a:lnTo>
                <a:lnTo>
                  <a:pt x="1888" y="2928"/>
                </a:lnTo>
                <a:lnTo>
                  <a:pt x="1897" y="3064"/>
                </a:lnTo>
                <a:lnTo>
                  <a:pt x="1906" y="3207"/>
                </a:lnTo>
                <a:lnTo>
                  <a:pt x="1915" y="3356"/>
                </a:lnTo>
                <a:lnTo>
                  <a:pt x="1907" y="3398"/>
                </a:lnTo>
                <a:lnTo>
                  <a:pt x="1897" y="3435"/>
                </a:lnTo>
                <a:lnTo>
                  <a:pt x="1891" y="3452"/>
                </a:lnTo>
                <a:lnTo>
                  <a:pt x="1885" y="3468"/>
                </a:lnTo>
                <a:lnTo>
                  <a:pt x="1879" y="3483"/>
                </a:lnTo>
                <a:lnTo>
                  <a:pt x="1872" y="3498"/>
                </a:lnTo>
                <a:lnTo>
                  <a:pt x="1865" y="3511"/>
                </a:lnTo>
                <a:lnTo>
                  <a:pt x="1857" y="3523"/>
                </a:lnTo>
                <a:lnTo>
                  <a:pt x="1849" y="3534"/>
                </a:lnTo>
                <a:lnTo>
                  <a:pt x="1841" y="3544"/>
                </a:lnTo>
                <a:lnTo>
                  <a:pt x="1833" y="3554"/>
                </a:lnTo>
                <a:lnTo>
                  <a:pt x="1824" y="3563"/>
                </a:lnTo>
                <a:lnTo>
                  <a:pt x="1814" y="3570"/>
                </a:lnTo>
                <a:lnTo>
                  <a:pt x="1804" y="3576"/>
                </a:lnTo>
                <a:lnTo>
                  <a:pt x="1795" y="3582"/>
                </a:lnTo>
                <a:lnTo>
                  <a:pt x="1784" y="3587"/>
                </a:lnTo>
                <a:lnTo>
                  <a:pt x="1774" y="3592"/>
                </a:lnTo>
                <a:lnTo>
                  <a:pt x="1765" y="3596"/>
                </a:lnTo>
                <a:lnTo>
                  <a:pt x="1742" y="3602"/>
                </a:lnTo>
                <a:lnTo>
                  <a:pt x="1721" y="3605"/>
                </a:lnTo>
                <a:lnTo>
                  <a:pt x="1698" y="3605"/>
                </a:lnTo>
                <a:lnTo>
                  <a:pt x="1675" y="3604"/>
                </a:lnTo>
                <a:lnTo>
                  <a:pt x="1652" y="3600"/>
                </a:lnTo>
                <a:lnTo>
                  <a:pt x="1628" y="3595"/>
                </a:lnTo>
                <a:lnTo>
                  <a:pt x="1603" y="3587"/>
                </a:lnTo>
                <a:lnTo>
                  <a:pt x="1580" y="3579"/>
                </a:lnTo>
                <a:lnTo>
                  <a:pt x="1557" y="3570"/>
                </a:lnTo>
                <a:lnTo>
                  <a:pt x="1534" y="3559"/>
                </a:lnTo>
                <a:lnTo>
                  <a:pt x="1512" y="3548"/>
                </a:lnTo>
                <a:lnTo>
                  <a:pt x="1489" y="3535"/>
                </a:lnTo>
                <a:lnTo>
                  <a:pt x="1447" y="3511"/>
                </a:lnTo>
                <a:lnTo>
                  <a:pt x="1410" y="3484"/>
                </a:lnTo>
                <a:lnTo>
                  <a:pt x="1376" y="3461"/>
                </a:lnTo>
                <a:lnTo>
                  <a:pt x="1349" y="3440"/>
                </a:lnTo>
                <a:lnTo>
                  <a:pt x="1329" y="3423"/>
                </a:lnTo>
                <a:lnTo>
                  <a:pt x="1328" y="3423"/>
                </a:lnTo>
                <a:lnTo>
                  <a:pt x="1327" y="3423"/>
                </a:lnTo>
                <a:lnTo>
                  <a:pt x="1301" y="3398"/>
                </a:lnTo>
                <a:lnTo>
                  <a:pt x="1272" y="3374"/>
                </a:lnTo>
                <a:lnTo>
                  <a:pt x="1243" y="3352"/>
                </a:lnTo>
                <a:lnTo>
                  <a:pt x="1213" y="3331"/>
                </a:lnTo>
                <a:lnTo>
                  <a:pt x="1182" y="3311"/>
                </a:lnTo>
                <a:lnTo>
                  <a:pt x="1150" y="3292"/>
                </a:lnTo>
                <a:lnTo>
                  <a:pt x="1116" y="3276"/>
                </a:lnTo>
                <a:lnTo>
                  <a:pt x="1081" y="3261"/>
                </a:lnTo>
                <a:lnTo>
                  <a:pt x="1047" y="3248"/>
                </a:lnTo>
                <a:lnTo>
                  <a:pt x="1012" y="3235"/>
                </a:lnTo>
                <a:lnTo>
                  <a:pt x="975" y="3225"/>
                </a:lnTo>
                <a:lnTo>
                  <a:pt x="938" y="3217"/>
                </a:lnTo>
                <a:lnTo>
                  <a:pt x="900" y="3211"/>
                </a:lnTo>
                <a:lnTo>
                  <a:pt x="862" y="3206"/>
                </a:lnTo>
                <a:lnTo>
                  <a:pt x="824" y="3203"/>
                </a:lnTo>
                <a:lnTo>
                  <a:pt x="784" y="3202"/>
                </a:lnTo>
                <a:lnTo>
                  <a:pt x="743" y="3203"/>
                </a:lnTo>
                <a:lnTo>
                  <a:pt x="703" y="3206"/>
                </a:lnTo>
                <a:lnTo>
                  <a:pt x="665" y="3211"/>
                </a:lnTo>
                <a:lnTo>
                  <a:pt x="626" y="3218"/>
                </a:lnTo>
                <a:lnTo>
                  <a:pt x="588" y="3227"/>
                </a:lnTo>
                <a:lnTo>
                  <a:pt x="551" y="3237"/>
                </a:lnTo>
                <a:lnTo>
                  <a:pt x="515" y="3249"/>
                </a:lnTo>
                <a:lnTo>
                  <a:pt x="479" y="3264"/>
                </a:lnTo>
                <a:lnTo>
                  <a:pt x="444" y="3279"/>
                </a:lnTo>
                <a:lnTo>
                  <a:pt x="411" y="3296"/>
                </a:lnTo>
                <a:lnTo>
                  <a:pt x="377" y="3315"/>
                </a:lnTo>
                <a:lnTo>
                  <a:pt x="346" y="3336"/>
                </a:lnTo>
                <a:lnTo>
                  <a:pt x="315" y="3357"/>
                </a:lnTo>
                <a:lnTo>
                  <a:pt x="286" y="3380"/>
                </a:lnTo>
                <a:lnTo>
                  <a:pt x="257" y="3405"/>
                </a:lnTo>
                <a:lnTo>
                  <a:pt x="230" y="3431"/>
                </a:lnTo>
                <a:lnTo>
                  <a:pt x="204" y="3458"/>
                </a:lnTo>
                <a:lnTo>
                  <a:pt x="179" y="3487"/>
                </a:lnTo>
                <a:lnTo>
                  <a:pt x="157" y="3517"/>
                </a:lnTo>
                <a:lnTo>
                  <a:pt x="134" y="3546"/>
                </a:lnTo>
                <a:lnTo>
                  <a:pt x="114" y="3579"/>
                </a:lnTo>
                <a:lnTo>
                  <a:pt x="95" y="3611"/>
                </a:lnTo>
                <a:lnTo>
                  <a:pt x="77" y="3646"/>
                </a:lnTo>
                <a:lnTo>
                  <a:pt x="62" y="3680"/>
                </a:lnTo>
                <a:lnTo>
                  <a:pt x="49" y="3715"/>
                </a:lnTo>
                <a:lnTo>
                  <a:pt x="36" y="3752"/>
                </a:lnTo>
                <a:lnTo>
                  <a:pt x="25" y="3789"/>
                </a:lnTo>
                <a:lnTo>
                  <a:pt x="17" y="3827"/>
                </a:lnTo>
                <a:lnTo>
                  <a:pt x="9" y="3865"/>
                </a:lnTo>
                <a:lnTo>
                  <a:pt x="4" y="3905"/>
                </a:lnTo>
                <a:lnTo>
                  <a:pt x="2" y="3944"/>
                </a:lnTo>
                <a:lnTo>
                  <a:pt x="0" y="3985"/>
                </a:lnTo>
                <a:lnTo>
                  <a:pt x="2" y="4025"/>
                </a:lnTo>
                <a:lnTo>
                  <a:pt x="4" y="4065"/>
                </a:lnTo>
                <a:lnTo>
                  <a:pt x="9" y="4104"/>
                </a:lnTo>
                <a:lnTo>
                  <a:pt x="17" y="4143"/>
                </a:lnTo>
                <a:lnTo>
                  <a:pt x="25" y="4180"/>
                </a:lnTo>
                <a:lnTo>
                  <a:pt x="36" y="4217"/>
                </a:lnTo>
                <a:lnTo>
                  <a:pt x="49" y="4254"/>
                </a:lnTo>
                <a:lnTo>
                  <a:pt x="62" y="4290"/>
                </a:lnTo>
                <a:lnTo>
                  <a:pt x="77" y="4325"/>
                </a:lnTo>
                <a:lnTo>
                  <a:pt x="95" y="4359"/>
                </a:lnTo>
                <a:lnTo>
                  <a:pt x="114" y="4391"/>
                </a:lnTo>
                <a:lnTo>
                  <a:pt x="134" y="4423"/>
                </a:lnTo>
                <a:lnTo>
                  <a:pt x="157" y="4454"/>
                </a:lnTo>
                <a:lnTo>
                  <a:pt x="179" y="4484"/>
                </a:lnTo>
                <a:lnTo>
                  <a:pt x="204" y="4511"/>
                </a:lnTo>
                <a:lnTo>
                  <a:pt x="230" y="4538"/>
                </a:lnTo>
                <a:lnTo>
                  <a:pt x="257" y="4564"/>
                </a:lnTo>
                <a:lnTo>
                  <a:pt x="286" y="4589"/>
                </a:lnTo>
                <a:lnTo>
                  <a:pt x="315" y="4613"/>
                </a:lnTo>
                <a:lnTo>
                  <a:pt x="346" y="4635"/>
                </a:lnTo>
                <a:lnTo>
                  <a:pt x="377" y="4655"/>
                </a:lnTo>
                <a:lnTo>
                  <a:pt x="411" y="4673"/>
                </a:lnTo>
                <a:lnTo>
                  <a:pt x="444" y="4691"/>
                </a:lnTo>
                <a:lnTo>
                  <a:pt x="479" y="4707"/>
                </a:lnTo>
                <a:lnTo>
                  <a:pt x="515" y="4721"/>
                </a:lnTo>
                <a:lnTo>
                  <a:pt x="551" y="4733"/>
                </a:lnTo>
                <a:lnTo>
                  <a:pt x="588" y="4744"/>
                </a:lnTo>
                <a:lnTo>
                  <a:pt x="626" y="4753"/>
                </a:lnTo>
                <a:lnTo>
                  <a:pt x="665" y="4759"/>
                </a:lnTo>
                <a:lnTo>
                  <a:pt x="703" y="4764"/>
                </a:lnTo>
                <a:lnTo>
                  <a:pt x="743" y="4768"/>
                </a:lnTo>
                <a:lnTo>
                  <a:pt x="784" y="4769"/>
                </a:lnTo>
                <a:lnTo>
                  <a:pt x="824" y="4768"/>
                </a:lnTo>
                <a:lnTo>
                  <a:pt x="862" y="4764"/>
                </a:lnTo>
                <a:lnTo>
                  <a:pt x="900" y="4759"/>
                </a:lnTo>
                <a:lnTo>
                  <a:pt x="939" y="4753"/>
                </a:lnTo>
                <a:lnTo>
                  <a:pt x="976" y="4744"/>
                </a:lnTo>
                <a:lnTo>
                  <a:pt x="1012" y="4734"/>
                </a:lnTo>
                <a:lnTo>
                  <a:pt x="1048" y="4722"/>
                </a:lnTo>
                <a:lnTo>
                  <a:pt x="1083" y="4708"/>
                </a:lnTo>
                <a:lnTo>
                  <a:pt x="1117" y="4693"/>
                </a:lnTo>
                <a:lnTo>
                  <a:pt x="1151" y="4676"/>
                </a:lnTo>
                <a:lnTo>
                  <a:pt x="1183" y="4659"/>
                </a:lnTo>
                <a:lnTo>
                  <a:pt x="1214" y="4639"/>
                </a:lnTo>
                <a:lnTo>
                  <a:pt x="1244" y="4618"/>
                </a:lnTo>
                <a:lnTo>
                  <a:pt x="1274" y="4595"/>
                </a:lnTo>
                <a:lnTo>
                  <a:pt x="1302" y="4571"/>
                </a:lnTo>
                <a:lnTo>
                  <a:pt x="1329" y="4546"/>
                </a:lnTo>
                <a:lnTo>
                  <a:pt x="1329" y="4547"/>
                </a:lnTo>
                <a:lnTo>
                  <a:pt x="1331" y="4544"/>
                </a:lnTo>
                <a:lnTo>
                  <a:pt x="1350" y="4523"/>
                </a:lnTo>
                <a:lnTo>
                  <a:pt x="1370" y="4502"/>
                </a:lnTo>
                <a:lnTo>
                  <a:pt x="1406" y="4456"/>
                </a:lnTo>
                <a:lnTo>
                  <a:pt x="1426" y="4439"/>
                </a:lnTo>
                <a:lnTo>
                  <a:pt x="1446" y="4423"/>
                </a:lnTo>
                <a:lnTo>
                  <a:pt x="1467" y="4409"/>
                </a:lnTo>
                <a:lnTo>
                  <a:pt x="1489" y="4397"/>
                </a:lnTo>
                <a:lnTo>
                  <a:pt x="1510" y="4386"/>
                </a:lnTo>
                <a:lnTo>
                  <a:pt x="1533" y="4376"/>
                </a:lnTo>
                <a:lnTo>
                  <a:pt x="1555" y="4368"/>
                </a:lnTo>
                <a:lnTo>
                  <a:pt x="1577" y="4363"/>
                </a:lnTo>
                <a:lnTo>
                  <a:pt x="1600" y="4360"/>
                </a:lnTo>
                <a:lnTo>
                  <a:pt x="1622" y="4359"/>
                </a:lnTo>
                <a:lnTo>
                  <a:pt x="1644" y="4359"/>
                </a:lnTo>
                <a:lnTo>
                  <a:pt x="1667" y="4361"/>
                </a:lnTo>
                <a:lnTo>
                  <a:pt x="1688" y="4366"/>
                </a:lnTo>
                <a:lnTo>
                  <a:pt x="1709" y="4372"/>
                </a:lnTo>
                <a:lnTo>
                  <a:pt x="1730" y="4382"/>
                </a:lnTo>
                <a:lnTo>
                  <a:pt x="1750" y="4393"/>
                </a:lnTo>
                <a:lnTo>
                  <a:pt x="1768" y="4407"/>
                </a:lnTo>
                <a:lnTo>
                  <a:pt x="1787" y="4424"/>
                </a:lnTo>
                <a:lnTo>
                  <a:pt x="1804" y="4443"/>
                </a:lnTo>
                <a:lnTo>
                  <a:pt x="1822" y="4464"/>
                </a:lnTo>
                <a:lnTo>
                  <a:pt x="1836" y="4489"/>
                </a:lnTo>
                <a:lnTo>
                  <a:pt x="1851" y="4516"/>
                </a:lnTo>
                <a:lnTo>
                  <a:pt x="1864" y="4546"/>
                </a:lnTo>
                <a:lnTo>
                  <a:pt x="1876" y="4579"/>
                </a:lnTo>
                <a:lnTo>
                  <a:pt x="1886" y="4614"/>
                </a:lnTo>
                <a:lnTo>
                  <a:pt x="1895" y="4654"/>
                </a:lnTo>
                <a:lnTo>
                  <a:pt x="1902" y="4694"/>
                </a:lnTo>
                <a:lnTo>
                  <a:pt x="1908" y="4740"/>
                </a:lnTo>
                <a:lnTo>
                  <a:pt x="1912" y="4787"/>
                </a:lnTo>
                <a:lnTo>
                  <a:pt x="1913" y="4840"/>
                </a:lnTo>
                <a:lnTo>
                  <a:pt x="1913" y="4894"/>
                </a:lnTo>
                <a:lnTo>
                  <a:pt x="1911" y="4952"/>
                </a:lnTo>
                <a:lnTo>
                  <a:pt x="1911" y="4996"/>
                </a:lnTo>
                <a:lnTo>
                  <a:pt x="1911" y="5033"/>
                </a:lnTo>
                <a:lnTo>
                  <a:pt x="1902" y="5178"/>
                </a:lnTo>
                <a:lnTo>
                  <a:pt x="1893" y="5318"/>
                </a:lnTo>
                <a:lnTo>
                  <a:pt x="1885" y="5451"/>
                </a:lnTo>
                <a:lnTo>
                  <a:pt x="1875" y="5577"/>
                </a:lnTo>
                <a:lnTo>
                  <a:pt x="1865" y="5696"/>
                </a:lnTo>
                <a:lnTo>
                  <a:pt x="1854" y="5808"/>
                </a:lnTo>
                <a:lnTo>
                  <a:pt x="1834" y="6007"/>
                </a:lnTo>
                <a:lnTo>
                  <a:pt x="1817" y="6169"/>
                </a:lnTo>
                <a:lnTo>
                  <a:pt x="1802" y="6290"/>
                </a:lnTo>
                <a:lnTo>
                  <a:pt x="1788" y="6395"/>
                </a:lnTo>
                <a:lnTo>
                  <a:pt x="1787" y="6410"/>
                </a:lnTo>
                <a:lnTo>
                  <a:pt x="1787" y="6425"/>
                </a:lnTo>
                <a:lnTo>
                  <a:pt x="1788" y="6440"/>
                </a:lnTo>
                <a:lnTo>
                  <a:pt x="1792" y="6454"/>
                </a:lnTo>
                <a:lnTo>
                  <a:pt x="1795" y="6467"/>
                </a:lnTo>
                <a:lnTo>
                  <a:pt x="1800" y="6481"/>
                </a:lnTo>
                <a:lnTo>
                  <a:pt x="1808" y="6493"/>
                </a:lnTo>
                <a:lnTo>
                  <a:pt x="1815" y="6506"/>
                </a:lnTo>
                <a:lnTo>
                  <a:pt x="1825" y="6516"/>
                </a:lnTo>
                <a:lnTo>
                  <a:pt x="1835" y="6527"/>
                </a:lnTo>
                <a:lnTo>
                  <a:pt x="1845" y="6535"/>
                </a:lnTo>
                <a:lnTo>
                  <a:pt x="1857" y="6543"/>
                </a:lnTo>
                <a:lnTo>
                  <a:pt x="1870" y="6550"/>
                </a:lnTo>
                <a:lnTo>
                  <a:pt x="1884" y="6555"/>
                </a:lnTo>
                <a:lnTo>
                  <a:pt x="1898" y="6560"/>
                </a:lnTo>
                <a:lnTo>
                  <a:pt x="1913" y="6563"/>
                </a:lnTo>
                <a:lnTo>
                  <a:pt x="2010" y="6576"/>
                </a:lnTo>
                <a:lnTo>
                  <a:pt x="2124" y="6590"/>
                </a:lnTo>
                <a:lnTo>
                  <a:pt x="2278" y="6607"/>
                </a:lnTo>
                <a:lnTo>
                  <a:pt x="2469" y="6626"/>
                </a:lnTo>
                <a:lnTo>
                  <a:pt x="2578" y="6636"/>
                </a:lnTo>
                <a:lnTo>
                  <a:pt x="2696" y="6646"/>
                </a:lnTo>
                <a:lnTo>
                  <a:pt x="2821" y="6656"/>
                </a:lnTo>
                <a:lnTo>
                  <a:pt x="2955" y="6666"/>
                </a:lnTo>
                <a:lnTo>
                  <a:pt x="3095" y="6674"/>
                </a:lnTo>
                <a:lnTo>
                  <a:pt x="3243" y="6683"/>
                </a:lnTo>
                <a:lnTo>
                  <a:pt x="3257" y="6683"/>
                </a:lnTo>
                <a:lnTo>
                  <a:pt x="3315" y="6686"/>
                </a:lnTo>
                <a:lnTo>
                  <a:pt x="3370" y="6686"/>
                </a:lnTo>
                <a:lnTo>
                  <a:pt x="3422" y="6684"/>
                </a:lnTo>
                <a:lnTo>
                  <a:pt x="3470" y="6681"/>
                </a:lnTo>
                <a:lnTo>
                  <a:pt x="3515" y="6674"/>
                </a:lnTo>
                <a:lnTo>
                  <a:pt x="3556" y="6667"/>
                </a:lnTo>
                <a:lnTo>
                  <a:pt x="3596" y="6658"/>
                </a:lnTo>
                <a:lnTo>
                  <a:pt x="3630" y="6648"/>
                </a:lnTo>
                <a:lnTo>
                  <a:pt x="3664" y="6636"/>
                </a:lnTo>
                <a:lnTo>
                  <a:pt x="3693" y="6624"/>
                </a:lnTo>
                <a:lnTo>
                  <a:pt x="3721" y="6609"/>
                </a:lnTo>
                <a:lnTo>
                  <a:pt x="3744" y="6594"/>
                </a:lnTo>
                <a:lnTo>
                  <a:pt x="3767" y="6576"/>
                </a:lnTo>
                <a:lnTo>
                  <a:pt x="3785" y="6559"/>
                </a:lnTo>
                <a:lnTo>
                  <a:pt x="3803" y="6540"/>
                </a:lnTo>
                <a:lnTo>
                  <a:pt x="3816" y="6522"/>
                </a:lnTo>
                <a:lnTo>
                  <a:pt x="3827" y="6502"/>
                </a:lnTo>
                <a:lnTo>
                  <a:pt x="3837" y="6481"/>
                </a:lnTo>
                <a:lnTo>
                  <a:pt x="3843" y="6460"/>
                </a:lnTo>
                <a:lnTo>
                  <a:pt x="3848" y="6439"/>
                </a:lnTo>
                <a:lnTo>
                  <a:pt x="3851" y="6416"/>
                </a:lnTo>
                <a:lnTo>
                  <a:pt x="3851" y="6394"/>
                </a:lnTo>
                <a:lnTo>
                  <a:pt x="3850" y="6372"/>
                </a:lnTo>
                <a:lnTo>
                  <a:pt x="3846" y="6350"/>
                </a:lnTo>
                <a:lnTo>
                  <a:pt x="3841" y="6327"/>
                </a:lnTo>
                <a:lnTo>
                  <a:pt x="3834" y="6305"/>
                </a:lnTo>
                <a:lnTo>
                  <a:pt x="3824" y="6283"/>
                </a:lnTo>
                <a:lnTo>
                  <a:pt x="3814" y="6260"/>
                </a:lnTo>
                <a:lnTo>
                  <a:pt x="3800" y="6239"/>
                </a:lnTo>
                <a:lnTo>
                  <a:pt x="3786" y="6218"/>
                </a:lnTo>
                <a:lnTo>
                  <a:pt x="3770" y="6198"/>
                </a:lnTo>
                <a:lnTo>
                  <a:pt x="3753" y="6178"/>
                </a:lnTo>
                <a:lnTo>
                  <a:pt x="3731" y="6160"/>
                </a:lnTo>
                <a:lnTo>
                  <a:pt x="3708" y="6143"/>
                </a:lnTo>
                <a:lnTo>
                  <a:pt x="3686" y="6123"/>
                </a:lnTo>
                <a:lnTo>
                  <a:pt x="3665" y="6103"/>
                </a:lnTo>
                <a:lnTo>
                  <a:pt x="3662" y="6102"/>
                </a:lnTo>
                <a:lnTo>
                  <a:pt x="3664" y="6102"/>
                </a:lnTo>
                <a:lnTo>
                  <a:pt x="3639" y="6074"/>
                </a:lnTo>
                <a:lnTo>
                  <a:pt x="3614" y="6046"/>
                </a:lnTo>
                <a:lnTo>
                  <a:pt x="3592" y="6016"/>
                </a:lnTo>
                <a:lnTo>
                  <a:pt x="3571" y="5986"/>
                </a:lnTo>
                <a:lnTo>
                  <a:pt x="3551" y="5955"/>
                </a:lnTo>
                <a:lnTo>
                  <a:pt x="3532" y="5923"/>
                </a:lnTo>
                <a:lnTo>
                  <a:pt x="3516" y="5890"/>
                </a:lnTo>
                <a:lnTo>
                  <a:pt x="3501" y="5855"/>
                </a:lnTo>
                <a:lnTo>
                  <a:pt x="3488" y="5820"/>
                </a:lnTo>
                <a:lnTo>
                  <a:pt x="3475" y="5784"/>
                </a:lnTo>
                <a:lnTo>
                  <a:pt x="3465" y="5748"/>
                </a:lnTo>
                <a:lnTo>
                  <a:pt x="3457" y="5711"/>
                </a:lnTo>
                <a:lnTo>
                  <a:pt x="3450" y="5673"/>
                </a:lnTo>
                <a:lnTo>
                  <a:pt x="3446" y="5634"/>
                </a:lnTo>
                <a:lnTo>
                  <a:pt x="3442" y="5596"/>
                </a:lnTo>
                <a:lnTo>
                  <a:pt x="3442" y="5556"/>
                </a:lnTo>
                <a:lnTo>
                  <a:pt x="3442" y="5515"/>
                </a:lnTo>
                <a:lnTo>
                  <a:pt x="3446" y="5476"/>
                </a:lnTo>
                <a:lnTo>
                  <a:pt x="3450" y="5437"/>
                </a:lnTo>
                <a:lnTo>
                  <a:pt x="3457" y="5397"/>
                </a:lnTo>
                <a:lnTo>
                  <a:pt x="3467" y="5360"/>
                </a:lnTo>
                <a:lnTo>
                  <a:pt x="3477" y="5323"/>
                </a:lnTo>
                <a:lnTo>
                  <a:pt x="3489" y="5287"/>
                </a:lnTo>
                <a:lnTo>
                  <a:pt x="3503" y="5251"/>
                </a:lnTo>
                <a:lnTo>
                  <a:pt x="3519" y="5216"/>
                </a:lnTo>
                <a:lnTo>
                  <a:pt x="3536" y="5183"/>
                </a:lnTo>
                <a:lnTo>
                  <a:pt x="3555" y="5149"/>
                </a:lnTo>
                <a:lnTo>
                  <a:pt x="3576" y="5118"/>
                </a:lnTo>
                <a:lnTo>
                  <a:pt x="3597" y="5087"/>
                </a:lnTo>
                <a:lnTo>
                  <a:pt x="3620" y="5058"/>
                </a:lnTo>
                <a:lnTo>
                  <a:pt x="3645" y="5029"/>
                </a:lnTo>
                <a:lnTo>
                  <a:pt x="3671" y="5002"/>
                </a:lnTo>
                <a:lnTo>
                  <a:pt x="3698" y="4976"/>
                </a:lnTo>
                <a:lnTo>
                  <a:pt x="3727" y="4951"/>
                </a:lnTo>
                <a:lnTo>
                  <a:pt x="3755" y="4929"/>
                </a:lnTo>
                <a:lnTo>
                  <a:pt x="3786" y="4906"/>
                </a:lnTo>
                <a:lnTo>
                  <a:pt x="3819" y="4885"/>
                </a:lnTo>
                <a:lnTo>
                  <a:pt x="3851" y="4867"/>
                </a:lnTo>
                <a:lnTo>
                  <a:pt x="3886" y="4849"/>
                </a:lnTo>
                <a:lnTo>
                  <a:pt x="3920" y="4835"/>
                </a:lnTo>
                <a:lnTo>
                  <a:pt x="3955" y="4820"/>
                </a:lnTo>
                <a:lnTo>
                  <a:pt x="3992" y="4807"/>
                </a:lnTo>
                <a:lnTo>
                  <a:pt x="4029" y="4797"/>
                </a:lnTo>
                <a:lnTo>
                  <a:pt x="4067" y="4789"/>
                </a:lnTo>
                <a:lnTo>
                  <a:pt x="4105" y="4781"/>
                </a:lnTo>
                <a:lnTo>
                  <a:pt x="4145" y="4776"/>
                </a:lnTo>
                <a:lnTo>
                  <a:pt x="4184" y="4774"/>
                </a:lnTo>
                <a:lnTo>
                  <a:pt x="4225" y="4773"/>
                </a:lnTo>
                <a:lnTo>
                  <a:pt x="4265" y="4774"/>
                </a:lnTo>
                <a:lnTo>
                  <a:pt x="4305" y="4776"/>
                </a:lnTo>
                <a:lnTo>
                  <a:pt x="4344" y="4781"/>
                </a:lnTo>
                <a:lnTo>
                  <a:pt x="4383" y="4789"/>
                </a:lnTo>
                <a:lnTo>
                  <a:pt x="4420" y="4797"/>
                </a:lnTo>
                <a:lnTo>
                  <a:pt x="4457" y="4807"/>
                </a:lnTo>
                <a:lnTo>
                  <a:pt x="4494" y="4820"/>
                </a:lnTo>
                <a:lnTo>
                  <a:pt x="4529" y="4835"/>
                </a:lnTo>
                <a:lnTo>
                  <a:pt x="4564" y="4849"/>
                </a:lnTo>
                <a:lnTo>
                  <a:pt x="4598" y="4867"/>
                </a:lnTo>
                <a:lnTo>
                  <a:pt x="4631" y="4885"/>
                </a:lnTo>
                <a:lnTo>
                  <a:pt x="4663" y="4906"/>
                </a:lnTo>
                <a:lnTo>
                  <a:pt x="4694" y="4929"/>
                </a:lnTo>
                <a:lnTo>
                  <a:pt x="4722" y="4951"/>
                </a:lnTo>
                <a:lnTo>
                  <a:pt x="4751" y="4976"/>
                </a:lnTo>
                <a:lnTo>
                  <a:pt x="4778" y="5002"/>
                </a:lnTo>
                <a:lnTo>
                  <a:pt x="4804" y="5029"/>
                </a:lnTo>
                <a:lnTo>
                  <a:pt x="4829" y="5058"/>
                </a:lnTo>
                <a:lnTo>
                  <a:pt x="4853" y="5087"/>
                </a:lnTo>
                <a:lnTo>
                  <a:pt x="4874" y="5118"/>
                </a:lnTo>
                <a:lnTo>
                  <a:pt x="4895" y="5149"/>
                </a:lnTo>
                <a:lnTo>
                  <a:pt x="4913" y="5183"/>
                </a:lnTo>
                <a:lnTo>
                  <a:pt x="4931" y="5216"/>
                </a:lnTo>
                <a:lnTo>
                  <a:pt x="4947" y="5251"/>
                </a:lnTo>
                <a:lnTo>
                  <a:pt x="4960" y="5287"/>
                </a:lnTo>
                <a:lnTo>
                  <a:pt x="4973" y="5323"/>
                </a:lnTo>
                <a:lnTo>
                  <a:pt x="4983" y="5360"/>
                </a:lnTo>
                <a:lnTo>
                  <a:pt x="4991" y="5397"/>
                </a:lnTo>
                <a:lnTo>
                  <a:pt x="4999" y="5437"/>
                </a:lnTo>
                <a:lnTo>
                  <a:pt x="5004" y="5476"/>
                </a:lnTo>
                <a:lnTo>
                  <a:pt x="5006" y="5515"/>
                </a:lnTo>
                <a:lnTo>
                  <a:pt x="5008" y="5556"/>
                </a:lnTo>
                <a:lnTo>
                  <a:pt x="5008" y="5596"/>
                </a:lnTo>
                <a:lnTo>
                  <a:pt x="5004" y="5634"/>
                </a:lnTo>
                <a:lnTo>
                  <a:pt x="4999" y="5673"/>
                </a:lnTo>
                <a:lnTo>
                  <a:pt x="4993" y="5710"/>
                </a:lnTo>
                <a:lnTo>
                  <a:pt x="4984" y="5747"/>
                </a:lnTo>
                <a:lnTo>
                  <a:pt x="4974" y="5783"/>
                </a:lnTo>
                <a:lnTo>
                  <a:pt x="4962" y="5819"/>
                </a:lnTo>
                <a:lnTo>
                  <a:pt x="4948" y="5854"/>
                </a:lnTo>
                <a:lnTo>
                  <a:pt x="4933" y="5888"/>
                </a:lnTo>
                <a:lnTo>
                  <a:pt x="4917" y="5921"/>
                </a:lnTo>
                <a:lnTo>
                  <a:pt x="4898" y="5953"/>
                </a:lnTo>
                <a:lnTo>
                  <a:pt x="4879" y="5985"/>
                </a:lnTo>
                <a:lnTo>
                  <a:pt x="4859" y="6015"/>
                </a:lnTo>
                <a:lnTo>
                  <a:pt x="4836" y="6045"/>
                </a:lnTo>
                <a:lnTo>
                  <a:pt x="4812" y="6072"/>
                </a:lnTo>
                <a:lnTo>
                  <a:pt x="4787" y="6099"/>
                </a:lnTo>
                <a:lnTo>
                  <a:pt x="4787" y="6100"/>
                </a:lnTo>
                <a:lnTo>
                  <a:pt x="4786" y="6102"/>
                </a:lnTo>
                <a:lnTo>
                  <a:pt x="4768" y="6124"/>
                </a:lnTo>
                <a:lnTo>
                  <a:pt x="4745" y="6155"/>
                </a:lnTo>
                <a:lnTo>
                  <a:pt x="4717" y="6192"/>
                </a:lnTo>
                <a:lnTo>
                  <a:pt x="4689" y="6235"/>
                </a:lnTo>
                <a:lnTo>
                  <a:pt x="4675" y="6259"/>
                </a:lnTo>
                <a:lnTo>
                  <a:pt x="4662" y="6283"/>
                </a:lnTo>
                <a:lnTo>
                  <a:pt x="4649" y="6307"/>
                </a:lnTo>
                <a:lnTo>
                  <a:pt x="4638" y="6332"/>
                </a:lnTo>
                <a:lnTo>
                  <a:pt x="4627" y="6358"/>
                </a:lnTo>
                <a:lnTo>
                  <a:pt x="4618" y="6384"/>
                </a:lnTo>
                <a:lnTo>
                  <a:pt x="4611" y="6410"/>
                </a:lnTo>
                <a:lnTo>
                  <a:pt x="4606" y="6436"/>
                </a:lnTo>
                <a:lnTo>
                  <a:pt x="4603" y="6461"/>
                </a:lnTo>
                <a:lnTo>
                  <a:pt x="4603" y="6487"/>
                </a:lnTo>
                <a:lnTo>
                  <a:pt x="4603" y="6500"/>
                </a:lnTo>
                <a:lnTo>
                  <a:pt x="4606" y="6511"/>
                </a:lnTo>
                <a:lnTo>
                  <a:pt x="4607" y="6523"/>
                </a:lnTo>
                <a:lnTo>
                  <a:pt x="4611" y="6535"/>
                </a:lnTo>
                <a:lnTo>
                  <a:pt x="4615" y="6547"/>
                </a:lnTo>
                <a:lnTo>
                  <a:pt x="4620" y="6558"/>
                </a:lnTo>
                <a:lnTo>
                  <a:pt x="4626" y="6569"/>
                </a:lnTo>
                <a:lnTo>
                  <a:pt x="4632" y="6579"/>
                </a:lnTo>
                <a:lnTo>
                  <a:pt x="4639" y="6590"/>
                </a:lnTo>
                <a:lnTo>
                  <a:pt x="4648" y="6600"/>
                </a:lnTo>
                <a:lnTo>
                  <a:pt x="4658" y="6610"/>
                </a:lnTo>
                <a:lnTo>
                  <a:pt x="4668" y="6619"/>
                </a:lnTo>
                <a:lnTo>
                  <a:pt x="4680" y="6627"/>
                </a:lnTo>
                <a:lnTo>
                  <a:pt x="4693" y="6636"/>
                </a:lnTo>
                <a:lnTo>
                  <a:pt x="4708" y="6645"/>
                </a:lnTo>
                <a:lnTo>
                  <a:pt x="4722" y="6652"/>
                </a:lnTo>
                <a:lnTo>
                  <a:pt x="4739" y="6658"/>
                </a:lnTo>
                <a:lnTo>
                  <a:pt x="4756" y="6666"/>
                </a:lnTo>
                <a:lnTo>
                  <a:pt x="4775" y="6671"/>
                </a:lnTo>
                <a:lnTo>
                  <a:pt x="4796" y="6677"/>
                </a:lnTo>
                <a:lnTo>
                  <a:pt x="4817" y="6682"/>
                </a:lnTo>
                <a:lnTo>
                  <a:pt x="4840" y="6686"/>
                </a:lnTo>
                <a:lnTo>
                  <a:pt x="4864" y="6689"/>
                </a:lnTo>
                <a:lnTo>
                  <a:pt x="4890" y="6693"/>
                </a:lnTo>
                <a:lnTo>
                  <a:pt x="4917" y="6695"/>
                </a:lnTo>
                <a:lnTo>
                  <a:pt x="4946" y="6697"/>
                </a:lnTo>
                <a:lnTo>
                  <a:pt x="4977" y="6698"/>
                </a:lnTo>
                <a:lnTo>
                  <a:pt x="5008" y="6698"/>
                </a:lnTo>
                <a:lnTo>
                  <a:pt x="5040" y="6699"/>
                </a:lnTo>
                <a:lnTo>
                  <a:pt x="5068" y="6700"/>
                </a:lnTo>
                <a:lnTo>
                  <a:pt x="5252" y="6693"/>
                </a:lnTo>
                <a:lnTo>
                  <a:pt x="5424" y="6686"/>
                </a:lnTo>
                <a:lnTo>
                  <a:pt x="5588" y="6676"/>
                </a:lnTo>
                <a:lnTo>
                  <a:pt x="5741" y="6666"/>
                </a:lnTo>
                <a:lnTo>
                  <a:pt x="5885" y="6655"/>
                </a:lnTo>
                <a:lnTo>
                  <a:pt x="6017" y="6643"/>
                </a:lnTo>
                <a:lnTo>
                  <a:pt x="6139" y="6632"/>
                </a:lnTo>
                <a:lnTo>
                  <a:pt x="6250" y="6621"/>
                </a:lnTo>
                <a:lnTo>
                  <a:pt x="6349" y="6610"/>
                </a:lnTo>
                <a:lnTo>
                  <a:pt x="6436" y="6600"/>
                </a:lnTo>
                <a:lnTo>
                  <a:pt x="6576" y="6581"/>
                </a:lnTo>
                <a:lnTo>
                  <a:pt x="6665" y="6569"/>
                </a:lnTo>
                <a:lnTo>
                  <a:pt x="6703" y="6563"/>
                </a:lnTo>
                <a:lnTo>
                  <a:pt x="6715" y="6560"/>
                </a:lnTo>
                <a:lnTo>
                  <a:pt x="6726" y="6557"/>
                </a:lnTo>
                <a:lnTo>
                  <a:pt x="6737" y="6553"/>
                </a:lnTo>
                <a:lnTo>
                  <a:pt x="6747" y="6548"/>
                </a:lnTo>
                <a:lnTo>
                  <a:pt x="6758" y="6543"/>
                </a:lnTo>
                <a:lnTo>
                  <a:pt x="6767" y="6535"/>
                </a:lnTo>
                <a:lnTo>
                  <a:pt x="6775" y="6529"/>
                </a:lnTo>
                <a:lnTo>
                  <a:pt x="6784" y="6521"/>
                </a:lnTo>
                <a:lnTo>
                  <a:pt x="6792" y="6512"/>
                </a:lnTo>
                <a:lnTo>
                  <a:pt x="6799" y="6503"/>
                </a:lnTo>
                <a:lnTo>
                  <a:pt x="6805" y="6493"/>
                </a:lnTo>
                <a:lnTo>
                  <a:pt x="6811" y="6483"/>
                </a:lnTo>
                <a:lnTo>
                  <a:pt x="6816" y="6474"/>
                </a:lnTo>
                <a:lnTo>
                  <a:pt x="6820" y="6462"/>
                </a:lnTo>
                <a:lnTo>
                  <a:pt x="6822" y="6451"/>
                </a:lnTo>
                <a:lnTo>
                  <a:pt x="6825" y="6439"/>
                </a:lnTo>
                <a:lnTo>
                  <a:pt x="6830" y="6409"/>
                </a:lnTo>
                <a:lnTo>
                  <a:pt x="6841" y="6325"/>
                </a:lnTo>
                <a:lnTo>
                  <a:pt x="6857" y="6192"/>
                </a:lnTo>
                <a:lnTo>
                  <a:pt x="6877" y="6014"/>
                </a:lnTo>
                <a:lnTo>
                  <a:pt x="6888" y="5908"/>
                </a:lnTo>
                <a:lnTo>
                  <a:pt x="6899" y="5793"/>
                </a:lnTo>
                <a:lnTo>
                  <a:pt x="6911" y="5668"/>
                </a:lnTo>
                <a:lnTo>
                  <a:pt x="6920" y="5534"/>
                </a:lnTo>
                <a:lnTo>
                  <a:pt x="6932" y="5390"/>
                </a:lnTo>
                <a:lnTo>
                  <a:pt x="6942" y="5239"/>
                </a:lnTo>
                <a:lnTo>
                  <a:pt x="6950" y="5080"/>
                </a:lnTo>
                <a:lnTo>
                  <a:pt x="6958" y="4914"/>
                </a:lnTo>
                <a:lnTo>
                  <a:pt x="6955" y="4888"/>
                </a:lnTo>
                <a:lnTo>
                  <a:pt x="6954" y="4859"/>
                </a:lnTo>
                <a:lnTo>
                  <a:pt x="6954" y="4827"/>
                </a:lnTo>
                <a:lnTo>
                  <a:pt x="6955" y="479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文本框 22"/>
          <p:cNvSpPr txBox="1"/>
          <p:nvPr/>
        </p:nvSpPr>
        <p:spPr>
          <a:xfrm flipH="1">
            <a:off x="3161030" y="1538605"/>
            <a:ext cx="3389630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99050" y="3422015"/>
            <a:ext cx="3924300" cy="1029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拼图"/>
          <p:cNvSpPr/>
          <p:nvPr/>
        </p:nvSpPr>
        <p:spPr bwMode="auto">
          <a:xfrm rot="5400000">
            <a:off x="4197350" y="3041650"/>
            <a:ext cx="1409700" cy="1409700"/>
          </a:xfrm>
          <a:custGeom>
            <a:avLst/>
            <a:gdLst>
              <a:gd name="T0" fmla="*/ 2147483646 w 6958"/>
              <a:gd name="T1" fmla="*/ 2147483646 h 6700"/>
              <a:gd name="T2" fmla="*/ 2147483646 w 6958"/>
              <a:gd name="T3" fmla="*/ 2147483646 h 6700"/>
              <a:gd name="T4" fmla="*/ 2147483646 w 6958"/>
              <a:gd name="T5" fmla="*/ 2147483646 h 6700"/>
              <a:gd name="T6" fmla="*/ 2147483646 w 6958"/>
              <a:gd name="T7" fmla="*/ 2147483646 h 6700"/>
              <a:gd name="T8" fmla="*/ 2147483646 w 6958"/>
              <a:gd name="T9" fmla="*/ 2147483646 h 6700"/>
              <a:gd name="T10" fmla="*/ 2147483646 w 6958"/>
              <a:gd name="T11" fmla="*/ 2147483646 h 6700"/>
              <a:gd name="T12" fmla="*/ 2147483646 w 6958"/>
              <a:gd name="T13" fmla="*/ 2147483646 h 6700"/>
              <a:gd name="T14" fmla="*/ 2147483646 w 6958"/>
              <a:gd name="T15" fmla="*/ 2147483646 h 6700"/>
              <a:gd name="T16" fmla="*/ 2147483646 w 6958"/>
              <a:gd name="T17" fmla="*/ 2147483646 h 6700"/>
              <a:gd name="T18" fmla="*/ 2147483646 w 6958"/>
              <a:gd name="T19" fmla="*/ 2147483646 h 6700"/>
              <a:gd name="T20" fmla="*/ 2147483646 w 6958"/>
              <a:gd name="T21" fmla="*/ 2147483646 h 6700"/>
              <a:gd name="T22" fmla="*/ 2147483646 w 6958"/>
              <a:gd name="T23" fmla="*/ 2147483646 h 6700"/>
              <a:gd name="T24" fmla="*/ 2147483646 w 6958"/>
              <a:gd name="T25" fmla="*/ 2147483646 h 6700"/>
              <a:gd name="T26" fmla="*/ 2147483646 w 6958"/>
              <a:gd name="T27" fmla="*/ 2147483646 h 6700"/>
              <a:gd name="T28" fmla="*/ 2147483646 w 6958"/>
              <a:gd name="T29" fmla="*/ 2147483646 h 6700"/>
              <a:gd name="T30" fmla="*/ 2147483646 w 6958"/>
              <a:gd name="T31" fmla="*/ 2147483646 h 6700"/>
              <a:gd name="T32" fmla="*/ 2147483646 w 6958"/>
              <a:gd name="T33" fmla="*/ 2147483646 h 6700"/>
              <a:gd name="T34" fmla="*/ 2147483646 w 6958"/>
              <a:gd name="T35" fmla="*/ 2147483646 h 6700"/>
              <a:gd name="T36" fmla="*/ 2147483646 w 6958"/>
              <a:gd name="T37" fmla="*/ 2147483646 h 6700"/>
              <a:gd name="T38" fmla="*/ 2147483646 w 6958"/>
              <a:gd name="T39" fmla="*/ 2147483646 h 6700"/>
              <a:gd name="T40" fmla="*/ 2147483646 w 6958"/>
              <a:gd name="T41" fmla="*/ 20556145 h 6700"/>
              <a:gd name="T42" fmla="*/ 2147483646 w 6958"/>
              <a:gd name="T43" fmla="*/ 2147483646 h 6700"/>
              <a:gd name="T44" fmla="*/ 2147483646 w 6958"/>
              <a:gd name="T45" fmla="*/ 2147483646 h 6700"/>
              <a:gd name="T46" fmla="*/ 2147483646 w 6958"/>
              <a:gd name="T47" fmla="*/ 2147483646 h 6700"/>
              <a:gd name="T48" fmla="*/ 2147483646 w 6958"/>
              <a:gd name="T49" fmla="*/ 2147483646 h 6700"/>
              <a:gd name="T50" fmla="*/ 2147483646 w 6958"/>
              <a:gd name="T51" fmla="*/ 2147483646 h 6700"/>
              <a:gd name="T52" fmla="*/ 2147483646 w 6958"/>
              <a:gd name="T53" fmla="*/ 2147483646 h 6700"/>
              <a:gd name="T54" fmla="*/ 2147483646 w 6958"/>
              <a:gd name="T55" fmla="*/ 2147483646 h 6700"/>
              <a:gd name="T56" fmla="*/ 2147483646 w 6958"/>
              <a:gd name="T57" fmla="*/ 2147483646 h 6700"/>
              <a:gd name="T58" fmla="*/ 2147483646 w 6958"/>
              <a:gd name="T59" fmla="*/ 2147483646 h 6700"/>
              <a:gd name="T60" fmla="*/ 2147483646 w 6958"/>
              <a:gd name="T61" fmla="*/ 2147483646 h 6700"/>
              <a:gd name="T62" fmla="*/ 2147483646 w 6958"/>
              <a:gd name="T63" fmla="*/ 2147483646 h 6700"/>
              <a:gd name="T64" fmla="*/ 2147483646 w 6958"/>
              <a:gd name="T65" fmla="*/ 2147483646 h 6700"/>
              <a:gd name="T66" fmla="*/ 2147483646 w 6958"/>
              <a:gd name="T67" fmla="*/ 2147483646 h 6700"/>
              <a:gd name="T68" fmla="*/ 348857026 w 6958"/>
              <a:gd name="T69" fmla="*/ 2147483646 h 6700"/>
              <a:gd name="T70" fmla="*/ 1949671675 w 6958"/>
              <a:gd name="T71" fmla="*/ 2147483646 h 6700"/>
              <a:gd name="T72" fmla="*/ 2147483646 w 6958"/>
              <a:gd name="T73" fmla="*/ 2147483646 h 6700"/>
              <a:gd name="T74" fmla="*/ 2147483646 w 6958"/>
              <a:gd name="T75" fmla="*/ 2147483646 h 6700"/>
              <a:gd name="T76" fmla="*/ 2147483646 w 6958"/>
              <a:gd name="T77" fmla="*/ 2147483646 h 6700"/>
              <a:gd name="T78" fmla="*/ 2147483646 w 6958"/>
              <a:gd name="T79" fmla="*/ 2147483646 h 6700"/>
              <a:gd name="T80" fmla="*/ 2147483646 w 6958"/>
              <a:gd name="T81" fmla="*/ 2147483646 h 6700"/>
              <a:gd name="T82" fmla="*/ 2147483646 w 6958"/>
              <a:gd name="T83" fmla="*/ 2147483646 h 6700"/>
              <a:gd name="T84" fmla="*/ 2147483646 w 6958"/>
              <a:gd name="T85" fmla="*/ 2147483646 h 6700"/>
              <a:gd name="T86" fmla="*/ 2147483646 w 6958"/>
              <a:gd name="T87" fmla="*/ 2147483646 h 6700"/>
              <a:gd name="T88" fmla="*/ 2147483646 w 6958"/>
              <a:gd name="T89" fmla="*/ 2147483646 h 6700"/>
              <a:gd name="T90" fmla="*/ 2147483646 w 6958"/>
              <a:gd name="T91" fmla="*/ 2147483646 h 6700"/>
              <a:gd name="T92" fmla="*/ 2147483646 w 6958"/>
              <a:gd name="T93" fmla="*/ 2147483646 h 6700"/>
              <a:gd name="T94" fmla="*/ 2147483646 w 6958"/>
              <a:gd name="T95" fmla="*/ 2147483646 h 6700"/>
              <a:gd name="T96" fmla="*/ 2147483646 w 6958"/>
              <a:gd name="T97" fmla="*/ 2147483646 h 6700"/>
              <a:gd name="T98" fmla="*/ 2147483646 w 6958"/>
              <a:gd name="T99" fmla="*/ 2147483646 h 6700"/>
              <a:gd name="T100" fmla="*/ 2147483646 w 6958"/>
              <a:gd name="T101" fmla="*/ 2147483646 h 6700"/>
              <a:gd name="T102" fmla="*/ 2147483646 w 6958"/>
              <a:gd name="T103" fmla="*/ 2147483646 h 6700"/>
              <a:gd name="T104" fmla="*/ 2147483646 w 6958"/>
              <a:gd name="T105" fmla="*/ 2147483646 h 6700"/>
              <a:gd name="T106" fmla="*/ 2147483646 w 6958"/>
              <a:gd name="T107" fmla="*/ 2147483646 h 6700"/>
              <a:gd name="T108" fmla="*/ 2147483646 w 6958"/>
              <a:gd name="T109" fmla="*/ 2147483646 h 6700"/>
              <a:gd name="T110" fmla="*/ 2147483646 w 6958"/>
              <a:gd name="T111" fmla="*/ 2147483646 h 6700"/>
              <a:gd name="T112" fmla="*/ 2147483646 w 6958"/>
              <a:gd name="T113" fmla="*/ 2147483646 h 6700"/>
              <a:gd name="T114" fmla="*/ 2147483646 w 6958"/>
              <a:gd name="T115" fmla="*/ 2147483646 h 6700"/>
              <a:gd name="T116" fmla="*/ 2147483646 w 6958"/>
              <a:gd name="T117" fmla="*/ 2147483646 h 6700"/>
              <a:gd name="T118" fmla="*/ 2147483646 w 6958"/>
              <a:gd name="T119" fmla="*/ 2147483646 h 67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958" h="6700">
                <a:moveTo>
                  <a:pt x="6955" y="4791"/>
                </a:moveTo>
                <a:lnTo>
                  <a:pt x="6955" y="4791"/>
                </a:lnTo>
                <a:lnTo>
                  <a:pt x="6958" y="4733"/>
                </a:lnTo>
                <a:lnTo>
                  <a:pt x="6958" y="4678"/>
                </a:lnTo>
                <a:lnTo>
                  <a:pt x="6955" y="4626"/>
                </a:lnTo>
                <a:lnTo>
                  <a:pt x="6951" y="4579"/>
                </a:lnTo>
                <a:lnTo>
                  <a:pt x="6946" y="4533"/>
                </a:lnTo>
                <a:lnTo>
                  <a:pt x="6939" y="4492"/>
                </a:lnTo>
                <a:lnTo>
                  <a:pt x="6930" y="4454"/>
                </a:lnTo>
                <a:lnTo>
                  <a:pt x="6920" y="4418"/>
                </a:lnTo>
                <a:lnTo>
                  <a:pt x="6908" y="4385"/>
                </a:lnTo>
                <a:lnTo>
                  <a:pt x="6896" y="4355"/>
                </a:lnTo>
                <a:lnTo>
                  <a:pt x="6881" y="4328"/>
                </a:lnTo>
                <a:lnTo>
                  <a:pt x="6865" y="4304"/>
                </a:lnTo>
                <a:lnTo>
                  <a:pt x="6849" y="4282"/>
                </a:lnTo>
                <a:lnTo>
                  <a:pt x="6831" y="4263"/>
                </a:lnTo>
                <a:lnTo>
                  <a:pt x="6813" y="4247"/>
                </a:lnTo>
                <a:lnTo>
                  <a:pt x="6793" y="4232"/>
                </a:lnTo>
                <a:lnTo>
                  <a:pt x="6773" y="4221"/>
                </a:lnTo>
                <a:lnTo>
                  <a:pt x="6753" y="4211"/>
                </a:lnTo>
                <a:lnTo>
                  <a:pt x="6732" y="4205"/>
                </a:lnTo>
                <a:lnTo>
                  <a:pt x="6710" y="4200"/>
                </a:lnTo>
                <a:lnTo>
                  <a:pt x="6689" y="4197"/>
                </a:lnTo>
                <a:lnTo>
                  <a:pt x="6666" y="4197"/>
                </a:lnTo>
                <a:lnTo>
                  <a:pt x="6644" y="4199"/>
                </a:lnTo>
                <a:lnTo>
                  <a:pt x="6622" y="4202"/>
                </a:lnTo>
                <a:lnTo>
                  <a:pt x="6599" y="4207"/>
                </a:lnTo>
                <a:lnTo>
                  <a:pt x="6577" y="4215"/>
                </a:lnTo>
                <a:lnTo>
                  <a:pt x="6555" y="4225"/>
                </a:lnTo>
                <a:lnTo>
                  <a:pt x="6532" y="4236"/>
                </a:lnTo>
                <a:lnTo>
                  <a:pt x="6511" y="4248"/>
                </a:lnTo>
                <a:lnTo>
                  <a:pt x="6490" y="4262"/>
                </a:lnTo>
                <a:lnTo>
                  <a:pt x="6469" y="4278"/>
                </a:lnTo>
                <a:lnTo>
                  <a:pt x="6449" y="4295"/>
                </a:lnTo>
                <a:lnTo>
                  <a:pt x="6432" y="4318"/>
                </a:lnTo>
                <a:lnTo>
                  <a:pt x="6415" y="4341"/>
                </a:lnTo>
                <a:lnTo>
                  <a:pt x="6395" y="4362"/>
                </a:lnTo>
                <a:lnTo>
                  <a:pt x="6375" y="4383"/>
                </a:lnTo>
                <a:lnTo>
                  <a:pt x="6374" y="4386"/>
                </a:lnTo>
                <a:lnTo>
                  <a:pt x="6372" y="4385"/>
                </a:lnTo>
                <a:lnTo>
                  <a:pt x="6346" y="4411"/>
                </a:lnTo>
                <a:lnTo>
                  <a:pt x="6318" y="4434"/>
                </a:lnTo>
                <a:lnTo>
                  <a:pt x="6288" y="4456"/>
                </a:lnTo>
                <a:lnTo>
                  <a:pt x="6258" y="4478"/>
                </a:lnTo>
                <a:lnTo>
                  <a:pt x="6227" y="4497"/>
                </a:lnTo>
                <a:lnTo>
                  <a:pt x="6195" y="4516"/>
                </a:lnTo>
                <a:lnTo>
                  <a:pt x="6162" y="4532"/>
                </a:lnTo>
                <a:lnTo>
                  <a:pt x="6127" y="4547"/>
                </a:lnTo>
                <a:lnTo>
                  <a:pt x="6092" y="4561"/>
                </a:lnTo>
                <a:lnTo>
                  <a:pt x="6056" y="4573"/>
                </a:lnTo>
                <a:lnTo>
                  <a:pt x="6020" y="4583"/>
                </a:lnTo>
                <a:lnTo>
                  <a:pt x="5983" y="4592"/>
                </a:lnTo>
                <a:lnTo>
                  <a:pt x="5945" y="4599"/>
                </a:lnTo>
                <a:lnTo>
                  <a:pt x="5906" y="4603"/>
                </a:lnTo>
                <a:lnTo>
                  <a:pt x="5868" y="4606"/>
                </a:lnTo>
                <a:lnTo>
                  <a:pt x="5828" y="4608"/>
                </a:lnTo>
                <a:lnTo>
                  <a:pt x="5787" y="4606"/>
                </a:lnTo>
                <a:lnTo>
                  <a:pt x="5748" y="4603"/>
                </a:lnTo>
                <a:lnTo>
                  <a:pt x="5709" y="4598"/>
                </a:lnTo>
                <a:lnTo>
                  <a:pt x="5670" y="4592"/>
                </a:lnTo>
                <a:lnTo>
                  <a:pt x="5632" y="4583"/>
                </a:lnTo>
                <a:lnTo>
                  <a:pt x="5595" y="4572"/>
                </a:lnTo>
                <a:lnTo>
                  <a:pt x="5559" y="4559"/>
                </a:lnTo>
                <a:lnTo>
                  <a:pt x="5523" y="4546"/>
                </a:lnTo>
                <a:lnTo>
                  <a:pt x="5489" y="4530"/>
                </a:lnTo>
                <a:lnTo>
                  <a:pt x="5455" y="4512"/>
                </a:lnTo>
                <a:lnTo>
                  <a:pt x="5422" y="4494"/>
                </a:lnTo>
                <a:lnTo>
                  <a:pt x="5391" y="4474"/>
                </a:lnTo>
                <a:lnTo>
                  <a:pt x="5360" y="4451"/>
                </a:lnTo>
                <a:lnTo>
                  <a:pt x="5330" y="4428"/>
                </a:lnTo>
                <a:lnTo>
                  <a:pt x="5301" y="4403"/>
                </a:lnTo>
                <a:lnTo>
                  <a:pt x="5274" y="4377"/>
                </a:lnTo>
                <a:lnTo>
                  <a:pt x="5248" y="4350"/>
                </a:lnTo>
                <a:lnTo>
                  <a:pt x="5223" y="4323"/>
                </a:lnTo>
                <a:lnTo>
                  <a:pt x="5201" y="4293"/>
                </a:lnTo>
                <a:lnTo>
                  <a:pt x="5179" y="4262"/>
                </a:lnTo>
                <a:lnTo>
                  <a:pt x="5158" y="4230"/>
                </a:lnTo>
                <a:lnTo>
                  <a:pt x="5139" y="4197"/>
                </a:lnTo>
                <a:lnTo>
                  <a:pt x="5122" y="4164"/>
                </a:lnTo>
                <a:lnTo>
                  <a:pt x="5107" y="4129"/>
                </a:lnTo>
                <a:lnTo>
                  <a:pt x="5092" y="4093"/>
                </a:lnTo>
                <a:lnTo>
                  <a:pt x="5079" y="4056"/>
                </a:lnTo>
                <a:lnTo>
                  <a:pt x="5070" y="4019"/>
                </a:lnTo>
                <a:lnTo>
                  <a:pt x="5061" y="3982"/>
                </a:lnTo>
                <a:lnTo>
                  <a:pt x="5053" y="3943"/>
                </a:lnTo>
                <a:lnTo>
                  <a:pt x="5048" y="3904"/>
                </a:lnTo>
                <a:lnTo>
                  <a:pt x="5046" y="3864"/>
                </a:lnTo>
                <a:lnTo>
                  <a:pt x="5045" y="3824"/>
                </a:lnTo>
                <a:lnTo>
                  <a:pt x="5046" y="3783"/>
                </a:lnTo>
                <a:lnTo>
                  <a:pt x="5048" y="3744"/>
                </a:lnTo>
                <a:lnTo>
                  <a:pt x="5053" y="3704"/>
                </a:lnTo>
                <a:lnTo>
                  <a:pt x="5061" y="3666"/>
                </a:lnTo>
                <a:lnTo>
                  <a:pt x="5070" y="3628"/>
                </a:lnTo>
                <a:lnTo>
                  <a:pt x="5079" y="3591"/>
                </a:lnTo>
                <a:lnTo>
                  <a:pt x="5092" y="3554"/>
                </a:lnTo>
                <a:lnTo>
                  <a:pt x="5107" y="3519"/>
                </a:lnTo>
                <a:lnTo>
                  <a:pt x="5122" y="3484"/>
                </a:lnTo>
                <a:lnTo>
                  <a:pt x="5139" y="3451"/>
                </a:lnTo>
                <a:lnTo>
                  <a:pt x="5158" y="3418"/>
                </a:lnTo>
                <a:lnTo>
                  <a:pt x="5179" y="3385"/>
                </a:lnTo>
                <a:lnTo>
                  <a:pt x="5201" y="3356"/>
                </a:lnTo>
                <a:lnTo>
                  <a:pt x="5223" y="3326"/>
                </a:lnTo>
                <a:lnTo>
                  <a:pt x="5248" y="3297"/>
                </a:lnTo>
                <a:lnTo>
                  <a:pt x="5274" y="3270"/>
                </a:lnTo>
                <a:lnTo>
                  <a:pt x="5301" y="3244"/>
                </a:lnTo>
                <a:lnTo>
                  <a:pt x="5330" y="3219"/>
                </a:lnTo>
                <a:lnTo>
                  <a:pt x="5360" y="3196"/>
                </a:lnTo>
                <a:lnTo>
                  <a:pt x="5391" y="3175"/>
                </a:lnTo>
                <a:lnTo>
                  <a:pt x="5422" y="3153"/>
                </a:lnTo>
                <a:lnTo>
                  <a:pt x="5455" y="3135"/>
                </a:lnTo>
                <a:lnTo>
                  <a:pt x="5489" y="3118"/>
                </a:lnTo>
                <a:lnTo>
                  <a:pt x="5523" y="3103"/>
                </a:lnTo>
                <a:lnTo>
                  <a:pt x="5559" y="3088"/>
                </a:lnTo>
                <a:lnTo>
                  <a:pt x="5595" y="3075"/>
                </a:lnTo>
                <a:lnTo>
                  <a:pt x="5632" y="3065"/>
                </a:lnTo>
                <a:lnTo>
                  <a:pt x="5670" y="3057"/>
                </a:lnTo>
                <a:lnTo>
                  <a:pt x="5709" y="3049"/>
                </a:lnTo>
                <a:lnTo>
                  <a:pt x="5748" y="3044"/>
                </a:lnTo>
                <a:lnTo>
                  <a:pt x="5787" y="3042"/>
                </a:lnTo>
                <a:lnTo>
                  <a:pt x="5828" y="3041"/>
                </a:lnTo>
                <a:lnTo>
                  <a:pt x="5867" y="3042"/>
                </a:lnTo>
                <a:lnTo>
                  <a:pt x="5906" y="3044"/>
                </a:lnTo>
                <a:lnTo>
                  <a:pt x="5945" y="3049"/>
                </a:lnTo>
                <a:lnTo>
                  <a:pt x="5982" y="3056"/>
                </a:lnTo>
                <a:lnTo>
                  <a:pt x="6019" y="3064"/>
                </a:lnTo>
                <a:lnTo>
                  <a:pt x="6055" y="3074"/>
                </a:lnTo>
                <a:lnTo>
                  <a:pt x="6091" y="3087"/>
                </a:lnTo>
                <a:lnTo>
                  <a:pt x="6126" y="3100"/>
                </a:lnTo>
                <a:lnTo>
                  <a:pt x="6160" y="3115"/>
                </a:lnTo>
                <a:lnTo>
                  <a:pt x="6193" y="3131"/>
                </a:lnTo>
                <a:lnTo>
                  <a:pt x="6225" y="3150"/>
                </a:lnTo>
                <a:lnTo>
                  <a:pt x="6257" y="3170"/>
                </a:lnTo>
                <a:lnTo>
                  <a:pt x="6287" y="3191"/>
                </a:lnTo>
                <a:lnTo>
                  <a:pt x="6317" y="3213"/>
                </a:lnTo>
                <a:lnTo>
                  <a:pt x="6344" y="3237"/>
                </a:lnTo>
                <a:lnTo>
                  <a:pt x="6371" y="3261"/>
                </a:lnTo>
                <a:lnTo>
                  <a:pt x="6374" y="3263"/>
                </a:lnTo>
                <a:lnTo>
                  <a:pt x="6394" y="3279"/>
                </a:lnTo>
                <a:lnTo>
                  <a:pt x="6420" y="3299"/>
                </a:lnTo>
                <a:lnTo>
                  <a:pt x="6452" y="3322"/>
                </a:lnTo>
                <a:lnTo>
                  <a:pt x="6488" y="3347"/>
                </a:lnTo>
                <a:lnTo>
                  <a:pt x="6529" y="3372"/>
                </a:lnTo>
                <a:lnTo>
                  <a:pt x="6550" y="3384"/>
                </a:lnTo>
                <a:lnTo>
                  <a:pt x="6572" y="3395"/>
                </a:lnTo>
                <a:lnTo>
                  <a:pt x="6594" y="3405"/>
                </a:lnTo>
                <a:lnTo>
                  <a:pt x="6617" y="3415"/>
                </a:lnTo>
                <a:lnTo>
                  <a:pt x="6640" y="3424"/>
                </a:lnTo>
                <a:lnTo>
                  <a:pt x="6663" y="3431"/>
                </a:lnTo>
                <a:lnTo>
                  <a:pt x="6686" y="3437"/>
                </a:lnTo>
                <a:lnTo>
                  <a:pt x="6708" y="3441"/>
                </a:lnTo>
                <a:lnTo>
                  <a:pt x="6732" y="3444"/>
                </a:lnTo>
                <a:lnTo>
                  <a:pt x="6754" y="3445"/>
                </a:lnTo>
                <a:lnTo>
                  <a:pt x="6777" y="3442"/>
                </a:lnTo>
                <a:lnTo>
                  <a:pt x="6798" y="3439"/>
                </a:lnTo>
                <a:lnTo>
                  <a:pt x="6818" y="3431"/>
                </a:lnTo>
                <a:lnTo>
                  <a:pt x="6837" y="3423"/>
                </a:lnTo>
                <a:lnTo>
                  <a:pt x="6847" y="3416"/>
                </a:lnTo>
                <a:lnTo>
                  <a:pt x="6857" y="3410"/>
                </a:lnTo>
                <a:lnTo>
                  <a:pt x="6866" y="3403"/>
                </a:lnTo>
                <a:lnTo>
                  <a:pt x="6875" y="3395"/>
                </a:lnTo>
                <a:lnTo>
                  <a:pt x="6883" y="3385"/>
                </a:lnTo>
                <a:lnTo>
                  <a:pt x="6892" y="3375"/>
                </a:lnTo>
                <a:lnTo>
                  <a:pt x="6899" y="3365"/>
                </a:lnTo>
                <a:lnTo>
                  <a:pt x="6907" y="3354"/>
                </a:lnTo>
                <a:lnTo>
                  <a:pt x="6914" y="3342"/>
                </a:lnTo>
                <a:lnTo>
                  <a:pt x="6920" y="3328"/>
                </a:lnTo>
                <a:lnTo>
                  <a:pt x="6927" y="3313"/>
                </a:lnTo>
                <a:lnTo>
                  <a:pt x="6933" y="3299"/>
                </a:lnTo>
                <a:lnTo>
                  <a:pt x="6944" y="3265"/>
                </a:lnTo>
                <a:lnTo>
                  <a:pt x="6953" y="3227"/>
                </a:lnTo>
                <a:lnTo>
                  <a:pt x="6945" y="3080"/>
                </a:lnTo>
                <a:lnTo>
                  <a:pt x="6937" y="2943"/>
                </a:lnTo>
                <a:lnTo>
                  <a:pt x="6927" y="2811"/>
                </a:lnTo>
                <a:lnTo>
                  <a:pt x="6917" y="2689"/>
                </a:lnTo>
                <a:lnTo>
                  <a:pt x="6906" y="2575"/>
                </a:lnTo>
                <a:lnTo>
                  <a:pt x="6896" y="2469"/>
                </a:lnTo>
                <a:lnTo>
                  <a:pt x="6886" y="2371"/>
                </a:lnTo>
                <a:lnTo>
                  <a:pt x="6876" y="2283"/>
                </a:lnTo>
                <a:lnTo>
                  <a:pt x="6857" y="2133"/>
                </a:lnTo>
                <a:lnTo>
                  <a:pt x="6841" y="2023"/>
                </a:lnTo>
                <a:lnTo>
                  <a:pt x="6830" y="1950"/>
                </a:lnTo>
                <a:lnTo>
                  <a:pt x="6825" y="1919"/>
                </a:lnTo>
                <a:lnTo>
                  <a:pt x="6821" y="1905"/>
                </a:lnTo>
                <a:lnTo>
                  <a:pt x="6818" y="1891"/>
                </a:lnTo>
                <a:lnTo>
                  <a:pt x="6811" y="1879"/>
                </a:lnTo>
                <a:lnTo>
                  <a:pt x="6805" y="1867"/>
                </a:lnTo>
                <a:lnTo>
                  <a:pt x="6798" y="1855"/>
                </a:lnTo>
                <a:lnTo>
                  <a:pt x="6789" y="1844"/>
                </a:lnTo>
                <a:lnTo>
                  <a:pt x="6779" y="1836"/>
                </a:lnTo>
                <a:lnTo>
                  <a:pt x="6768" y="1827"/>
                </a:lnTo>
                <a:lnTo>
                  <a:pt x="6757" y="1818"/>
                </a:lnTo>
                <a:lnTo>
                  <a:pt x="6746" y="1812"/>
                </a:lnTo>
                <a:lnTo>
                  <a:pt x="6732" y="1807"/>
                </a:lnTo>
                <a:lnTo>
                  <a:pt x="6720" y="1802"/>
                </a:lnTo>
                <a:lnTo>
                  <a:pt x="6706" y="1800"/>
                </a:lnTo>
                <a:lnTo>
                  <a:pt x="6692" y="1797"/>
                </a:lnTo>
                <a:lnTo>
                  <a:pt x="6677" y="1797"/>
                </a:lnTo>
                <a:lnTo>
                  <a:pt x="6663" y="1797"/>
                </a:lnTo>
                <a:lnTo>
                  <a:pt x="6516" y="1812"/>
                </a:lnTo>
                <a:lnTo>
                  <a:pt x="6354" y="1828"/>
                </a:lnTo>
                <a:lnTo>
                  <a:pt x="6142" y="1847"/>
                </a:lnTo>
                <a:lnTo>
                  <a:pt x="5891" y="1868"/>
                </a:lnTo>
                <a:lnTo>
                  <a:pt x="5610" y="1889"/>
                </a:lnTo>
                <a:lnTo>
                  <a:pt x="5461" y="1899"/>
                </a:lnTo>
                <a:lnTo>
                  <a:pt x="5309" y="1909"/>
                </a:lnTo>
                <a:lnTo>
                  <a:pt x="5153" y="1917"/>
                </a:lnTo>
                <a:lnTo>
                  <a:pt x="4994" y="1925"/>
                </a:lnTo>
                <a:lnTo>
                  <a:pt x="4962" y="1925"/>
                </a:lnTo>
                <a:lnTo>
                  <a:pt x="4932" y="1924"/>
                </a:lnTo>
                <a:lnTo>
                  <a:pt x="4903" y="1922"/>
                </a:lnTo>
                <a:lnTo>
                  <a:pt x="4876" y="1920"/>
                </a:lnTo>
                <a:lnTo>
                  <a:pt x="4850" y="1916"/>
                </a:lnTo>
                <a:lnTo>
                  <a:pt x="4827" y="1913"/>
                </a:lnTo>
                <a:lnTo>
                  <a:pt x="4803" y="1909"/>
                </a:lnTo>
                <a:lnTo>
                  <a:pt x="4782" y="1904"/>
                </a:lnTo>
                <a:lnTo>
                  <a:pt x="4761" y="1898"/>
                </a:lnTo>
                <a:lnTo>
                  <a:pt x="4742" y="1891"/>
                </a:lnTo>
                <a:lnTo>
                  <a:pt x="4725" y="1885"/>
                </a:lnTo>
                <a:lnTo>
                  <a:pt x="4709" y="1878"/>
                </a:lnTo>
                <a:lnTo>
                  <a:pt x="4694" y="1870"/>
                </a:lnTo>
                <a:lnTo>
                  <a:pt x="4679" y="1863"/>
                </a:lnTo>
                <a:lnTo>
                  <a:pt x="4667" y="1854"/>
                </a:lnTo>
                <a:lnTo>
                  <a:pt x="4654" y="1846"/>
                </a:lnTo>
                <a:lnTo>
                  <a:pt x="4644" y="1836"/>
                </a:lnTo>
                <a:lnTo>
                  <a:pt x="4634" y="1827"/>
                </a:lnTo>
                <a:lnTo>
                  <a:pt x="4626" y="1816"/>
                </a:lnTo>
                <a:lnTo>
                  <a:pt x="4618" y="1806"/>
                </a:lnTo>
                <a:lnTo>
                  <a:pt x="4612" y="1795"/>
                </a:lnTo>
                <a:lnTo>
                  <a:pt x="4606" y="1785"/>
                </a:lnTo>
                <a:lnTo>
                  <a:pt x="4601" y="1774"/>
                </a:lnTo>
                <a:lnTo>
                  <a:pt x="4597" y="1761"/>
                </a:lnTo>
                <a:lnTo>
                  <a:pt x="4595" y="1750"/>
                </a:lnTo>
                <a:lnTo>
                  <a:pt x="4592" y="1738"/>
                </a:lnTo>
                <a:lnTo>
                  <a:pt x="4590" y="1725"/>
                </a:lnTo>
                <a:lnTo>
                  <a:pt x="4590" y="1713"/>
                </a:lnTo>
                <a:lnTo>
                  <a:pt x="4590" y="1688"/>
                </a:lnTo>
                <a:lnTo>
                  <a:pt x="4592" y="1663"/>
                </a:lnTo>
                <a:lnTo>
                  <a:pt x="4597" y="1637"/>
                </a:lnTo>
                <a:lnTo>
                  <a:pt x="4605" y="1611"/>
                </a:lnTo>
                <a:lnTo>
                  <a:pt x="4613" y="1585"/>
                </a:lnTo>
                <a:lnTo>
                  <a:pt x="4624" y="1559"/>
                </a:lnTo>
                <a:lnTo>
                  <a:pt x="4636" y="1534"/>
                </a:lnTo>
                <a:lnTo>
                  <a:pt x="4648" y="1510"/>
                </a:lnTo>
                <a:lnTo>
                  <a:pt x="4662" y="1486"/>
                </a:lnTo>
                <a:lnTo>
                  <a:pt x="4675" y="1462"/>
                </a:lnTo>
                <a:lnTo>
                  <a:pt x="4704" y="1419"/>
                </a:lnTo>
                <a:lnTo>
                  <a:pt x="4731" y="1382"/>
                </a:lnTo>
                <a:lnTo>
                  <a:pt x="4755" y="1351"/>
                </a:lnTo>
                <a:lnTo>
                  <a:pt x="4773" y="1329"/>
                </a:lnTo>
                <a:lnTo>
                  <a:pt x="4773" y="1326"/>
                </a:lnTo>
                <a:lnTo>
                  <a:pt x="4799" y="1299"/>
                </a:lnTo>
                <a:lnTo>
                  <a:pt x="4823" y="1272"/>
                </a:lnTo>
                <a:lnTo>
                  <a:pt x="4845" y="1242"/>
                </a:lnTo>
                <a:lnTo>
                  <a:pt x="4865" y="1212"/>
                </a:lnTo>
                <a:lnTo>
                  <a:pt x="4885" y="1181"/>
                </a:lnTo>
                <a:lnTo>
                  <a:pt x="4903" y="1149"/>
                </a:lnTo>
                <a:lnTo>
                  <a:pt x="4920" y="1115"/>
                </a:lnTo>
                <a:lnTo>
                  <a:pt x="4934" y="1081"/>
                </a:lnTo>
                <a:lnTo>
                  <a:pt x="4948" y="1046"/>
                </a:lnTo>
                <a:lnTo>
                  <a:pt x="4960" y="1011"/>
                </a:lnTo>
                <a:lnTo>
                  <a:pt x="4970" y="974"/>
                </a:lnTo>
                <a:lnTo>
                  <a:pt x="4979" y="937"/>
                </a:lnTo>
                <a:lnTo>
                  <a:pt x="4985" y="900"/>
                </a:lnTo>
                <a:lnTo>
                  <a:pt x="4990" y="861"/>
                </a:lnTo>
                <a:lnTo>
                  <a:pt x="4994" y="823"/>
                </a:lnTo>
                <a:lnTo>
                  <a:pt x="4994" y="783"/>
                </a:lnTo>
                <a:lnTo>
                  <a:pt x="4994" y="742"/>
                </a:lnTo>
                <a:lnTo>
                  <a:pt x="4990" y="703"/>
                </a:lnTo>
                <a:lnTo>
                  <a:pt x="4985" y="664"/>
                </a:lnTo>
                <a:lnTo>
                  <a:pt x="4978" y="624"/>
                </a:lnTo>
                <a:lnTo>
                  <a:pt x="4969" y="587"/>
                </a:lnTo>
                <a:lnTo>
                  <a:pt x="4959" y="550"/>
                </a:lnTo>
                <a:lnTo>
                  <a:pt x="4947" y="514"/>
                </a:lnTo>
                <a:lnTo>
                  <a:pt x="4933" y="478"/>
                </a:lnTo>
                <a:lnTo>
                  <a:pt x="4917" y="443"/>
                </a:lnTo>
                <a:lnTo>
                  <a:pt x="4900" y="410"/>
                </a:lnTo>
                <a:lnTo>
                  <a:pt x="4881" y="376"/>
                </a:lnTo>
                <a:lnTo>
                  <a:pt x="4860" y="345"/>
                </a:lnTo>
                <a:lnTo>
                  <a:pt x="4839" y="314"/>
                </a:lnTo>
                <a:lnTo>
                  <a:pt x="4815" y="285"/>
                </a:lnTo>
                <a:lnTo>
                  <a:pt x="4791" y="256"/>
                </a:lnTo>
                <a:lnTo>
                  <a:pt x="4765" y="229"/>
                </a:lnTo>
                <a:lnTo>
                  <a:pt x="4737" y="203"/>
                </a:lnTo>
                <a:lnTo>
                  <a:pt x="4709" y="178"/>
                </a:lnTo>
                <a:lnTo>
                  <a:pt x="4680" y="156"/>
                </a:lnTo>
                <a:lnTo>
                  <a:pt x="4649" y="133"/>
                </a:lnTo>
                <a:lnTo>
                  <a:pt x="4617" y="114"/>
                </a:lnTo>
                <a:lnTo>
                  <a:pt x="4585" y="94"/>
                </a:lnTo>
                <a:lnTo>
                  <a:pt x="4551" y="76"/>
                </a:lnTo>
                <a:lnTo>
                  <a:pt x="4517" y="62"/>
                </a:lnTo>
                <a:lnTo>
                  <a:pt x="4481" y="47"/>
                </a:lnTo>
                <a:lnTo>
                  <a:pt x="4444" y="34"/>
                </a:lnTo>
                <a:lnTo>
                  <a:pt x="4408" y="24"/>
                </a:lnTo>
                <a:lnTo>
                  <a:pt x="4369" y="16"/>
                </a:lnTo>
                <a:lnTo>
                  <a:pt x="4331" y="8"/>
                </a:lnTo>
                <a:lnTo>
                  <a:pt x="4291" y="3"/>
                </a:lnTo>
                <a:lnTo>
                  <a:pt x="4251" y="1"/>
                </a:lnTo>
                <a:lnTo>
                  <a:pt x="4212" y="0"/>
                </a:lnTo>
                <a:lnTo>
                  <a:pt x="4171" y="1"/>
                </a:lnTo>
                <a:lnTo>
                  <a:pt x="4131" y="3"/>
                </a:lnTo>
                <a:lnTo>
                  <a:pt x="4091" y="8"/>
                </a:lnTo>
                <a:lnTo>
                  <a:pt x="4053" y="16"/>
                </a:lnTo>
                <a:lnTo>
                  <a:pt x="4016" y="24"/>
                </a:lnTo>
                <a:lnTo>
                  <a:pt x="3979" y="34"/>
                </a:lnTo>
                <a:lnTo>
                  <a:pt x="3941" y="47"/>
                </a:lnTo>
                <a:lnTo>
                  <a:pt x="3907" y="62"/>
                </a:lnTo>
                <a:lnTo>
                  <a:pt x="3872" y="76"/>
                </a:lnTo>
                <a:lnTo>
                  <a:pt x="3837" y="94"/>
                </a:lnTo>
                <a:lnTo>
                  <a:pt x="3805" y="114"/>
                </a:lnTo>
                <a:lnTo>
                  <a:pt x="3773" y="133"/>
                </a:lnTo>
                <a:lnTo>
                  <a:pt x="3743" y="156"/>
                </a:lnTo>
                <a:lnTo>
                  <a:pt x="3713" y="178"/>
                </a:lnTo>
                <a:lnTo>
                  <a:pt x="3685" y="203"/>
                </a:lnTo>
                <a:lnTo>
                  <a:pt x="3658" y="229"/>
                </a:lnTo>
                <a:lnTo>
                  <a:pt x="3631" y="256"/>
                </a:lnTo>
                <a:lnTo>
                  <a:pt x="3607" y="285"/>
                </a:lnTo>
                <a:lnTo>
                  <a:pt x="3583" y="314"/>
                </a:lnTo>
                <a:lnTo>
                  <a:pt x="3562" y="345"/>
                </a:lnTo>
                <a:lnTo>
                  <a:pt x="3541" y="376"/>
                </a:lnTo>
                <a:lnTo>
                  <a:pt x="3522" y="410"/>
                </a:lnTo>
                <a:lnTo>
                  <a:pt x="3505" y="443"/>
                </a:lnTo>
                <a:lnTo>
                  <a:pt x="3489" y="478"/>
                </a:lnTo>
                <a:lnTo>
                  <a:pt x="3475" y="514"/>
                </a:lnTo>
                <a:lnTo>
                  <a:pt x="3463" y="550"/>
                </a:lnTo>
                <a:lnTo>
                  <a:pt x="3453" y="587"/>
                </a:lnTo>
                <a:lnTo>
                  <a:pt x="3443" y="624"/>
                </a:lnTo>
                <a:lnTo>
                  <a:pt x="3437" y="664"/>
                </a:lnTo>
                <a:lnTo>
                  <a:pt x="3432" y="703"/>
                </a:lnTo>
                <a:lnTo>
                  <a:pt x="3428" y="742"/>
                </a:lnTo>
                <a:lnTo>
                  <a:pt x="3428" y="783"/>
                </a:lnTo>
                <a:lnTo>
                  <a:pt x="3428" y="823"/>
                </a:lnTo>
                <a:lnTo>
                  <a:pt x="3432" y="861"/>
                </a:lnTo>
                <a:lnTo>
                  <a:pt x="3437" y="900"/>
                </a:lnTo>
                <a:lnTo>
                  <a:pt x="3443" y="938"/>
                </a:lnTo>
                <a:lnTo>
                  <a:pt x="3452" y="975"/>
                </a:lnTo>
                <a:lnTo>
                  <a:pt x="3462" y="1011"/>
                </a:lnTo>
                <a:lnTo>
                  <a:pt x="3474" y="1047"/>
                </a:lnTo>
                <a:lnTo>
                  <a:pt x="3488" y="1082"/>
                </a:lnTo>
                <a:lnTo>
                  <a:pt x="3503" y="1117"/>
                </a:lnTo>
                <a:lnTo>
                  <a:pt x="3520" y="1150"/>
                </a:lnTo>
                <a:lnTo>
                  <a:pt x="3537" y="1182"/>
                </a:lnTo>
                <a:lnTo>
                  <a:pt x="3557" y="1213"/>
                </a:lnTo>
                <a:lnTo>
                  <a:pt x="3578" y="1243"/>
                </a:lnTo>
                <a:lnTo>
                  <a:pt x="3601" y="1273"/>
                </a:lnTo>
                <a:lnTo>
                  <a:pt x="3625" y="1301"/>
                </a:lnTo>
                <a:lnTo>
                  <a:pt x="3650" y="1327"/>
                </a:lnTo>
                <a:lnTo>
                  <a:pt x="3649" y="1329"/>
                </a:lnTo>
                <a:lnTo>
                  <a:pt x="3651" y="1330"/>
                </a:lnTo>
                <a:lnTo>
                  <a:pt x="3672" y="1350"/>
                </a:lnTo>
                <a:lnTo>
                  <a:pt x="3695" y="1370"/>
                </a:lnTo>
                <a:lnTo>
                  <a:pt x="3739" y="1405"/>
                </a:lnTo>
                <a:lnTo>
                  <a:pt x="3757" y="1425"/>
                </a:lnTo>
                <a:lnTo>
                  <a:pt x="3773" y="1445"/>
                </a:lnTo>
                <a:lnTo>
                  <a:pt x="3786" y="1466"/>
                </a:lnTo>
                <a:lnTo>
                  <a:pt x="3800" y="1487"/>
                </a:lnTo>
                <a:lnTo>
                  <a:pt x="3810" y="1510"/>
                </a:lnTo>
                <a:lnTo>
                  <a:pt x="3820" y="1532"/>
                </a:lnTo>
                <a:lnTo>
                  <a:pt x="3827" y="1554"/>
                </a:lnTo>
                <a:lnTo>
                  <a:pt x="3832" y="1577"/>
                </a:lnTo>
                <a:lnTo>
                  <a:pt x="3836" y="1599"/>
                </a:lnTo>
                <a:lnTo>
                  <a:pt x="3839" y="1621"/>
                </a:lnTo>
                <a:lnTo>
                  <a:pt x="3837" y="1642"/>
                </a:lnTo>
                <a:lnTo>
                  <a:pt x="3835" y="1665"/>
                </a:lnTo>
                <a:lnTo>
                  <a:pt x="3830" y="1686"/>
                </a:lnTo>
                <a:lnTo>
                  <a:pt x="3824" y="1707"/>
                </a:lnTo>
                <a:lnTo>
                  <a:pt x="3815" y="1728"/>
                </a:lnTo>
                <a:lnTo>
                  <a:pt x="3803" y="1748"/>
                </a:lnTo>
                <a:lnTo>
                  <a:pt x="3789" y="1767"/>
                </a:lnTo>
                <a:lnTo>
                  <a:pt x="3773" y="1786"/>
                </a:lnTo>
                <a:lnTo>
                  <a:pt x="3753" y="1803"/>
                </a:lnTo>
                <a:lnTo>
                  <a:pt x="3732" y="1820"/>
                </a:lnTo>
                <a:lnTo>
                  <a:pt x="3708" y="1836"/>
                </a:lnTo>
                <a:lnTo>
                  <a:pt x="3681" y="1849"/>
                </a:lnTo>
                <a:lnTo>
                  <a:pt x="3651" y="1863"/>
                </a:lnTo>
                <a:lnTo>
                  <a:pt x="3618" y="1874"/>
                </a:lnTo>
                <a:lnTo>
                  <a:pt x="3583" y="1885"/>
                </a:lnTo>
                <a:lnTo>
                  <a:pt x="3545" y="1894"/>
                </a:lnTo>
                <a:lnTo>
                  <a:pt x="3503" y="1901"/>
                </a:lnTo>
                <a:lnTo>
                  <a:pt x="3458" y="1906"/>
                </a:lnTo>
                <a:lnTo>
                  <a:pt x="3410" y="1910"/>
                </a:lnTo>
                <a:lnTo>
                  <a:pt x="3359" y="1913"/>
                </a:lnTo>
                <a:lnTo>
                  <a:pt x="3304" y="1913"/>
                </a:lnTo>
                <a:lnTo>
                  <a:pt x="3247" y="1910"/>
                </a:lnTo>
                <a:lnTo>
                  <a:pt x="2991" y="1893"/>
                </a:lnTo>
                <a:lnTo>
                  <a:pt x="2750" y="1874"/>
                </a:lnTo>
                <a:lnTo>
                  <a:pt x="2532" y="1855"/>
                </a:lnTo>
                <a:lnTo>
                  <a:pt x="2340" y="1838"/>
                </a:lnTo>
                <a:lnTo>
                  <a:pt x="2181" y="1822"/>
                </a:lnTo>
                <a:lnTo>
                  <a:pt x="2060" y="1810"/>
                </a:lnTo>
                <a:lnTo>
                  <a:pt x="1952" y="1797"/>
                </a:lnTo>
                <a:lnTo>
                  <a:pt x="1936" y="1797"/>
                </a:lnTo>
                <a:lnTo>
                  <a:pt x="1918" y="1798"/>
                </a:lnTo>
                <a:lnTo>
                  <a:pt x="1901" y="1801"/>
                </a:lnTo>
                <a:lnTo>
                  <a:pt x="1885" y="1806"/>
                </a:lnTo>
                <a:lnTo>
                  <a:pt x="1870" y="1812"/>
                </a:lnTo>
                <a:lnTo>
                  <a:pt x="1855" y="1820"/>
                </a:lnTo>
                <a:lnTo>
                  <a:pt x="1841" y="1829"/>
                </a:lnTo>
                <a:lnTo>
                  <a:pt x="1828" y="1842"/>
                </a:lnTo>
                <a:lnTo>
                  <a:pt x="1817" y="1854"/>
                </a:lnTo>
                <a:lnTo>
                  <a:pt x="1808" y="1869"/>
                </a:lnTo>
                <a:lnTo>
                  <a:pt x="1799" y="1884"/>
                </a:lnTo>
                <a:lnTo>
                  <a:pt x="1793" y="1900"/>
                </a:lnTo>
                <a:lnTo>
                  <a:pt x="1789" y="1916"/>
                </a:lnTo>
                <a:lnTo>
                  <a:pt x="1787" y="1932"/>
                </a:lnTo>
                <a:lnTo>
                  <a:pt x="1787" y="1950"/>
                </a:lnTo>
                <a:lnTo>
                  <a:pt x="1788" y="1967"/>
                </a:lnTo>
                <a:lnTo>
                  <a:pt x="1803" y="2074"/>
                </a:lnTo>
                <a:lnTo>
                  <a:pt x="1818" y="2196"/>
                </a:lnTo>
                <a:lnTo>
                  <a:pt x="1836" y="2360"/>
                </a:lnTo>
                <a:lnTo>
                  <a:pt x="1857" y="2562"/>
                </a:lnTo>
                <a:lnTo>
                  <a:pt x="1867" y="2676"/>
                </a:lnTo>
                <a:lnTo>
                  <a:pt x="1879" y="2798"/>
                </a:lnTo>
                <a:lnTo>
                  <a:pt x="1888" y="2928"/>
                </a:lnTo>
                <a:lnTo>
                  <a:pt x="1897" y="3064"/>
                </a:lnTo>
                <a:lnTo>
                  <a:pt x="1906" y="3207"/>
                </a:lnTo>
                <a:lnTo>
                  <a:pt x="1915" y="3356"/>
                </a:lnTo>
                <a:lnTo>
                  <a:pt x="1907" y="3398"/>
                </a:lnTo>
                <a:lnTo>
                  <a:pt x="1897" y="3435"/>
                </a:lnTo>
                <a:lnTo>
                  <a:pt x="1891" y="3452"/>
                </a:lnTo>
                <a:lnTo>
                  <a:pt x="1885" y="3468"/>
                </a:lnTo>
                <a:lnTo>
                  <a:pt x="1879" y="3483"/>
                </a:lnTo>
                <a:lnTo>
                  <a:pt x="1872" y="3498"/>
                </a:lnTo>
                <a:lnTo>
                  <a:pt x="1865" y="3511"/>
                </a:lnTo>
                <a:lnTo>
                  <a:pt x="1857" y="3523"/>
                </a:lnTo>
                <a:lnTo>
                  <a:pt x="1849" y="3534"/>
                </a:lnTo>
                <a:lnTo>
                  <a:pt x="1841" y="3544"/>
                </a:lnTo>
                <a:lnTo>
                  <a:pt x="1833" y="3554"/>
                </a:lnTo>
                <a:lnTo>
                  <a:pt x="1824" y="3563"/>
                </a:lnTo>
                <a:lnTo>
                  <a:pt x="1814" y="3570"/>
                </a:lnTo>
                <a:lnTo>
                  <a:pt x="1804" y="3576"/>
                </a:lnTo>
                <a:lnTo>
                  <a:pt x="1795" y="3582"/>
                </a:lnTo>
                <a:lnTo>
                  <a:pt x="1784" y="3587"/>
                </a:lnTo>
                <a:lnTo>
                  <a:pt x="1774" y="3592"/>
                </a:lnTo>
                <a:lnTo>
                  <a:pt x="1765" y="3596"/>
                </a:lnTo>
                <a:lnTo>
                  <a:pt x="1742" y="3602"/>
                </a:lnTo>
                <a:lnTo>
                  <a:pt x="1721" y="3605"/>
                </a:lnTo>
                <a:lnTo>
                  <a:pt x="1698" y="3605"/>
                </a:lnTo>
                <a:lnTo>
                  <a:pt x="1675" y="3604"/>
                </a:lnTo>
                <a:lnTo>
                  <a:pt x="1652" y="3600"/>
                </a:lnTo>
                <a:lnTo>
                  <a:pt x="1628" y="3595"/>
                </a:lnTo>
                <a:lnTo>
                  <a:pt x="1603" y="3587"/>
                </a:lnTo>
                <a:lnTo>
                  <a:pt x="1580" y="3579"/>
                </a:lnTo>
                <a:lnTo>
                  <a:pt x="1557" y="3570"/>
                </a:lnTo>
                <a:lnTo>
                  <a:pt x="1534" y="3559"/>
                </a:lnTo>
                <a:lnTo>
                  <a:pt x="1512" y="3548"/>
                </a:lnTo>
                <a:lnTo>
                  <a:pt x="1489" y="3535"/>
                </a:lnTo>
                <a:lnTo>
                  <a:pt x="1447" y="3511"/>
                </a:lnTo>
                <a:lnTo>
                  <a:pt x="1410" y="3484"/>
                </a:lnTo>
                <a:lnTo>
                  <a:pt x="1376" y="3461"/>
                </a:lnTo>
                <a:lnTo>
                  <a:pt x="1349" y="3440"/>
                </a:lnTo>
                <a:lnTo>
                  <a:pt x="1329" y="3423"/>
                </a:lnTo>
                <a:lnTo>
                  <a:pt x="1328" y="3423"/>
                </a:lnTo>
                <a:lnTo>
                  <a:pt x="1327" y="3423"/>
                </a:lnTo>
                <a:lnTo>
                  <a:pt x="1301" y="3398"/>
                </a:lnTo>
                <a:lnTo>
                  <a:pt x="1272" y="3374"/>
                </a:lnTo>
                <a:lnTo>
                  <a:pt x="1243" y="3352"/>
                </a:lnTo>
                <a:lnTo>
                  <a:pt x="1213" y="3331"/>
                </a:lnTo>
                <a:lnTo>
                  <a:pt x="1182" y="3311"/>
                </a:lnTo>
                <a:lnTo>
                  <a:pt x="1150" y="3292"/>
                </a:lnTo>
                <a:lnTo>
                  <a:pt x="1116" y="3276"/>
                </a:lnTo>
                <a:lnTo>
                  <a:pt x="1081" y="3261"/>
                </a:lnTo>
                <a:lnTo>
                  <a:pt x="1047" y="3248"/>
                </a:lnTo>
                <a:lnTo>
                  <a:pt x="1012" y="3235"/>
                </a:lnTo>
                <a:lnTo>
                  <a:pt x="975" y="3225"/>
                </a:lnTo>
                <a:lnTo>
                  <a:pt x="938" y="3217"/>
                </a:lnTo>
                <a:lnTo>
                  <a:pt x="900" y="3211"/>
                </a:lnTo>
                <a:lnTo>
                  <a:pt x="862" y="3206"/>
                </a:lnTo>
                <a:lnTo>
                  <a:pt x="824" y="3203"/>
                </a:lnTo>
                <a:lnTo>
                  <a:pt x="784" y="3202"/>
                </a:lnTo>
                <a:lnTo>
                  <a:pt x="743" y="3203"/>
                </a:lnTo>
                <a:lnTo>
                  <a:pt x="703" y="3206"/>
                </a:lnTo>
                <a:lnTo>
                  <a:pt x="665" y="3211"/>
                </a:lnTo>
                <a:lnTo>
                  <a:pt x="626" y="3218"/>
                </a:lnTo>
                <a:lnTo>
                  <a:pt x="588" y="3227"/>
                </a:lnTo>
                <a:lnTo>
                  <a:pt x="551" y="3237"/>
                </a:lnTo>
                <a:lnTo>
                  <a:pt x="515" y="3249"/>
                </a:lnTo>
                <a:lnTo>
                  <a:pt x="479" y="3264"/>
                </a:lnTo>
                <a:lnTo>
                  <a:pt x="444" y="3279"/>
                </a:lnTo>
                <a:lnTo>
                  <a:pt x="411" y="3296"/>
                </a:lnTo>
                <a:lnTo>
                  <a:pt x="377" y="3315"/>
                </a:lnTo>
                <a:lnTo>
                  <a:pt x="346" y="3336"/>
                </a:lnTo>
                <a:lnTo>
                  <a:pt x="315" y="3357"/>
                </a:lnTo>
                <a:lnTo>
                  <a:pt x="286" y="3380"/>
                </a:lnTo>
                <a:lnTo>
                  <a:pt x="257" y="3405"/>
                </a:lnTo>
                <a:lnTo>
                  <a:pt x="230" y="3431"/>
                </a:lnTo>
                <a:lnTo>
                  <a:pt x="204" y="3458"/>
                </a:lnTo>
                <a:lnTo>
                  <a:pt x="179" y="3487"/>
                </a:lnTo>
                <a:lnTo>
                  <a:pt x="157" y="3517"/>
                </a:lnTo>
                <a:lnTo>
                  <a:pt x="134" y="3546"/>
                </a:lnTo>
                <a:lnTo>
                  <a:pt x="114" y="3579"/>
                </a:lnTo>
                <a:lnTo>
                  <a:pt x="95" y="3611"/>
                </a:lnTo>
                <a:lnTo>
                  <a:pt x="77" y="3646"/>
                </a:lnTo>
                <a:lnTo>
                  <a:pt x="62" y="3680"/>
                </a:lnTo>
                <a:lnTo>
                  <a:pt x="49" y="3715"/>
                </a:lnTo>
                <a:lnTo>
                  <a:pt x="36" y="3752"/>
                </a:lnTo>
                <a:lnTo>
                  <a:pt x="25" y="3789"/>
                </a:lnTo>
                <a:lnTo>
                  <a:pt x="17" y="3827"/>
                </a:lnTo>
                <a:lnTo>
                  <a:pt x="9" y="3865"/>
                </a:lnTo>
                <a:lnTo>
                  <a:pt x="4" y="3905"/>
                </a:lnTo>
                <a:lnTo>
                  <a:pt x="2" y="3944"/>
                </a:lnTo>
                <a:lnTo>
                  <a:pt x="0" y="3985"/>
                </a:lnTo>
                <a:lnTo>
                  <a:pt x="2" y="4025"/>
                </a:lnTo>
                <a:lnTo>
                  <a:pt x="4" y="4065"/>
                </a:lnTo>
                <a:lnTo>
                  <a:pt x="9" y="4104"/>
                </a:lnTo>
                <a:lnTo>
                  <a:pt x="17" y="4143"/>
                </a:lnTo>
                <a:lnTo>
                  <a:pt x="25" y="4180"/>
                </a:lnTo>
                <a:lnTo>
                  <a:pt x="36" y="4217"/>
                </a:lnTo>
                <a:lnTo>
                  <a:pt x="49" y="4254"/>
                </a:lnTo>
                <a:lnTo>
                  <a:pt x="62" y="4290"/>
                </a:lnTo>
                <a:lnTo>
                  <a:pt x="77" y="4325"/>
                </a:lnTo>
                <a:lnTo>
                  <a:pt x="95" y="4359"/>
                </a:lnTo>
                <a:lnTo>
                  <a:pt x="114" y="4391"/>
                </a:lnTo>
                <a:lnTo>
                  <a:pt x="134" y="4423"/>
                </a:lnTo>
                <a:lnTo>
                  <a:pt x="157" y="4454"/>
                </a:lnTo>
                <a:lnTo>
                  <a:pt x="179" y="4484"/>
                </a:lnTo>
                <a:lnTo>
                  <a:pt x="204" y="4511"/>
                </a:lnTo>
                <a:lnTo>
                  <a:pt x="230" y="4538"/>
                </a:lnTo>
                <a:lnTo>
                  <a:pt x="257" y="4564"/>
                </a:lnTo>
                <a:lnTo>
                  <a:pt x="286" y="4589"/>
                </a:lnTo>
                <a:lnTo>
                  <a:pt x="315" y="4613"/>
                </a:lnTo>
                <a:lnTo>
                  <a:pt x="346" y="4635"/>
                </a:lnTo>
                <a:lnTo>
                  <a:pt x="377" y="4655"/>
                </a:lnTo>
                <a:lnTo>
                  <a:pt x="411" y="4673"/>
                </a:lnTo>
                <a:lnTo>
                  <a:pt x="444" y="4691"/>
                </a:lnTo>
                <a:lnTo>
                  <a:pt x="479" y="4707"/>
                </a:lnTo>
                <a:lnTo>
                  <a:pt x="515" y="4721"/>
                </a:lnTo>
                <a:lnTo>
                  <a:pt x="551" y="4733"/>
                </a:lnTo>
                <a:lnTo>
                  <a:pt x="588" y="4744"/>
                </a:lnTo>
                <a:lnTo>
                  <a:pt x="626" y="4753"/>
                </a:lnTo>
                <a:lnTo>
                  <a:pt x="665" y="4759"/>
                </a:lnTo>
                <a:lnTo>
                  <a:pt x="703" y="4764"/>
                </a:lnTo>
                <a:lnTo>
                  <a:pt x="743" y="4768"/>
                </a:lnTo>
                <a:lnTo>
                  <a:pt x="784" y="4769"/>
                </a:lnTo>
                <a:lnTo>
                  <a:pt x="824" y="4768"/>
                </a:lnTo>
                <a:lnTo>
                  <a:pt x="862" y="4764"/>
                </a:lnTo>
                <a:lnTo>
                  <a:pt x="900" y="4759"/>
                </a:lnTo>
                <a:lnTo>
                  <a:pt x="939" y="4753"/>
                </a:lnTo>
                <a:lnTo>
                  <a:pt x="976" y="4744"/>
                </a:lnTo>
                <a:lnTo>
                  <a:pt x="1012" y="4734"/>
                </a:lnTo>
                <a:lnTo>
                  <a:pt x="1048" y="4722"/>
                </a:lnTo>
                <a:lnTo>
                  <a:pt x="1083" y="4708"/>
                </a:lnTo>
                <a:lnTo>
                  <a:pt x="1117" y="4693"/>
                </a:lnTo>
                <a:lnTo>
                  <a:pt x="1151" y="4676"/>
                </a:lnTo>
                <a:lnTo>
                  <a:pt x="1183" y="4659"/>
                </a:lnTo>
                <a:lnTo>
                  <a:pt x="1214" y="4639"/>
                </a:lnTo>
                <a:lnTo>
                  <a:pt x="1244" y="4618"/>
                </a:lnTo>
                <a:lnTo>
                  <a:pt x="1274" y="4595"/>
                </a:lnTo>
                <a:lnTo>
                  <a:pt x="1302" y="4571"/>
                </a:lnTo>
                <a:lnTo>
                  <a:pt x="1329" y="4546"/>
                </a:lnTo>
                <a:lnTo>
                  <a:pt x="1329" y="4547"/>
                </a:lnTo>
                <a:lnTo>
                  <a:pt x="1331" y="4544"/>
                </a:lnTo>
                <a:lnTo>
                  <a:pt x="1350" y="4523"/>
                </a:lnTo>
                <a:lnTo>
                  <a:pt x="1370" y="4502"/>
                </a:lnTo>
                <a:lnTo>
                  <a:pt x="1406" y="4456"/>
                </a:lnTo>
                <a:lnTo>
                  <a:pt x="1426" y="4439"/>
                </a:lnTo>
                <a:lnTo>
                  <a:pt x="1446" y="4423"/>
                </a:lnTo>
                <a:lnTo>
                  <a:pt x="1467" y="4409"/>
                </a:lnTo>
                <a:lnTo>
                  <a:pt x="1489" y="4397"/>
                </a:lnTo>
                <a:lnTo>
                  <a:pt x="1510" y="4386"/>
                </a:lnTo>
                <a:lnTo>
                  <a:pt x="1533" y="4376"/>
                </a:lnTo>
                <a:lnTo>
                  <a:pt x="1555" y="4368"/>
                </a:lnTo>
                <a:lnTo>
                  <a:pt x="1577" y="4363"/>
                </a:lnTo>
                <a:lnTo>
                  <a:pt x="1600" y="4360"/>
                </a:lnTo>
                <a:lnTo>
                  <a:pt x="1622" y="4359"/>
                </a:lnTo>
                <a:lnTo>
                  <a:pt x="1644" y="4359"/>
                </a:lnTo>
                <a:lnTo>
                  <a:pt x="1667" y="4361"/>
                </a:lnTo>
                <a:lnTo>
                  <a:pt x="1688" y="4366"/>
                </a:lnTo>
                <a:lnTo>
                  <a:pt x="1709" y="4372"/>
                </a:lnTo>
                <a:lnTo>
                  <a:pt x="1730" y="4382"/>
                </a:lnTo>
                <a:lnTo>
                  <a:pt x="1750" y="4393"/>
                </a:lnTo>
                <a:lnTo>
                  <a:pt x="1768" y="4407"/>
                </a:lnTo>
                <a:lnTo>
                  <a:pt x="1787" y="4424"/>
                </a:lnTo>
                <a:lnTo>
                  <a:pt x="1804" y="4443"/>
                </a:lnTo>
                <a:lnTo>
                  <a:pt x="1822" y="4464"/>
                </a:lnTo>
                <a:lnTo>
                  <a:pt x="1836" y="4489"/>
                </a:lnTo>
                <a:lnTo>
                  <a:pt x="1851" y="4516"/>
                </a:lnTo>
                <a:lnTo>
                  <a:pt x="1864" y="4546"/>
                </a:lnTo>
                <a:lnTo>
                  <a:pt x="1876" y="4579"/>
                </a:lnTo>
                <a:lnTo>
                  <a:pt x="1886" y="4614"/>
                </a:lnTo>
                <a:lnTo>
                  <a:pt x="1895" y="4654"/>
                </a:lnTo>
                <a:lnTo>
                  <a:pt x="1902" y="4694"/>
                </a:lnTo>
                <a:lnTo>
                  <a:pt x="1908" y="4740"/>
                </a:lnTo>
                <a:lnTo>
                  <a:pt x="1912" y="4787"/>
                </a:lnTo>
                <a:lnTo>
                  <a:pt x="1913" y="4840"/>
                </a:lnTo>
                <a:lnTo>
                  <a:pt x="1913" y="4894"/>
                </a:lnTo>
                <a:lnTo>
                  <a:pt x="1911" y="4952"/>
                </a:lnTo>
                <a:lnTo>
                  <a:pt x="1911" y="4996"/>
                </a:lnTo>
                <a:lnTo>
                  <a:pt x="1911" y="5033"/>
                </a:lnTo>
                <a:lnTo>
                  <a:pt x="1902" y="5178"/>
                </a:lnTo>
                <a:lnTo>
                  <a:pt x="1893" y="5318"/>
                </a:lnTo>
                <a:lnTo>
                  <a:pt x="1885" y="5451"/>
                </a:lnTo>
                <a:lnTo>
                  <a:pt x="1875" y="5577"/>
                </a:lnTo>
                <a:lnTo>
                  <a:pt x="1865" y="5696"/>
                </a:lnTo>
                <a:lnTo>
                  <a:pt x="1854" y="5808"/>
                </a:lnTo>
                <a:lnTo>
                  <a:pt x="1834" y="6007"/>
                </a:lnTo>
                <a:lnTo>
                  <a:pt x="1817" y="6169"/>
                </a:lnTo>
                <a:lnTo>
                  <a:pt x="1802" y="6290"/>
                </a:lnTo>
                <a:lnTo>
                  <a:pt x="1788" y="6395"/>
                </a:lnTo>
                <a:lnTo>
                  <a:pt x="1787" y="6410"/>
                </a:lnTo>
                <a:lnTo>
                  <a:pt x="1787" y="6425"/>
                </a:lnTo>
                <a:lnTo>
                  <a:pt x="1788" y="6440"/>
                </a:lnTo>
                <a:lnTo>
                  <a:pt x="1792" y="6454"/>
                </a:lnTo>
                <a:lnTo>
                  <a:pt x="1795" y="6467"/>
                </a:lnTo>
                <a:lnTo>
                  <a:pt x="1800" y="6481"/>
                </a:lnTo>
                <a:lnTo>
                  <a:pt x="1808" y="6493"/>
                </a:lnTo>
                <a:lnTo>
                  <a:pt x="1815" y="6506"/>
                </a:lnTo>
                <a:lnTo>
                  <a:pt x="1825" y="6516"/>
                </a:lnTo>
                <a:lnTo>
                  <a:pt x="1835" y="6527"/>
                </a:lnTo>
                <a:lnTo>
                  <a:pt x="1845" y="6535"/>
                </a:lnTo>
                <a:lnTo>
                  <a:pt x="1857" y="6543"/>
                </a:lnTo>
                <a:lnTo>
                  <a:pt x="1870" y="6550"/>
                </a:lnTo>
                <a:lnTo>
                  <a:pt x="1884" y="6555"/>
                </a:lnTo>
                <a:lnTo>
                  <a:pt x="1898" y="6560"/>
                </a:lnTo>
                <a:lnTo>
                  <a:pt x="1913" y="6563"/>
                </a:lnTo>
                <a:lnTo>
                  <a:pt x="2010" y="6576"/>
                </a:lnTo>
                <a:lnTo>
                  <a:pt x="2124" y="6590"/>
                </a:lnTo>
                <a:lnTo>
                  <a:pt x="2278" y="6607"/>
                </a:lnTo>
                <a:lnTo>
                  <a:pt x="2469" y="6626"/>
                </a:lnTo>
                <a:lnTo>
                  <a:pt x="2578" y="6636"/>
                </a:lnTo>
                <a:lnTo>
                  <a:pt x="2696" y="6646"/>
                </a:lnTo>
                <a:lnTo>
                  <a:pt x="2821" y="6656"/>
                </a:lnTo>
                <a:lnTo>
                  <a:pt x="2955" y="6666"/>
                </a:lnTo>
                <a:lnTo>
                  <a:pt x="3095" y="6674"/>
                </a:lnTo>
                <a:lnTo>
                  <a:pt x="3243" y="6683"/>
                </a:lnTo>
                <a:lnTo>
                  <a:pt x="3257" y="6683"/>
                </a:lnTo>
                <a:lnTo>
                  <a:pt x="3315" y="6686"/>
                </a:lnTo>
                <a:lnTo>
                  <a:pt x="3370" y="6686"/>
                </a:lnTo>
                <a:lnTo>
                  <a:pt x="3422" y="6684"/>
                </a:lnTo>
                <a:lnTo>
                  <a:pt x="3470" y="6681"/>
                </a:lnTo>
                <a:lnTo>
                  <a:pt x="3515" y="6674"/>
                </a:lnTo>
                <a:lnTo>
                  <a:pt x="3556" y="6667"/>
                </a:lnTo>
                <a:lnTo>
                  <a:pt x="3596" y="6658"/>
                </a:lnTo>
                <a:lnTo>
                  <a:pt x="3630" y="6648"/>
                </a:lnTo>
                <a:lnTo>
                  <a:pt x="3664" y="6636"/>
                </a:lnTo>
                <a:lnTo>
                  <a:pt x="3693" y="6624"/>
                </a:lnTo>
                <a:lnTo>
                  <a:pt x="3721" y="6609"/>
                </a:lnTo>
                <a:lnTo>
                  <a:pt x="3744" y="6594"/>
                </a:lnTo>
                <a:lnTo>
                  <a:pt x="3767" y="6576"/>
                </a:lnTo>
                <a:lnTo>
                  <a:pt x="3785" y="6559"/>
                </a:lnTo>
                <a:lnTo>
                  <a:pt x="3803" y="6540"/>
                </a:lnTo>
                <a:lnTo>
                  <a:pt x="3816" y="6522"/>
                </a:lnTo>
                <a:lnTo>
                  <a:pt x="3827" y="6502"/>
                </a:lnTo>
                <a:lnTo>
                  <a:pt x="3837" y="6481"/>
                </a:lnTo>
                <a:lnTo>
                  <a:pt x="3843" y="6460"/>
                </a:lnTo>
                <a:lnTo>
                  <a:pt x="3848" y="6439"/>
                </a:lnTo>
                <a:lnTo>
                  <a:pt x="3851" y="6416"/>
                </a:lnTo>
                <a:lnTo>
                  <a:pt x="3851" y="6394"/>
                </a:lnTo>
                <a:lnTo>
                  <a:pt x="3850" y="6372"/>
                </a:lnTo>
                <a:lnTo>
                  <a:pt x="3846" y="6350"/>
                </a:lnTo>
                <a:lnTo>
                  <a:pt x="3841" y="6327"/>
                </a:lnTo>
                <a:lnTo>
                  <a:pt x="3834" y="6305"/>
                </a:lnTo>
                <a:lnTo>
                  <a:pt x="3824" y="6283"/>
                </a:lnTo>
                <a:lnTo>
                  <a:pt x="3814" y="6260"/>
                </a:lnTo>
                <a:lnTo>
                  <a:pt x="3800" y="6239"/>
                </a:lnTo>
                <a:lnTo>
                  <a:pt x="3786" y="6218"/>
                </a:lnTo>
                <a:lnTo>
                  <a:pt x="3770" y="6198"/>
                </a:lnTo>
                <a:lnTo>
                  <a:pt x="3753" y="6178"/>
                </a:lnTo>
                <a:lnTo>
                  <a:pt x="3731" y="6160"/>
                </a:lnTo>
                <a:lnTo>
                  <a:pt x="3708" y="6143"/>
                </a:lnTo>
                <a:lnTo>
                  <a:pt x="3686" y="6123"/>
                </a:lnTo>
                <a:lnTo>
                  <a:pt x="3665" y="6103"/>
                </a:lnTo>
                <a:lnTo>
                  <a:pt x="3662" y="6102"/>
                </a:lnTo>
                <a:lnTo>
                  <a:pt x="3664" y="6102"/>
                </a:lnTo>
                <a:lnTo>
                  <a:pt x="3639" y="6074"/>
                </a:lnTo>
                <a:lnTo>
                  <a:pt x="3614" y="6046"/>
                </a:lnTo>
                <a:lnTo>
                  <a:pt x="3592" y="6016"/>
                </a:lnTo>
                <a:lnTo>
                  <a:pt x="3571" y="5986"/>
                </a:lnTo>
                <a:lnTo>
                  <a:pt x="3551" y="5955"/>
                </a:lnTo>
                <a:lnTo>
                  <a:pt x="3532" y="5923"/>
                </a:lnTo>
                <a:lnTo>
                  <a:pt x="3516" y="5890"/>
                </a:lnTo>
                <a:lnTo>
                  <a:pt x="3501" y="5855"/>
                </a:lnTo>
                <a:lnTo>
                  <a:pt x="3488" y="5820"/>
                </a:lnTo>
                <a:lnTo>
                  <a:pt x="3475" y="5784"/>
                </a:lnTo>
                <a:lnTo>
                  <a:pt x="3465" y="5748"/>
                </a:lnTo>
                <a:lnTo>
                  <a:pt x="3457" y="5711"/>
                </a:lnTo>
                <a:lnTo>
                  <a:pt x="3450" y="5673"/>
                </a:lnTo>
                <a:lnTo>
                  <a:pt x="3446" y="5634"/>
                </a:lnTo>
                <a:lnTo>
                  <a:pt x="3442" y="5596"/>
                </a:lnTo>
                <a:lnTo>
                  <a:pt x="3442" y="5556"/>
                </a:lnTo>
                <a:lnTo>
                  <a:pt x="3442" y="5515"/>
                </a:lnTo>
                <a:lnTo>
                  <a:pt x="3446" y="5476"/>
                </a:lnTo>
                <a:lnTo>
                  <a:pt x="3450" y="5437"/>
                </a:lnTo>
                <a:lnTo>
                  <a:pt x="3457" y="5397"/>
                </a:lnTo>
                <a:lnTo>
                  <a:pt x="3467" y="5360"/>
                </a:lnTo>
                <a:lnTo>
                  <a:pt x="3477" y="5323"/>
                </a:lnTo>
                <a:lnTo>
                  <a:pt x="3489" y="5287"/>
                </a:lnTo>
                <a:lnTo>
                  <a:pt x="3503" y="5251"/>
                </a:lnTo>
                <a:lnTo>
                  <a:pt x="3519" y="5216"/>
                </a:lnTo>
                <a:lnTo>
                  <a:pt x="3536" y="5183"/>
                </a:lnTo>
                <a:lnTo>
                  <a:pt x="3555" y="5149"/>
                </a:lnTo>
                <a:lnTo>
                  <a:pt x="3576" y="5118"/>
                </a:lnTo>
                <a:lnTo>
                  <a:pt x="3597" y="5087"/>
                </a:lnTo>
                <a:lnTo>
                  <a:pt x="3620" y="5058"/>
                </a:lnTo>
                <a:lnTo>
                  <a:pt x="3645" y="5029"/>
                </a:lnTo>
                <a:lnTo>
                  <a:pt x="3671" y="5002"/>
                </a:lnTo>
                <a:lnTo>
                  <a:pt x="3698" y="4976"/>
                </a:lnTo>
                <a:lnTo>
                  <a:pt x="3727" y="4951"/>
                </a:lnTo>
                <a:lnTo>
                  <a:pt x="3755" y="4929"/>
                </a:lnTo>
                <a:lnTo>
                  <a:pt x="3786" y="4906"/>
                </a:lnTo>
                <a:lnTo>
                  <a:pt x="3819" y="4885"/>
                </a:lnTo>
                <a:lnTo>
                  <a:pt x="3851" y="4867"/>
                </a:lnTo>
                <a:lnTo>
                  <a:pt x="3886" y="4849"/>
                </a:lnTo>
                <a:lnTo>
                  <a:pt x="3920" y="4835"/>
                </a:lnTo>
                <a:lnTo>
                  <a:pt x="3955" y="4820"/>
                </a:lnTo>
                <a:lnTo>
                  <a:pt x="3992" y="4807"/>
                </a:lnTo>
                <a:lnTo>
                  <a:pt x="4029" y="4797"/>
                </a:lnTo>
                <a:lnTo>
                  <a:pt x="4067" y="4789"/>
                </a:lnTo>
                <a:lnTo>
                  <a:pt x="4105" y="4781"/>
                </a:lnTo>
                <a:lnTo>
                  <a:pt x="4145" y="4776"/>
                </a:lnTo>
                <a:lnTo>
                  <a:pt x="4184" y="4774"/>
                </a:lnTo>
                <a:lnTo>
                  <a:pt x="4225" y="4773"/>
                </a:lnTo>
                <a:lnTo>
                  <a:pt x="4265" y="4774"/>
                </a:lnTo>
                <a:lnTo>
                  <a:pt x="4305" y="4776"/>
                </a:lnTo>
                <a:lnTo>
                  <a:pt x="4344" y="4781"/>
                </a:lnTo>
                <a:lnTo>
                  <a:pt x="4383" y="4789"/>
                </a:lnTo>
                <a:lnTo>
                  <a:pt x="4420" y="4797"/>
                </a:lnTo>
                <a:lnTo>
                  <a:pt x="4457" y="4807"/>
                </a:lnTo>
                <a:lnTo>
                  <a:pt x="4494" y="4820"/>
                </a:lnTo>
                <a:lnTo>
                  <a:pt x="4529" y="4835"/>
                </a:lnTo>
                <a:lnTo>
                  <a:pt x="4564" y="4849"/>
                </a:lnTo>
                <a:lnTo>
                  <a:pt x="4598" y="4867"/>
                </a:lnTo>
                <a:lnTo>
                  <a:pt x="4631" y="4885"/>
                </a:lnTo>
                <a:lnTo>
                  <a:pt x="4663" y="4906"/>
                </a:lnTo>
                <a:lnTo>
                  <a:pt x="4694" y="4929"/>
                </a:lnTo>
                <a:lnTo>
                  <a:pt x="4722" y="4951"/>
                </a:lnTo>
                <a:lnTo>
                  <a:pt x="4751" y="4976"/>
                </a:lnTo>
                <a:lnTo>
                  <a:pt x="4778" y="5002"/>
                </a:lnTo>
                <a:lnTo>
                  <a:pt x="4804" y="5029"/>
                </a:lnTo>
                <a:lnTo>
                  <a:pt x="4829" y="5058"/>
                </a:lnTo>
                <a:lnTo>
                  <a:pt x="4853" y="5087"/>
                </a:lnTo>
                <a:lnTo>
                  <a:pt x="4874" y="5118"/>
                </a:lnTo>
                <a:lnTo>
                  <a:pt x="4895" y="5149"/>
                </a:lnTo>
                <a:lnTo>
                  <a:pt x="4913" y="5183"/>
                </a:lnTo>
                <a:lnTo>
                  <a:pt x="4931" y="5216"/>
                </a:lnTo>
                <a:lnTo>
                  <a:pt x="4947" y="5251"/>
                </a:lnTo>
                <a:lnTo>
                  <a:pt x="4960" y="5287"/>
                </a:lnTo>
                <a:lnTo>
                  <a:pt x="4973" y="5323"/>
                </a:lnTo>
                <a:lnTo>
                  <a:pt x="4983" y="5360"/>
                </a:lnTo>
                <a:lnTo>
                  <a:pt x="4991" y="5397"/>
                </a:lnTo>
                <a:lnTo>
                  <a:pt x="4999" y="5437"/>
                </a:lnTo>
                <a:lnTo>
                  <a:pt x="5004" y="5476"/>
                </a:lnTo>
                <a:lnTo>
                  <a:pt x="5006" y="5515"/>
                </a:lnTo>
                <a:lnTo>
                  <a:pt x="5008" y="5556"/>
                </a:lnTo>
                <a:lnTo>
                  <a:pt x="5008" y="5596"/>
                </a:lnTo>
                <a:lnTo>
                  <a:pt x="5004" y="5634"/>
                </a:lnTo>
                <a:lnTo>
                  <a:pt x="4999" y="5673"/>
                </a:lnTo>
                <a:lnTo>
                  <a:pt x="4993" y="5710"/>
                </a:lnTo>
                <a:lnTo>
                  <a:pt x="4984" y="5747"/>
                </a:lnTo>
                <a:lnTo>
                  <a:pt x="4974" y="5783"/>
                </a:lnTo>
                <a:lnTo>
                  <a:pt x="4962" y="5819"/>
                </a:lnTo>
                <a:lnTo>
                  <a:pt x="4948" y="5854"/>
                </a:lnTo>
                <a:lnTo>
                  <a:pt x="4933" y="5888"/>
                </a:lnTo>
                <a:lnTo>
                  <a:pt x="4917" y="5921"/>
                </a:lnTo>
                <a:lnTo>
                  <a:pt x="4898" y="5953"/>
                </a:lnTo>
                <a:lnTo>
                  <a:pt x="4879" y="5985"/>
                </a:lnTo>
                <a:lnTo>
                  <a:pt x="4859" y="6015"/>
                </a:lnTo>
                <a:lnTo>
                  <a:pt x="4836" y="6045"/>
                </a:lnTo>
                <a:lnTo>
                  <a:pt x="4812" y="6072"/>
                </a:lnTo>
                <a:lnTo>
                  <a:pt x="4787" y="6099"/>
                </a:lnTo>
                <a:lnTo>
                  <a:pt x="4787" y="6100"/>
                </a:lnTo>
                <a:lnTo>
                  <a:pt x="4786" y="6102"/>
                </a:lnTo>
                <a:lnTo>
                  <a:pt x="4768" y="6124"/>
                </a:lnTo>
                <a:lnTo>
                  <a:pt x="4745" y="6155"/>
                </a:lnTo>
                <a:lnTo>
                  <a:pt x="4717" y="6192"/>
                </a:lnTo>
                <a:lnTo>
                  <a:pt x="4689" y="6235"/>
                </a:lnTo>
                <a:lnTo>
                  <a:pt x="4675" y="6259"/>
                </a:lnTo>
                <a:lnTo>
                  <a:pt x="4662" y="6283"/>
                </a:lnTo>
                <a:lnTo>
                  <a:pt x="4649" y="6307"/>
                </a:lnTo>
                <a:lnTo>
                  <a:pt x="4638" y="6332"/>
                </a:lnTo>
                <a:lnTo>
                  <a:pt x="4627" y="6358"/>
                </a:lnTo>
                <a:lnTo>
                  <a:pt x="4618" y="6384"/>
                </a:lnTo>
                <a:lnTo>
                  <a:pt x="4611" y="6410"/>
                </a:lnTo>
                <a:lnTo>
                  <a:pt x="4606" y="6436"/>
                </a:lnTo>
                <a:lnTo>
                  <a:pt x="4603" y="6461"/>
                </a:lnTo>
                <a:lnTo>
                  <a:pt x="4603" y="6487"/>
                </a:lnTo>
                <a:lnTo>
                  <a:pt x="4603" y="6500"/>
                </a:lnTo>
                <a:lnTo>
                  <a:pt x="4606" y="6511"/>
                </a:lnTo>
                <a:lnTo>
                  <a:pt x="4607" y="6523"/>
                </a:lnTo>
                <a:lnTo>
                  <a:pt x="4611" y="6535"/>
                </a:lnTo>
                <a:lnTo>
                  <a:pt x="4615" y="6547"/>
                </a:lnTo>
                <a:lnTo>
                  <a:pt x="4620" y="6558"/>
                </a:lnTo>
                <a:lnTo>
                  <a:pt x="4626" y="6569"/>
                </a:lnTo>
                <a:lnTo>
                  <a:pt x="4632" y="6579"/>
                </a:lnTo>
                <a:lnTo>
                  <a:pt x="4639" y="6590"/>
                </a:lnTo>
                <a:lnTo>
                  <a:pt x="4648" y="6600"/>
                </a:lnTo>
                <a:lnTo>
                  <a:pt x="4658" y="6610"/>
                </a:lnTo>
                <a:lnTo>
                  <a:pt x="4668" y="6619"/>
                </a:lnTo>
                <a:lnTo>
                  <a:pt x="4680" y="6627"/>
                </a:lnTo>
                <a:lnTo>
                  <a:pt x="4693" y="6636"/>
                </a:lnTo>
                <a:lnTo>
                  <a:pt x="4708" y="6645"/>
                </a:lnTo>
                <a:lnTo>
                  <a:pt x="4722" y="6652"/>
                </a:lnTo>
                <a:lnTo>
                  <a:pt x="4739" y="6658"/>
                </a:lnTo>
                <a:lnTo>
                  <a:pt x="4756" y="6666"/>
                </a:lnTo>
                <a:lnTo>
                  <a:pt x="4775" y="6671"/>
                </a:lnTo>
                <a:lnTo>
                  <a:pt x="4796" y="6677"/>
                </a:lnTo>
                <a:lnTo>
                  <a:pt x="4817" y="6682"/>
                </a:lnTo>
                <a:lnTo>
                  <a:pt x="4840" y="6686"/>
                </a:lnTo>
                <a:lnTo>
                  <a:pt x="4864" y="6689"/>
                </a:lnTo>
                <a:lnTo>
                  <a:pt x="4890" y="6693"/>
                </a:lnTo>
                <a:lnTo>
                  <a:pt x="4917" y="6695"/>
                </a:lnTo>
                <a:lnTo>
                  <a:pt x="4946" y="6697"/>
                </a:lnTo>
                <a:lnTo>
                  <a:pt x="4977" y="6698"/>
                </a:lnTo>
                <a:lnTo>
                  <a:pt x="5008" y="6698"/>
                </a:lnTo>
                <a:lnTo>
                  <a:pt x="5040" y="6699"/>
                </a:lnTo>
                <a:lnTo>
                  <a:pt x="5068" y="6700"/>
                </a:lnTo>
                <a:lnTo>
                  <a:pt x="5252" y="6693"/>
                </a:lnTo>
                <a:lnTo>
                  <a:pt x="5424" y="6686"/>
                </a:lnTo>
                <a:lnTo>
                  <a:pt x="5588" y="6676"/>
                </a:lnTo>
                <a:lnTo>
                  <a:pt x="5741" y="6666"/>
                </a:lnTo>
                <a:lnTo>
                  <a:pt x="5885" y="6655"/>
                </a:lnTo>
                <a:lnTo>
                  <a:pt x="6017" y="6643"/>
                </a:lnTo>
                <a:lnTo>
                  <a:pt x="6139" y="6632"/>
                </a:lnTo>
                <a:lnTo>
                  <a:pt x="6250" y="6621"/>
                </a:lnTo>
                <a:lnTo>
                  <a:pt x="6349" y="6610"/>
                </a:lnTo>
                <a:lnTo>
                  <a:pt x="6436" y="6600"/>
                </a:lnTo>
                <a:lnTo>
                  <a:pt x="6576" y="6581"/>
                </a:lnTo>
                <a:lnTo>
                  <a:pt x="6665" y="6569"/>
                </a:lnTo>
                <a:lnTo>
                  <a:pt x="6703" y="6563"/>
                </a:lnTo>
                <a:lnTo>
                  <a:pt x="6715" y="6560"/>
                </a:lnTo>
                <a:lnTo>
                  <a:pt x="6726" y="6557"/>
                </a:lnTo>
                <a:lnTo>
                  <a:pt x="6737" y="6553"/>
                </a:lnTo>
                <a:lnTo>
                  <a:pt x="6747" y="6548"/>
                </a:lnTo>
                <a:lnTo>
                  <a:pt x="6758" y="6543"/>
                </a:lnTo>
                <a:lnTo>
                  <a:pt x="6767" y="6535"/>
                </a:lnTo>
                <a:lnTo>
                  <a:pt x="6775" y="6529"/>
                </a:lnTo>
                <a:lnTo>
                  <a:pt x="6784" y="6521"/>
                </a:lnTo>
                <a:lnTo>
                  <a:pt x="6792" y="6512"/>
                </a:lnTo>
                <a:lnTo>
                  <a:pt x="6799" y="6503"/>
                </a:lnTo>
                <a:lnTo>
                  <a:pt x="6805" y="6493"/>
                </a:lnTo>
                <a:lnTo>
                  <a:pt x="6811" y="6483"/>
                </a:lnTo>
                <a:lnTo>
                  <a:pt x="6816" y="6474"/>
                </a:lnTo>
                <a:lnTo>
                  <a:pt x="6820" y="6462"/>
                </a:lnTo>
                <a:lnTo>
                  <a:pt x="6822" y="6451"/>
                </a:lnTo>
                <a:lnTo>
                  <a:pt x="6825" y="6439"/>
                </a:lnTo>
                <a:lnTo>
                  <a:pt x="6830" y="6409"/>
                </a:lnTo>
                <a:lnTo>
                  <a:pt x="6841" y="6325"/>
                </a:lnTo>
                <a:lnTo>
                  <a:pt x="6857" y="6192"/>
                </a:lnTo>
                <a:lnTo>
                  <a:pt x="6877" y="6014"/>
                </a:lnTo>
                <a:lnTo>
                  <a:pt x="6888" y="5908"/>
                </a:lnTo>
                <a:lnTo>
                  <a:pt x="6899" y="5793"/>
                </a:lnTo>
                <a:lnTo>
                  <a:pt x="6911" y="5668"/>
                </a:lnTo>
                <a:lnTo>
                  <a:pt x="6920" y="5534"/>
                </a:lnTo>
                <a:lnTo>
                  <a:pt x="6932" y="5390"/>
                </a:lnTo>
                <a:lnTo>
                  <a:pt x="6942" y="5239"/>
                </a:lnTo>
                <a:lnTo>
                  <a:pt x="6950" y="5080"/>
                </a:lnTo>
                <a:lnTo>
                  <a:pt x="6958" y="4914"/>
                </a:lnTo>
                <a:lnTo>
                  <a:pt x="6955" y="4888"/>
                </a:lnTo>
                <a:lnTo>
                  <a:pt x="6954" y="4859"/>
                </a:lnTo>
                <a:lnTo>
                  <a:pt x="6954" y="4827"/>
                </a:lnTo>
                <a:lnTo>
                  <a:pt x="6955" y="4791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文本框 22"/>
          <p:cNvSpPr txBox="1"/>
          <p:nvPr/>
        </p:nvSpPr>
        <p:spPr>
          <a:xfrm flipH="1">
            <a:off x="5568950" y="3399155"/>
            <a:ext cx="3389630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06970" y="5282565"/>
            <a:ext cx="3924300" cy="102933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拼图"/>
          <p:cNvSpPr/>
          <p:nvPr/>
        </p:nvSpPr>
        <p:spPr bwMode="auto">
          <a:xfrm rot="5400000">
            <a:off x="6605270" y="4902200"/>
            <a:ext cx="1409700" cy="1409700"/>
          </a:xfrm>
          <a:custGeom>
            <a:avLst/>
            <a:gdLst>
              <a:gd name="T0" fmla="*/ 2147483646 w 6958"/>
              <a:gd name="T1" fmla="*/ 2147483646 h 6700"/>
              <a:gd name="T2" fmla="*/ 2147483646 w 6958"/>
              <a:gd name="T3" fmla="*/ 2147483646 h 6700"/>
              <a:gd name="T4" fmla="*/ 2147483646 w 6958"/>
              <a:gd name="T5" fmla="*/ 2147483646 h 6700"/>
              <a:gd name="T6" fmla="*/ 2147483646 w 6958"/>
              <a:gd name="T7" fmla="*/ 2147483646 h 6700"/>
              <a:gd name="T8" fmla="*/ 2147483646 w 6958"/>
              <a:gd name="T9" fmla="*/ 2147483646 h 6700"/>
              <a:gd name="T10" fmla="*/ 2147483646 w 6958"/>
              <a:gd name="T11" fmla="*/ 2147483646 h 6700"/>
              <a:gd name="T12" fmla="*/ 2147483646 w 6958"/>
              <a:gd name="T13" fmla="*/ 2147483646 h 6700"/>
              <a:gd name="T14" fmla="*/ 2147483646 w 6958"/>
              <a:gd name="T15" fmla="*/ 2147483646 h 6700"/>
              <a:gd name="T16" fmla="*/ 2147483646 w 6958"/>
              <a:gd name="T17" fmla="*/ 2147483646 h 6700"/>
              <a:gd name="T18" fmla="*/ 2147483646 w 6958"/>
              <a:gd name="T19" fmla="*/ 2147483646 h 6700"/>
              <a:gd name="T20" fmla="*/ 2147483646 w 6958"/>
              <a:gd name="T21" fmla="*/ 2147483646 h 6700"/>
              <a:gd name="T22" fmla="*/ 2147483646 w 6958"/>
              <a:gd name="T23" fmla="*/ 2147483646 h 6700"/>
              <a:gd name="T24" fmla="*/ 2147483646 w 6958"/>
              <a:gd name="T25" fmla="*/ 2147483646 h 6700"/>
              <a:gd name="T26" fmla="*/ 2147483646 w 6958"/>
              <a:gd name="T27" fmla="*/ 2147483646 h 6700"/>
              <a:gd name="T28" fmla="*/ 2147483646 w 6958"/>
              <a:gd name="T29" fmla="*/ 2147483646 h 6700"/>
              <a:gd name="T30" fmla="*/ 2147483646 w 6958"/>
              <a:gd name="T31" fmla="*/ 2147483646 h 6700"/>
              <a:gd name="T32" fmla="*/ 2147483646 w 6958"/>
              <a:gd name="T33" fmla="*/ 2147483646 h 6700"/>
              <a:gd name="T34" fmla="*/ 2147483646 w 6958"/>
              <a:gd name="T35" fmla="*/ 2147483646 h 6700"/>
              <a:gd name="T36" fmla="*/ 2147483646 w 6958"/>
              <a:gd name="T37" fmla="*/ 2147483646 h 6700"/>
              <a:gd name="T38" fmla="*/ 2147483646 w 6958"/>
              <a:gd name="T39" fmla="*/ 2147483646 h 6700"/>
              <a:gd name="T40" fmla="*/ 2147483646 w 6958"/>
              <a:gd name="T41" fmla="*/ 20556145 h 6700"/>
              <a:gd name="T42" fmla="*/ 2147483646 w 6958"/>
              <a:gd name="T43" fmla="*/ 2147483646 h 6700"/>
              <a:gd name="T44" fmla="*/ 2147483646 w 6958"/>
              <a:gd name="T45" fmla="*/ 2147483646 h 6700"/>
              <a:gd name="T46" fmla="*/ 2147483646 w 6958"/>
              <a:gd name="T47" fmla="*/ 2147483646 h 6700"/>
              <a:gd name="T48" fmla="*/ 2147483646 w 6958"/>
              <a:gd name="T49" fmla="*/ 2147483646 h 6700"/>
              <a:gd name="T50" fmla="*/ 2147483646 w 6958"/>
              <a:gd name="T51" fmla="*/ 2147483646 h 6700"/>
              <a:gd name="T52" fmla="*/ 2147483646 w 6958"/>
              <a:gd name="T53" fmla="*/ 2147483646 h 6700"/>
              <a:gd name="T54" fmla="*/ 2147483646 w 6958"/>
              <a:gd name="T55" fmla="*/ 2147483646 h 6700"/>
              <a:gd name="T56" fmla="*/ 2147483646 w 6958"/>
              <a:gd name="T57" fmla="*/ 2147483646 h 6700"/>
              <a:gd name="T58" fmla="*/ 2147483646 w 6958"/>
              <a:gd name="T59" fmla="*/ 2147483646 h 6700"/>
              <a:gd name="T60" fmla="*/ 2147483646 w 6958"/>
              <a:gd name="T61" fmla="*/ 2147483646 h 6700"/>
              <a:gd name="T62" fmla="*/ 2147483646 w 6958"/>
              <a:gd name="T63" fmla="*/ 2147483646 h 6700"/>
              <a:gd name="T64" fmla="*/ 2147483646 w 6958"/>
              <a:gd name="T65" fmla="*/ 2147483646 h 6700"/>
              <a:gd name="T66" fmla="*/ 2147483646 w 6958"/>
              <a:gd name="T67" fmla="*/ 2147483646 h 6700"/>
              <a:gd name="T68" fmla="*/ 348857026 w 6958"/>
              <a:gd name="T69" fmla="*/ 2147483646 h 6700"/>
              <a:gd name="T70" fmla="*/ 1949671675 w 6958"/>
              <a:gd name="T71" fmla="*/ 2147483646 h 6700"/>
              <a:gd name="T72" fmla="*/ 2147483646 w 6958"/>
              <a:gd name="T73" fmla="*/ 2147483646 h 6700"/>
              <a:gd name="T74" fmla="*/ 2147483646 w 6958"/>
              <a:gd name="T75" fmla="*/ 2147483646 h 6700"/>
              <a:gd name="T76" fmla="*/ 2147483646 w 6958"/>
              <a:gd name="T77" fmla="*/ 2147483646 h 6700"/>
              <a:gd name="T78" fmla="*/ 2147483646 w 6958"/>
              <a:gd name="T79" fmla="*/ 2147483646 h 6700"/>
              <a:gd name="T80" fmla="*/ 2147483646 w 6958"/>
              <a:gd name="T81" fmla="*/ 2147483646 h 6700"/>
              <a:gd name="T82" fmla="*/ 2147483646 w 6958"/>
              <a:gd name="T83" fmla="*/ 2147483646 h 6700"/>
              <a:gd name="T84" fmla="*/ 2147483646 w 6958"/>
              <a:gd name="T85" fmla="*/ 2147483646 h 6700"/>
              <a:gd name="T86" fmla="*/ 2147483646 w 6958"/>
              <a:gd name="T87" fmla="*/ 2147483646 h 6700"/>
              <a:gd name="T88" fmla="*/ 2147483646 w 6958"/>
              <a:gd name="T89" fmla="*/ 2147483646 h 6700"/>
              <a:gd name="T90" fmla="*/ 2147483646 w 6958"/>
              <a:gd name="T91" fmla="*/ 2147483646 h 6700"/>
              <a:gd name="T92" fmla="*/ 2147483646 w 6958"/>
              <a:gd name="T93" fmla="*/ 2147483646 h 6700"/>
              <a:gd name="T94" fmla="*/ 2147483646 w 6958"/>
              <a:gd name="T95" fmla="*/ 2147483646 h 6700"/>
              <a:gd name="T96" fmla="*/ 2147483646 w 6958"/>
              <a:gd name="T97" fmla="*/ 2147483646 h 6700"/>
              <a:gd name="T98" fmla="*/ 2147483646 w 6958"/>
              <a:gd name="T99" fmla="*/ 2147483646 h 6700"/>
              <a:gd name="T100" fmla="*/ 2147483646 w 6958"/>
              <a:gd name="T101" fmla="*/ 2147483646 h 6700"/>
              <a:gd name="T102" fmla="*/ 2147483646 w 6958"/>
              <a:gd name="T103" fmla="*/ 2147483646 h 6700"/>
              <a:gd name="T104" fmla="*/ 2147483646 w 6958"/>
              <a:gd name="T105" fmla="*/ 2147483646 h 6700"/>
              <a:gd name="T106" fmla="*/ 2147483646 w 6958"/>
              <a:gd name="T107" fmla="*/ 2147483646 h 6700"/>
              <a:gd name="T108" fmla="*/ 2147483646 w 6958"/>
              <a:gd name="T109" fmla="*/ 2147483646 h 6700"/>
              <a:gd name="T110" fmla="*/ 2147483646 w 6958"/>
              <a:gd name="T111" fmla="*/ 2147483646 h 6700"/>
              <a:gd name="T112" fmla="*/ 2147483646 w 6958"/>
              <a:gd name="T113" fmla="*/ 2147483646 h 6700"/>
              <a:gd name="T114" fmla="*/ 2147483646 w 6958"/>
              <a:gd name="T115" fmla="*/ 2147483646 h 6700"/>
              <a:gd name="T116" fmla="*/ 2147483646 w 6958"/>
              <a:gd name="T117" fmla="*/ 2147483646 h 6700"/>
              <a:gd name="T118" fmla="*/ 2147483646 w 6958"/>
              <a:gd name="T119" fmla="*/ 2147483646 h 67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958" h="6700">
                <a:moveTo>
                  <a:pt x="6955" y="4791"/>
                </a:moveTo>
                <a:lnTo>
                  <a:pt x="6955" y="4791"/>
                </a:lnTo>
                <a:lnTo>
                  <a:pt x="6958" y="4733"/>
                </a:lnTo>
                <a:lnTo>
                  <a:pt x="6958" y="4678"/>
                </a:lnTo>
                <a:lnTo>
                  <a:pt x="6955" y="4626"/>
                </a:lnTo>
                <a:lnTo>
                  <a:pt x="6951" y="4579"/>
                </a:lnTo>
                <a:lnTo>
                  <a:pt x="6946" y="4533"/>
                </a:lnTo>
                <a:lnTo>
                  <a:pt x="6939" y="4492"/>
                </a:lnTo>
                <a:lnTo>
                  <a:pt x="6930" y="4454"/>
                </a:lnTo>
                <a:lnTo>
                  <a:pt x="6920" y="4418"/>
                </a:lnTo>
                <a:lnTo>
                  <a:pt x="6908" y="4385"/>
                </a:lnTo>
                <a:lnTo>
                  <a:pt x="6896" y="4355"/>
                </a:lnTo>
                <a:lnTo>
                  <a:pt x="6881" y="4328"/>
                </a:lnTo>
                <a:lnTo>
                  <a:pt x="6865" y="4304"/>
                </a:lnTo>
                <a:lnTo>
                  <a:pt x="6849" y="4282"/>
                </a:lnTo>
                <a:lnTo>
                  <a:pt x="6831" y="4263"/>
                </a:lnTo>
                <a:lnTo>
                  <a:pt x="6813" y="4247"/>
                </a:lnTo>
                <a:lnTo>
                  <a:pt x="6793" y="4232"/>
                </a:lnTo>
                <a:lnTo>
                  <a:pt x="6773" y="4221"/>
                </a:lnTo>
                <a:lnTo>
                  <a:pt x="6753" y="4211"/>
                </a:lnTo>
                <a:lnTo>
                  <a:pt x="6732" y="4205"/>
                </a:lnTo>
                <a:lnTo>
                  <a:pt x="6710" y="4200"/>
                </a:lnTo>
                <a:lnTo>
                  <a:pt x="6689" y="4197"/>
                </a:lnTo>
                <a:lnTo>
                  <a:pt x="6666" y="4197"/>
                </a:lnTo>
                <a:lnTo>
                  <a:pt x="6644" y="4199"/>
                </a:lnTo>
                <a:lnTo>
                  <a:pt x="6622" y="4202"/>
                </a:lnTo>
                <a:lnTo>
                  <a:pt x="6599" y="4207"/>
                </a:lnTo>
                <a:lnTo>
                  <a:pt x="6577" y="4215"/>
                </a:lnTo>
                <a:lnTo>
                  <a:pt x="6555" y="4225"/>
                </a:lnTo>
                <a:lnTo>
                  <a:pt x="6532" y="4236"/>
                </a:lnTo>
                <a:lnTo>
                  <a:pt x="6511" y="4248"/>
                </a:lnTo>
                <a:lnTo>
                  <a:pt x="6490" y="4262"/>
                </a:lnTo>
                <a:lnTo>
                  <a:pt x="6469" y="4278"/>
                </a:lnTo>
                <a:lnTo>
                  <a:pt x="6449" y="4295"/>
                </a:lnTo>
                <a:lnTo>
                  <a:pt x="6432" y="4318"/>
                </a:lnTo>
                <a:lnTo>
                  <a:pt x="6415" y="4341"/>
                </a:lnTo>
                <a:lnTo>
                  <a:pt x="6395" y="4362"/>
                </a:lnTo>
                <a:lnTo>
                  <a:pt x="6375" y="4383"/>
                </a:lnTo>
                <a:lnTo>
                  <a:pt x="6374" y="4386"/>
                </a:lnTo>
                <a:lnTo>
                  <a:pt x="6372" y="4385"/>
                </a:lnTo>
                <a:lnTo>
                  <a:pt x="6346" y="4411"/>
                </a:lnTo>
                <a:lnTo>
                  <a:pt x="6318" y="4434"/>
                </a:lnTo>
                <a:lnTo>
                  <a:pt x="6288" y="4456"/>
                </a:lnTo>
                <a:lnTo>
                  <a:pt x="6258" y="4478"/>
                </a:lnTo>
                <a:lnTo>
                  <a:pt x="6227" y="4497"/>
                </a:lnTo>
                <a:lnTo>
                  <a:pt x="6195" y="4516"/>
                </a:lnTo>
                <a:lnTo>
                  <a:pt x="6162" y="4532"/>
                </a:lnTo>
                <a:lnTo>
                  <a:pt x="6127" y="4547"/>
                </a:lnTo>
                <a:lnTo>
                  <a:pt x="6092" y="4561"/>
                </a:lnTo>
                <a:lnTo>
                  <a:pt x="6056" y="4573"/>
                </a:lnTo>
                <a:lnTo>
                  <a:pt x="6020" y="4583"/>
                </a:lnTo>
                <a:lnTo>
                  <a:pt x="5983" y="4592"/>
                </a:lnTo>
                <a:lnTo>
                  <a:pt x="5945" y="4599"/>
                </a:lnTo>
                <a:lnTo>
                  <a:pt x="5906" y="4603"/>
                </a:lnTo>
                <a:lnTo>
                  <a:pt x="5868" y="4606"/>
                </a:lnTo>
                <a:lnTo>
                  <a:pt x="5828" y="4608"/>
                </a:lnTo>
                <a:lnTo>
                  <a:pt x="5787" y="4606"/>
                </a:lnTo>
                <a:lnTo>
                  <a:pt x="5748" y="4603"/>
                </a:lnTo>
                <a:lnTo>
                  <a:pt x="5709" y="4598"/>
                </a:lnTo>
                <a:lnTo>
                  <a:pt x="5670" y="4592"/>
                </a:lnTo>
                <a:lnTo>
                  <a:pt x="5632" y="4583"/>
                </a:lnTo>
                <a:lnTo>
                  <a:pt x="5595" y="4572"/>
                </a:lnTo>
                <a:lnTo>
                  <a:pt x="5559" y="4559"/>
                </a:lnTo>
                <a:lnTo>
                  <a:pt x="5523" y="4546"/>
                </a:lnTo>
                <a:lnTo>
                  <a:pt x="5489" y="4530"/>
                </a:lnTo>
                <a:lnTo>
                  <a:pt x="5455" y="4512"/>
                </a:lnTo>
                <a:lnTo>
                  <a:pt x="5422" y="4494"/>
                </a:lnTo>
                <a:lnTo>
                  <a:pt x="5391" y="4474"/>
                </a:lnTo>
                <a:lnTo>
                  <a:pt x="5360" y="4451"/>
                </a:lnTo>
                <a:lnTo>
                  <a:pt x="5330" y="4428"/>
                </a:lnTo>
                <a:lnTo>
                  <a:pt x="5301" y="4403"/>
                </a:lnTo>
                <a:lnTo>
                  <a:pt x="5274" y="4377"/>
                </a:lnTo>
                <a:lnTo>
                  <a:pt x="5248" y="4350"/>
                </a:lnTo>
                <a:lnTo>
                  <a:pt x="5223" y="4323"/>
                </a:lnTo>
                <a:lnTo>
                  <a:pt x="5201" y="4293"/>
                </a:lnTo>
                <a:lnTo>
                  <a:pt x="5179" y="4262"/>
                </a:lnTo>
                <a:lnTo>
                  <a:pt x="5158" y="4230"/>
                </a:lnTo>
                <a:lnTo>
                  <a:pt x="5139" y="4197"/>
                </a:lnTo>
                <a:lnTo>
                  <a:pt x="5122" y="4164"/>
                </a:lnTo>
                <a:lnTo>
                  <a:pt x="5107" y="4129"/>
                </a:lnTo>
                <a:lnTo>
                  <a:pt x="5092" y="4093"/>
                </a:lnTo>
                <a:lnTo>
                  <a:pt x="5079" y="4056"/>
                </a:lnTo>
                <a:lnTo>
                  <a:pt x="5070" y="4019"/>
                </a:lnTo>
                <a:lnTo>
                  <a:pt x="5061" y="3982"/>
                </a:lnTo>
                <a:lnTo>
                  <a:pt x="5053" y="3943"/>
                </a:lnTo>
                <a:lnTo>
                  <a:pt x="5048" y="3904"/>
                </a:lnTo>
                <a:lnTo>
                  <a:pt x="5046" y="3864"/>
                </a:lnTo>
                <a:lnTo>
                  <a:pt x="5045" y="3824"/>
                </a:lnTo>
                <a:lnTo>
                  <a:pt x="5046" y="3783"/>
                </a:lnTo>
                <a:lnTo>
                  <a:pt x="5048" y="3744"/>
                </a:lnTo>
                <a:lnTo>
                  <a:pt x="5053" y="3704"/>
                </a:lnTo>
                <a:lnTo>
                  <a:pt x="5061" y="3666"/>
                </a:lnTo>
                <a:lnTo>
                  <a:pt x="5070" y="3628"/>
                </a:lnTo>
                <a:lnTo>
                  <a:pt x="5079" y="3591"/>
                </a:lnTo>
                <a:lnTo>
                  <a:pt x="5092" y="3554"/>
                </a:lnTo>
                <a:lnTo>
                  <a:pt x="5107" y="3519"/>
                </a:lnTo>
                <a:lnTo>
                  <a:pt x="5122" y="3484"/>
                </a:lnTo>
                <a:lnTo>
                  <a:pt x="5139" y="3451"/>
                </a:lnTo>
                <a:lnTo>
                  <a:pt x="5158" y="3418"/>
                </a:lnTo>
                <a:lnTo>
                  <a:pt x="5179" y="3385"/>
                </a:lnTo>
                <a:lnTo>
                  <a:pt x="5201" y="3356"/>
                </a:lnTo>
                <a:lnTo>
                  <a:pt x="5223" y="3326"/>
                </a:lnTo>
                <a:lnTo>
                  <a:pt x="5248" y="3297"/>
                </a:lnTo>
                <a:lnTo>
                  <a:pt x="5274" y="3270"/>
                </a:lnTo>
                <a:lnTo>
                  <a:pt x="5301" y="3244"/>
                </a:lnTo>
                <a:lnTo>
                  <a:pt x="5330" y="3219"/>
                </a:lnTo>
                <a:lnTo>
                  <a:pt x="5360" y="3196"/>
                </a:lnTo>
                <a:lnTo>
                  <a:pt x="5391" y="3175"/>
                </a:lnTo>
                <a:lnTo>
                  <a:pt x="5422" y="3153"/>
                </a:lnTo>
                <a:lnTo>
                  <a:pt x="5455" y="3135"/>
                </a:lnTo>
                <a:lnTo>
                  <a:pt x="5489" y="3118"/>
                </a:lnTo>
                <a:lnTo>
                  <a:pt x="5523" y="3103"/>
                </a:lnTo>
                <a:lnTo>
                  <a:pt x="5559" y="3088"/>
                </a:lnTo>
                <a:lnTo>
                  <a:pt x="5595" y="3075"/>
                </a:lnTo>
                <a:lnTo>
                  <a:pt x="5632" y="3065"/>
                </a:lnTo>
                <a:lnTo>
                  <a:pt x="5670" y="3057"/>
                </a:lnTo>
                <a:lnTo>
                  <a:pt x="5709" y="3049"/>
                </a:lnTo>
                <a:lnTo>
                  <a:pt x="5748" y="3044"/>
                </a:lnTo>
                <a:lnTo>
                  <a:pt x="5787" y="3042"/>
                </a:lnTo>
                <a:lnTo>
                  <a:pt x="5828" y="3041"/>
                </a:lnTo>
                <a:lnTo>
                  <a:pt x="5867" y="3042"/>
                </a:lnTo>
                <a:lnTo>
                  <a:pt x="5906" y="3044"/>
                </a:lnTo>
                <a:lnTo>
                  <a:pt x="5945" y="3049"/>
                </a:lnTo>
                <a:lnTo>
                  <a:pt x="5982" y="3056"/>
                </a:lnTo>
                <a:lnTo>
                  <a:pt x="6019" y="3064"/>
                </a:lnTo>
                <a:lnTo>
                  <a:pt x="6055" y="3074"/>
                </a:lnTo>
                <a:lnTo>
                  <a:pt x="6091" y="3087"/>
                </a:lnTo>
                <a:lnTo>
                  <a:pt x="6126" y="3100"/>
                </a:lnTo>
                <a:lnTo>
                  <a:pt x="6160" y="3115"/>
                </a:lnTo>
                <a:lnTo>
                  <a:pt x="6193" y="3131"/>
                </a:lnTo>
                <a:lnTo>
                  <a:pt x="6225" y="3150"/>
                </a:lnTo>
                <a:lnTo>
                  <a:pt x="6257" y="3170"/>
                </a:lnTo>
                <a:lnTo>
                  <a:pt x="6287" y="3191"/>
                </a:lnTo>
                <a:lnTo>
                  <a:pt x="6317" y="3213"/>
                </a:lnTo>
                <a:lnTo>
                  <a:pt x="6344" y="3237"/>
                </a:lnTo>
                <a:lnTo>
                  <a:pt x="6371" y="3261"/>
                </a:lnTo>
                <a:lnTo>
                  <a:pt x="6374" y="3263"/>
                </a:lnTo>
                <a:lnTo>
                  <a:pt x="6394" y="3279"/>
                </a:lnTo>
                <a:lnTo>
                  <a:pt x="6420" y="3299"/>
                </a:lnTo>
                <a:lnTo>
                  <a:pt x="6452" y="3322"/>
                </a:lnTo>
                <a:lnTo>
                  <a:pt x="6488" y="3347"/>
                </a:lnTo>
                <a:lnTo>
                  <a:pt x="6529" y="3372"/>
                </a:lnTo>
                <a:lnTo>
                  <a:pt x="6550" y="3384"/>
                </a:lnTo>
                <a:lnTo>
                  <a:pt x="6572" y="3395"/>
                </a:lnTo>
                <a:lnTo>
                  <a:pt x="6594" y="3405"/>
                </a:lnTo>
                <a:lnTo>
                  <a:pt x="6617" y="3415"/>
                </a:lnTo>
                <a:lnTo>
                  <a:pt x="6640" y="3424"/>
                </a:lnTo>
                <a:lnTo>
                  <a:pt x="6663" y="3431"/>
                </a:lnTo>
                <a:lnTo>
                  <a:pt x="6686" y="3437"/>
                </a:lnTo>
                <a:lnTo>
                  <a:pt x="6708" y="3441"/>
                </a:lnTo>
                <a:lnTo>
                  <a:pt x="6732" y="3444"/>
                </a:lnTo>
                <a:lnTo>
                  <a:pt x="6754" y="3445"/>
                </a:lnTo>
                <a:lnTo>
                  <a:pt x="6777" y="3442"/>
                </a:lnTo>
                <a:lnTo>
                  <a:pt x="6798" y="3439"/>
                </a:lnTo>
                <a:lnTo>
                  <a:pt x="6818" y="3431"/>
                </a:lnTo>
                <a:lnTo>
                  <a:pt x="6837" y="3423"/>
                </a:lnTo>
                <a:lnTo>
                  <a:pt x="6847" y="3416"/>
                </a:lnTo>
                <a:lnTo>
                  <a:pt x="6857" y="3410"/>
                </a:lnTo>
                <a:lnTo>
                  <a:pt x="6866" y="3403"/>
                </a:lnTo>
                <a:lnTo>
                  <a:pt x="6875" y="3395"/>
                </a:lnTo>
                <a:lnTo>
                  <a:pt x="6883" y="3385"/>
                </a:lnTo>
                <a:lnTo>
                  <a:pt x="6892" y="3375"/>
                </a:lnTo>
                <a:lnTo>
                  <a:pt x="6899" y="3365"/>
                </a:lnTo>
                <a:lnTo>
                  <a:pt x="6907" y="3354"/>
                </a:lnTo>
                <a:lnTo>
                  <a:pt x="6914" y="3342"/>
                </a:lnTo>
                <a:lnTo>
                  <a:pt x="6920" y="3328"/>
                </a:lnTo>
                <a:lnTo>
                  <a:pt x="6927" y="3313"/>
                </a:lnTo>
                <a:lnTo>
                  <a:pt x="6933" y="3299"/>
                </a:lnTo>
                <a:lnTo>
                  <a:pt x="6944" y="3265"/>
                </a:lnTo>
                <a:lnTo>
                  <a:pt x="6953" y="3227"/>
                </a:lnTo>
                <a:lnTo>
                  <a:pt x="6945" y="3080"/>
                </a:lnTo>
                <a:lnTo>
                  <a:pt x="6937" y="2943"/>
                </a:lnTo>
                <a:lnTo>
                  <a:pt x="6927" y="2811"/>
                </a:lnTo>
                <a:lnTo>
                  <a:pt x="6917" y="2689"/>
                </a:lnTo>
                <a:lnTo>
                  <a:pt x="6906" y="2575"/>
                </a:lnTo>
                <a:lnTo>
                  <a:pt x="6896" y="2469"/>
                </a:lnTo>
                <a:lnTo>
                  <a:pt x="6886" y="2371"/>
                </a:lnTo>
                <a:lnTo>
                  <a:pt x="6876" y="2283"/>
                </a:lnTo>
                <a:lnTo>
                  <a:pt x="6857" y="2133"/>
                </a:lnTo>
                <a:lnTo>
                  <a:pt x="6841" y="2023"/>
                </a:lnTo>
                <a:lnTo>
                  <a:pt x="6830" y="1950"/>
                </a:lnTo>
                <a:lnTo>
                  <a:pt x="6825" y="1919"/>
                </a:lnTo>
                <a:lnTo>
                  <a:pt x="6821" y="1905"/>
                </a:lnTo>
                <a:lnTo>
                  <a:pt x="6818" y="1891"/>
                </a:lnTo>
                <a:lnTo>
                  <a:pt x="6811" y="1879"/>
                </a:lnTo>
                <a:lnTo>
                  <a:pt x="6805" y="1867"/>
                </a:lnTo>
                <a:lnTo>
                  <a:pt x="6798" y="1855"/>
                </a:lnTo>
                <a:lnTo>
                  <a:pt x="6789" y="1844"/>
                </a:lnTo>
                <a:lnTo>
                  <a:pt x="6779" y="1836"/>
                </a:lnTo>
                <a:lnTo>
                  <a:pt x="6768" y="1827"/>
                </a:lnTo>
                <a:lnTo>
                  <a:pt x="6757" y="1818"/>
                </a:lnTo>
                <a:lnTo>
                  <a:pt x="6746" y="1812"/>
                </a:lnTo>
                <a:lnTo>
                  <a:pt x="6732" y="1807"/>
                </a:lnTo>
                <a:lnTo>
                  <a:pt x="6720" y="1802"/>
                </a:lnTo>
                <a:lnTo>
                  <a:pt x="6706" y="1800"/>
                </a:lnTo>
                <a:lnTo>
                  <a:pt x="6692" y="1797"/>
                </a:lnTo>
                <a:lnTo>
                  <a:pt x="6677" y="1797"/>
                </a:lnTo>
                <a:lnTo>
                  <a:pt x="6663" y="1797"/>
                </a:lnTo>
                <a:lnTo>
                  <a:pt x="6516" y="1812"/>
                </a:lnTo>
                <a:lnTo>
                  <a:pt x="6354" y="1828"/>
                </a:lnTo>
                <a:lnTo>
                  <a:pt x="6142" y="1847"/>
                </a:lnTo>
                <a:lnTo>
                  <a:pt x="5891" y="1868"/>
                </a:lnTo>
                <a:lnTo>
                  <a:pt x="5610" y="1889"/>
                </a:lnTo>
                <a:lnTo>
                  <a:pt x="5461" y="1899"/>
                </a:lnTo>
                <a:lnTo>
                  <a:pt x="5309" y="1909"/>
                </a:lnTo>
                <a:lnTo>
                  <a:pt x="5153" y="1917"/>
                </a:lnTo>
                <a:lnTo>
                  <a:pt x="4994" y="1925"/>
                </a:lnTo>
                <a:lnTo>
                  <a:pt x="4962" y="1925"/>
                </a:lnTo>
                <a:lnTo>
                  <a:pt x="4932" y="1924"/>
                </a:lnTo>
                <a:lnTo>
                  <a:pt x="4903" y="1922"/>
                </a:lnTo>
                <a:lnTo>
                  <a:pt x="4876" y="1920"/>
                </a:lnTo>
                <a:lnTo>
                  <a:pt x="4850" y="1916"/>
                </a:lnTo>
                <a:lnTo>
                  <a:pt x="4827" y="1913"/>
                </a:lnTo>
                <a:lnTo>
                  <a:pt x="4803" y="1909"/>
                </a:lnTo>
                <a:lnTo>
                  <a:pt x="4782" y="1904"/>
                </a:lnTo>
                <a:lnTo>
                  <a:pt x="4761" y="1898"/>
                </a:lnTo>
                <a:lnTo>
                  <a:pt x="4742" y="1891"/>
                </a:lnTo>
                <a:lnTo>
                  <a:pt x="4725" y="1885"/>
                </a:lnTo>
                <a:lnTo>
                  <a:pt x="4709" y="1878"/>
                </a:lnTo>
                <a:lnTo>
                  <a:pt x="4694" y="1870"/>
                </a:lnTo>
                <a:lnTo>
                  <a:pt x="4679" y="1863"/>
                </a:lnTo>
                <a:lnTo>
                  <a:pt x="4667" y="1854"/>
                </a:lnTo>
                <a:lnTo>
                  <a:pt x="4654" y="1846"/>
                </a:lnTo>
                <a:lnTo>
                  <a:pt x="4644" y="1836"/>
                </a:lnTo>
                <a:lnTo>
                  <a:pt x="4634" y="1827"/>
                </a:lnTo>
                <a:lnTo>
                  <a:pt x="4626" y="1816"/>
                </a:lnTo>
                <a:lnTo>
                  <a:pt x="4618" y="1806"/>
                </a:lnTo>
                <a:lnTo>
                  <a:pt x="4612" y="1795"/>
                </a:lnTo>
                <a:lnTo>
                  <a:pt x="4606" y="1785"/>
                </a:lnTo>
                <a:lnTo>
                  <a:pt x="4601" y="1774"/>
                </a:lnTo>
                <a:lnTo>
                  <a:pt x="4597" y="1761"/>
                </a:lnTo>
                <a:lnTo>
                  <a:pt x="4595" y="1750"/>
                </a:lnTo>
                <a:lnTo>
                  <a:pt x="4592" y="1738"/>
                </a:lnTo>
                <a:lnTo>
                  <a:pt x="4590" y="1725"/>
                </a:lnTo>
                <a:lnTo>
                  <a:pt x="4590" y="1713"/>
                </a:lnTo>
                <a:lnTo>
                  <a:pt x="4590" y="1688"/>
                </a:lnTo>
                <a:lnTo>
                  <a:pt x="4592" y="1663"/>
                </a:lnTo>
                <a:lnTo>
                  <a:pt x="4597" y="1637"/>
                </a:lnTo>
                <a:lnTo>
                  <a:pt x="4605" y="1611"/>
                </a:lnTo>
                <a:lnTo>
                  <a:pt x="4613" y="1585"/>
                </a:lnTo>
                <a:lnTo>
                  <a:pt x="4624" y="1559"/>
                </a:lnTo>
                <a:lnTo>
                  <a:pt x="4636" y="1534"/>
                </a:lnTo>
                <a:lnTo>
                  <a:pt x="4648" y="1510"/>
                </a:lnTo>
                <a:lnTo>
                  <a:pt x="4662" y="1486"/>
                </a:lnTo>
                <a:lnTo>
                  <a:pt x="4675" y="1462"/>
                </a:lnTo>
                <a:lnTo>
                  <a:pt x="4704" y="1419"/>
                </a:lnTo>
                <a:lnTo>
                  <a:pt x="4731" y="1382"/>
                </a:lnTo>
                <a:lnTo>
                  <a:pt x="4755" y="1351"/>
                </a:lnTo>
                <a:lnTo>
                  <a:pt x="4773" y="1329"/>
                </a:lnTo>
                <a:lnTo>
                  <a:pt x="4773" y="1326"/>
                </a:lnTo>
                <a:lnTo>
                  <a:pt x="4799" y="1299"/>
                </a:lnTo>
                <a:lnTo>
                  <a:pt x="4823" y="1272"/>
                </a:lnTo>
                <a:lnTo>
                  <a:pt x="4845" y="1242"/>
                </a:lnTo>
                <a:lnTo>
                  <a:pt x="4865" y="1212"/>
                </a:lnTo>
                <a:lnTo>
                  <a:pt x="4885" y="1181"/>
                </a:lnTo>
                <a:lnTo>
                  <a:pt x="4903" y="1149"/>
                </a:lnTo>
                <a:lnTo>
                  <a:pt x="4920" y="1115"/>
                </a:lnTo>
                <a:lnTo>
                  <a:pt x="4934" y="1081"/>
                </a:lnTo>
                <a:lnTo>
                  <a:pt x="4948" y="1046"/>
                </a:lnTo>
                <a:lnTo>
                  <a:pt x="4960" y="1011"/>
                </a:lnTo>
                <a:lnTo>
                  <a:pt x="4970" y="974"/>
                </a:lnTo>
                <a:lnTo>
                  <a:pt x="4979" y="937"/>
                </a:lnTo>
                <a:lnTo>
                  <a:pt x="4985" y="900"/>
                </a:lnTo>
                <a:lnTo>
                  <a:pt x="4990" y="861"/>
                </a:lnTo>
                <a:lnTo>
                  <a:pt x="4994" y="823"/>
                </a:lnTo>
                <a:lnTo>
                  <a:pt x="4994" y="783"/>
                </a:lnTo>
                <a:lnTo>
                  <a:pt x="4994" y="742"/>
                </a:lnTo>
                <a:lnTo>
                  <a:pt x="4990" y="703"/>
                </a:lnTo>
                <a:lnTo>
                  <a:pt x="4985" y="664"/>
                </a:lnTo>
                <a:lnTo>
                  <a:pt x="4978" y="624"/>
                </a:lnTo>
                <a:lnTo>
                  <a:pt x="4969" y="587"/>
                </a:lnTo>
                <a:lnTo>
                  <a:pt x="4959" y="550"/>
                </a:lnTo>
                <a:lnTo>
                  <a:pt x="4947" y="514"/>
                </a:lnTo>
                <a:lnTo>
                  <a:pt x="4933" y="478"/>
                </a:lnTo>
                <a:lnTo>
                  <a:pt x="4917" y="443"/>
                </a:lnTo>
                <a:lnTo>
                  <a:pt x="4900" y="410"/>
                </a:lnTo>
                <a:lnTo>
                  <a:pt x="4881" y="376"/>
                </a:lnTo>
                <a:lnTo>
                  <a:pt x="4860" y="345"/>
                </a:lnTo>
                <a:lnTo>
                  <a:pt x="4839" y="314"/>
                </a:lnTo>
                <a:lnTo>
                  <a:pt x="4815" y="285"/>
                </a:lnTo>
                <a:lnTo>
                  <a:pt x="4791" y="256"/>
                </a:lnTo>
                <a:lnTo>
                  <a:pt x="4765" y="229"/>
                </a:lnTo>
                <a:lnTo>
                  <a:pt x="4737" y="203"/>
                </a:lnTo>
                <a:lnTo>
                  <a:pt x="4709" y="178"/>
                </a:lnTo>
                <a:lnTo>
                  <a:pt x="4680" y="156"/>
                </a:lnTo>
                <a:lnTo>
                  <a:pt x="4649" y="133"/>
                </a:lnTo>
                <a:lnTo>
                  <a:pt x="4617" y="114"/>
                </a:lnTo>
                <a:lnTo>
                  <a:pt x="4585" y="94"/>
                </a:lnTo>
                <a:lnTo>
                  <a:pt x="4551" y="76"/>
                </a:lnTo>
                <a:lnTo>
                  <a:pt x="4517" y="62"/>
                </a:lnTo>
                <a:lnTo>
                  <a:pt x="4481" y="47"/>
                </a:lnTo>
                <a:lnTo>
                  <a:pt x="4444" y="34"/>
                </a:lnTo>
                <a:lnTo>
                  <a:pt x="4408" y="24"/>
                </a:lnTo>
                <a:lnTo>
                  <a:pt x="4369" y="16"/>
                </a:lnTo>
                <a:lnTo>
                  <a:pt x="4331" y="8"/>
                </a:lnTo>
                <a:lnTo>
                  <a:pt x="4291" y="3"/>
                </a:lnTo>
                <a:lnTo>
                  <a:pt x="4251" y="1"/>
                </a:lnTo>
                <a:lnTo>
                  <a:pt x="4212" y="0"/>
                </a:lnTo>
                <a:lnTo>
                  <a:pt x="4171" y="1"/>
                </a:lnTo>
                <a:lnTo>
                  <a:pt x="4131" y="3"/>
                </a:lnTo>
                <a:lnTo>
                  <a:pt x="4091" y="8"/>
                </a:lnTo>
                <a:lnTo>
                  <a:pt x="4053" y="16"/>
                </a:lnTo>
                <a:lnTo>
                  <a:pt x="4016" y="24"/>
                </a:lnTo>
                <a:lnTo>
                  <a:pt x="3979" y="34"/>
                </a:lnTo>
                <a:lnTo>
                  <a:pt x="3941" y="47"/>
                </a:lnTo>
                <a:lnTo>
                  <a:pt x="3907" y="62"/>
                </a:lnTo>
                <a:lnTo>
                  <a:pt x="3872" y="76"/>
                </a:lnTo>
                <a:lnTo>
                  <a:pt x="3837" y="94"/>
                </a:lnTo>
                <a:lnTo>
                  <a:pt x="3805" y="114"/>
                </a:lnTo>
                <a:lnTo>
                  <a:pt x="3773" y="133"/>
                </a:lnTo>
                <a:lnTo>
                  <a:pt x="3743" y="156"/>
                </a:lnTo>
                <a:lnTo>
                  <a:pt x="3713" y="178"/>
                </a:lnTo>
                <a:lnTo>
                  <a:pt x="3685" y="203"/>
                </a:lnTo>
                <a:lnTo>
                  <a:pt x="3658" y="229"/>
                </a:lnTo>
                <a:lnTo>
                  <a:pt x="3631" y="256"/>
                </a:lnTo>
                <a:lnTo>
                  <a:pt x="3607" y="285"/>
                </a:lnTo>
                <a:lnTo>
                  <a:pt x="3583" y="314"/>
                </a:lnTo>
                <a:lnTo>
                  <a:pt x="3562" y="345"/>
                </a:lnTo>
                <a:lnTo>
                  <a:pt x="3541" y="376"/>
                </a:lnTo>
                <a:lnTo>
                  <a:pt x="3522" y="410"/>
                </a:lnTo>
                <a:lnTo>
                  <a:pt x="3505" y="443"/>
                </a:lnTo>
                <a:lnTo>
                  <a:pt x="3489" y="478"/>
                </a:lnTo>
                <a:lnTo>
                  <a:pt x="3475" y="514"/>
                </a:lnTo>
                <a:lnTo>
                  <a:pt x="3463" y="550"/>
                </a:lnTo>
                <a:lnTo>
                  <a:pt x="3453" y="587"/>
                </a:lnTo>
                <a:lnTo>
                  <a:pt x="3443" y="624"/>
                </a:lnTo>
                <a:lnTo>
                  <a:pt x="3437" y="664"/>
                </a:lnTo>
                <a:lnTo>
                  <a:pt x="3432" y="703"/>
                </a:lnTo>
                <a:lnTo>
                  <a:pt x="3428" y="742"/>
                </a:lnTo>
                <a:lnTo>
                  <a:pt x="3428" y="783"/>
                </a:lnTo>
                <a:lnTo>
                  <a:pt x="3428" y="823"/>
                </a:lnTo>
                <a:lnTo>
                  <a:pt x="3432" y="861"/>
                </a:lnTo>
                <a:lnTo>
                  <a:pt x="3437" y="900"/>
                </a:lnTo>
                <a:lnTo>
                  <a:pt x="3443" y="938"/>
                </a:lnTo>
                <a:lnTo>
                  <a:pt x="3452" y="975"/>
                </a:lnTo>
                <a:lnTo>
                  <a:pt x="3462" y="1011"/>
                </a:lnTo>
                <a:lnTo>
                  <a:pt x="3474" y="1047"/>
                </a:lnTo>
                <a:lnTo>
                  <a:pt x="3488" y="1082"/>
                </a:lnTo>
                <a:lnTo>
                  <a:pt x="3503" y="1117"/>
                </a:lnTo>
                <a:lnTo>
                  <a:pt x="3520" y="1150"/>
                </a:lnTo>
                <a:lnTo>
                  <a:pt x="3537" y="1182"/>
                </a:lnTo>
                <a:lnTo>
                  <a:pt x="3557" y="1213"/>
                </a:lnTo>
                <a:lnTo>
                  <a:pt x="3578" y="1243"/>
                </a:lnTo>
                <a:lnTo>
                  <a:pt x="3601" y="1273"/>
                </a:lnTo>
                <a:lnTo>
                  <a:pt x="3625" y="1301"/>
                </a:lnTo>
                <a:lnTo>
                  <a:pt x="3650" y="1327"/>
                </a:lnTo>
                <a:lnTo>
                  <a:pt x="3649" y="1329"/>
                </a:lnTo>
                <a:lnTo>
                  <a:pt x="3651" y="1330"/>
                </a:lnTo>
                <a:lnTo>
                  <a:pt x="3672" y="1350"/>
                </a:lnTo>
                <a:lnTo>
                  <a:pt x="3695" y="1370"/>
                </a:lnTo>
                <a:lnTo>
                  <a:pt x="3739" y="1405"/>
                </a:lnTo>
                <a:lnTo>
                  <a:pt x="3757" y="1425"/>
                </a:lnTo>
                <a:lnTo>
                  <a:pt x="3773" y="1445"/>
                </a:lnTo>
                <a:lnTo>
                  <a:pt x="3786" y="1466"/>
                </a:lnTo>
                <a:lnTo>
                  <a:pt x="3800" y="1487"/>
                </a:lnTo>
                <a:lnTo>
                  <a:pt x="3810" y="1510"/>
                </a:lnTo>
                <a:lnTo>
                  <a:pt x="3820" y="1532"/>
                </a:lnTo>
                <a:lnTo>
                  <a:pt x="3827" y="1554"/>
                </a:lnTo>
                <a:lnTo>
                  <a:pt x="3832" y="1577"/>
                </a:lnTo>
                <a:lnTo>
                  <a:pt x="3836" y="1599"/>
                </a:lnTo>
                <a:lnTo>
                  <a:pt x="3839" y="1621"/>
                </a:lnTo>
                <a:lnTo>
                  <a:pt x="3837" y="1642"/>
                </a:lnTo>
                <a:lnTo>
                  <a:pt x="3835" y="1665"/>
                </a:lnTo>
                <a:lnTo>
                  <a:pt x="3830" y="1686"/>
                </a:lnTo>
                <a:lnTo>
                  <a:pt x="3824" y="1707"/>
                </a:lnTo>
                <a:lnTo>
                  <a:pt x="3815" y="1728"/>
                </a:lnTo>
                <a:lnTo>
                  <a:pt x="3803" y="1748"/>
                </a:lnTo>
                <a:lnTo>
                  <a:pt x="3789" y="1767"/>
                </a:lnTo>
                <a:lnTo>
                  <a:pt x="3773" y="1786"/>
                </a:lnTo>
                <a:lnTo>
                  <a:pt x="3753" y="1803"/>
                </a:lnTo>
                <a:lnTo>
                  <a:pt x="3732" y="1820"/>
                </a:lnTo>
                <a:lnTo>
                  <a:pt x="3708" y="1836"/>
                </a:lnTo>
                <a:lnTo>
                  <a:pt x="3681" y="1849"/>
                </a:lnTo>
                <a:lnTo>
                  <a:pt x="3651" y="1863"/>
                </a:lnTo>
                <a:lnTo>
                  <a:pt x="3618" y="1874"/>
                </a:lnTo>
                <a:lnTo>
                  <a:pt x="3583" y="1885"/>
                </a:lnTo>
                <a:lnTo>
                  <a:pt x="3545" y="1894"/>
                </a:lnTo>
                <a:lnTo>
                  <a:pt x="3503" y="1901"/>
                </a:lnTo>
                <a:lnTo>
                  <a:pt x="3458" y="1906"/>
                </a:lnTo>
                <a:lnTo>
                  <a:pt x="3410" y="1910"/>
                </a:lnTo>
                <a:lnTo>
                  <a:pt x="3359" y="1913"/>
                </a:lnTo>
                <a:lnTo>
                  <a:pt x="3304" y="1913"/>
                </a:lnTo>
                <a:lnTo>
                  <a:pt x="3247" y="1910"/>
                </a:lnTo>
                <a:lnTo>
                  <a:pt x="2991" y="1893"/>
                </a:lnTo>
                <a:lnTo>
                  <a:pt x="2750" y="1874"/>
                </a:lnTo>
                <a:lnTo>
                  <a:pt x="2532" y="1855"/>
                </a:lnTo>
                <a:lnTo>
                  <a:pt x="2340" y="1838"/>
                </a:lnTo>
                <a:lnTo>
                  <a:pt x="2181" y="1822"/>
                </a:lnTo>
                <a:lnTo>
                  <a:pt x="2060" y="1810"/>
                </a:lnTo>
                <a:lnTo>
                  <a:pt x="1952" y="1797"/>
                </a:lnTo>
                <a:lnTo>
                  <a:pt x="1936" y="1797"/>
                </a:lnTo>
                <a:lnTo>
                  <a:pt x="1918" y="1798"/>
                </a:lnTo>
                <a:lnTo>
                  <a:pt x="1901" y="1801"/>
                </a:lnTo>
                <a:lnTo>
                  <a:pt x="1885" y="1806"/>
                </a:lnTo>
                <a:lnTo>
                  <a:pt x="1870" y="1812"/>
                </a:lnTo>
                <a:lnTo>
                  <a:pt x="1855" y="1820"/>
                </a:lnTo>
                <a:lnTo>
                  <a:pt x="1841" y="1829"/>
                </a:lnTo>
                <a:lnTo>
                  <a:pt x="1828" y="1842"/>
                </a:lnTo>
                <a:lnTo>
                  <a:pt x="1817" y="1854"/>
                </a:lnTo>
                <a:lnTo>
                  <a:pt x="1808" y="1869"/>
                </a:lnTo>
                <a:lnTo>
                  <a:pt x="1799" y="1884"/>
                </a:lnTo>
                <a:lnTo>
                  <a:pt x="1793" y="1900"/>
                </a:lnTo>
                <a:lnTo>
                  <a:pt x="1789" y="1916"/>
                </a:lnTo>
                <a:lnTo>
                  <a:pt x="1787" y="1932"/>
                </a:lnTo>
                <a:lnTo>
                  <a:pt x="1787" y="1950"/>
                </a:lnTo>
                <a:lnTo>
                  <a:pt x="1788" y="1967"/>
                </a:lnTo>
                <a:lnTo>
                  <a:pt x="1803" y="2074"/>
                </a:lnTo>
                <a:lnTo>
                  <a:pt x="1818" y="2196"/>
                </a:lnTo>
                <a:lnTo>
                  <a:pt x="1836" y="2360"/>
                </a:lnTo>
                <a:lnTo>
                  <a:pt x="1857" y="2562"/>
                </a:lnTo>
                <a:lnTo>
                  <a:pt x="1867" y="2676"/>
                </a:lnTo>
                <a:lnTo>
                  <a:pt x="1879" y="2798"/>
                </a:lnTo>
                <a:lnTo>
                  <a:pt x="1888" y="2928"/>
                </a:lnTo>
                <a:lnTo>
                  <a:pt x="1897" y="3064"/>
                </a:lnTo>
                <a:lnTo>
                  <a:pt x="1906" y="3207"/>
                </a:lnTo>
                <a:lnTo>
                  <a:pt x="1915" y="3356"/>
                </a:lnTo>
                <a:lnTo>
                  <a:pt x="1907" y="3398"/>
                </a:lnTo>
                <a:lnTo>
                  <a:pt x="1897" y="3435"/>
                </a:lnTo>
                <a:lnTo>
                  <a:pt x="1891" y="3452"/>
                </a:lnTo>
                <a:lnTo>
                  <a:pt x="1885" y="3468"/>
                </a:lnTo>
                <a:lnTo>
                  <a:pt x="1879" y="3483"/>
                </a:lnTo>
                <a:lnTo>
                  <a:pt x="1872" y="3498"/>
                </a:lnTo>
                <a:lnTo>
                  <a:pt x="1865" y="3511"/>
                </a:lnTo>
                <a:lnTo>
                  <a:pt x="1857" y="3523"/>
                </a:lnTo>
                <a:lnTo>
                  <a:pt x="1849" y="3534"/>
                </a:lnTo>
                <a:lnTo>
                  <a:pt x="1841" y="3544"/>
                </a:lnTo>
                <a:lnTo>
                  <a:pt x="1833" y="3554"/>
                </a:lnTo>
                <a:lnTo>
                  <a:pt x="1824" y="3563"/>
                </a:lnTo>
                <a:lnTo>
                  <a:pt x="1814" y="3570"/>
                </a:lnTo>
                <a:lnTo>
                  <a:pt x="1804" y="3576"/>
                </a:lnTo>
                <a:lnTo>
                  <a:pt x="1795" y="3582"/>
                </a:lnTo>
                <a:lnTo>
                  <a:pt x="1784" y="3587"/>
                </a:lnTo>
                <a:lnTo>
                  <a:pt x="1774" y="3592"/>
                </a:lnTo>
                <a:lnTo>
                  <a:pt x="1765" y="3596"/>
                </a:lnTo>
                <a:lnTo>
                  <a:pt x="1742" y="3602"/>
                </a:lnTo>
                <a:lnTo>
                  <a:pt x="1721" y="3605"/>
                </a:lnTo>
                <a:lnTo>
                  <a:pt x="1698" y="3605"/>
                </a:lnTo>
                <a:lnTo>
                  <a:pt x="1675" y="3604"/>
                </a:lnTo>
                <a:lnTo>
                  <a:pt x="1652" y="3600"/>
                </a:lnTo>
                <a:lnTo>
                  <a:pt x="1628" y="3595"/>
                </a:lnTo>
                <a:lnTo>
                  <a:pt x="1603" y="3587"/>
                </a:lnTo>
                <a:lnTo>
                  <a:pt x="1580" y="3579"/>
                </a:lnTo>
                <a:lnTo>
                  <a:pt x="1557" y="3570"/>
                </a:lnTo>
                <a:lnTo>
                  <a:pt x="1534" y="3559"/>
                </a:lnTo>
                <a:lnTo>
                  <a:pt x="1512" y="3548"/>
                </a:lnTo>
                <a:lnTo>
                  <a:pt x="1489" y="3535"/>
                </a:lnTo>
                <a:lnTo>
                  <a:pt x="1447" y="3511"/>
                </a:lnTo>
                <a:lnTo>
                  <a:pt x="1410" y="3484"/>
                </a:lnTo>
                <a:lnTo>
                  <a:pt x="1376" y="3461"/>
                </a:lnTo>
                <a:lnTo>
                  <a:pt x="1349" y="3440"/>
                </a:lnTo>
                <a:lnTo>
                  <a:pt x="1329" y="3423"/>
                </a:lnTo>
                <a:lnTo>
                  <a:pt x="1328" y="3423"/>
                </a:lnTo>
                <a:lnTo>
                  <a:pt x="1327" y="3423"/>
                </a:lnTo>
                <a:lnTo>
                  <a:pt x="1301" y="3398"/>
                </a:lnTo>
                <a:lnTo>
                  <a:pt x="1272" y="3374"/>
                </a:lnTo>
                <a:lnTo>
                  <a:pt x="1243" y="3352"/>
                </a:lnTo>
                <a:lnTo>
                  <a:pt x="1213" y="3331"/>
                </a:lnTo>
                <a:lnTo>
                  <a:pt x="1182" y="3311"/>
                </a:lnTo>
                <a:lnTo>
                  <a:pt x="1150" y="3292"/>
                </a:lnTo>
                <a:lnTo>
                  <a:pt x="1116" y="3276"/>
                </a:lnTo>
                <a:lnTo>
                  <a:pt x="1081" y="3261"/>
                </a:lnTo>
                <a:lnTo>
                  <a:pt x="1047" y="3248"/>
                </a:lnTo>
                <a:lnTo>
                  <a:pt x="1012" y="3235"/>
                </a:lnTo>
                <a:lnTo>
                  <a:pt x="975" y="3225"/>
                </a:lnTo>
                <a:lnTo>
                  <a:pt x="938" y="3217"/>
                </a:lnTo>
                <a:lnTo>
                  <a:pt x="900" y="3211"/>
                </a:lnTo>
                <a:lnTo>
                  <a:pt x="862" y="3206"/>
                </a:lnTo>
                <a:lnTo>
                  <a:pt x="824" y="3203"/>
                </a:lnTo>
                <a:lnTo>
                  <a:pt x="784" y="3202"/>
                </a:lnTo>
                <a:lnTo>
                  <a:pt x="743" y="3203"/>
                </a:lnTo>
                <a:lnTo>
                  <a:pt x="703" y="3206"/>
                </a:lnTo>
                <a:lnTo>
                  <a:pt x="665" y="3211"/>
                </a:lnTo>
                <a:lnTo>
                  <a:pt x="626" y="3218"/>
                </a:lnTo>
                <a:lnTo>
                  <a:pt x="588" y="3227"/>
                </a:lnTo>
                <a:lnTo>
                  <a:pt x="551" y="3237"/>
                </a:lnTo>
                <a:lnTo>
                  <a:pt x="515" y="3249"/>
                </a:lnTo>
                <a:lnTo>
                  <a:pt x="479" y="3264"/>
                </a:lnTo>
                <a:lnTo>
                  <a:pt x="444" y="3279"/>
                </a:lnTo>
                <a:lnTo>
                  <a:pt x="411" y="3296"/>
                </a:lnTo>
                <a:lnTo>
                  <a:pt x="377" y="3315"/>
                </a:lnTo>
                <a:lnTo>
                  <a:pt x="346" y="3336"/>
                </a:lnTo>
                <a:lnTo>
                  <a:pt x="315" y="3357"/>
                </a:lnTo>
                <a:lnTo>
                  <a:pt x="286" y="3380"/>
                </a:lnTo>
                <a:lnTo>
                  <a:pt x="257" y="3405"/>
                </a:lnTo>
                <a:lnTo>
                  <a:pt x="230" y="3431"/>
                </a:lnTo>
                <a:lnTo>
                  <a:pt x="204" y="3458"/>
                </a:lnTo>
                <a:lnTo>
                  <a:pt x="179" y="3487"/>
                </a:lnTo>
                <a:lnTo>
                  <a:pt x="157" y="3517"/>
                </a:lnTo>
                <a:lnTo>
                  <a:pt x="134" y="3546"/>
                </a:lnTo>
                <a:lnTo>
                  <a:pt x="114" y="3579"/>
                </a:lnTo>
                <a:lnTo>
                  <a:pt x="95" y="3611"/>
                </a:lnTo>
                <a:lnTo>
                  <a:pt x="77" y="3646"/>
                </a:lnTo>
                <a:lnTo>
                  <a:pt x="62" y="3680"/>
                </a:lnTo>
                <a:lnTo>
                  <a:pt x="49" y="3715"/>
                </a:lnTo>
                <a:lnTo>
                  <a:pt x="36" y="3752"/>
                </a:lnTo>
                <a:lnTo>
                  <a:pt x="25" y="3789"/>
                </a:lnTo>
                <a:lnTo>
                  <a:pt x="17" y="3827"/>
                </a:lnTo>
                <a:lnTo>
                  <a:pt x="9" y="3865"/>
                </a:lnTo>
                <a:lnTo>
                  <a:pt x="4" y="3905"/>
                </a:lnTo>
                <a:lnTo>
                  <a:pt x="2" y="3944"/>
                </a:lnTo>
                <a:lnTo>
                  <a:pt x="0" y="3985"/>
                </a:lnTo>
                <a:lnTo>
                  <a:pt x="2" y="4025"/>
                </a:lnTo>
                <a:lnTo>
                  <a:pt x="4" y="4065"/>
                </a:lnTo>
                <a:lnTo>
                  <a:pt x="9" y="4104"/>
                </a:lnTo>
                <a:lnTo>
                  <a:pt x="17" y="4143"/>
                </a:lnTo>
                <a:lnTo>
                  <a:pt x="25" y="4180"/>
                </a:lnTo>
                <a:lnTo>
                  <a:pt x="36" y="4217"/>
                </a:lnTo>
                <a:lnTo>
                  <a:pt x="49" y="4254"/>
                </a:lnTo>
                <a:lnTo>
                  <a:pt x="62" y="4290"/>
                </a:lnTo>
                <a:lnTo>
                  <a:pt x="77" y="4325"/>
                </a:lnTo>
                <a:lnTo>
                  <a:pt x="95" y="4359"/>
                </a:lnTo>
                <a:lnTo>
                  <a:pt x="114" y="4391"/>
                </a:lnTo>
                <a:lnTo>
                  <a:pt x="134" y="4423"/>
                </a:lnTo>
                <a:lnTo>
                  <a:pt x="157" y="4454"/>
                </a:lnTo>
                <a:lnTo>
                  <a:pt x="179" y="4484"/>
                </a:lnTo>
                <a:lnTo>
                  <a:pt x="204" y="4511"/>
                </a:lnTo>
                <a:lnTo>
                  <a:pt x="230" y="4538"/>
                </a:lnTo>
                <a:lnTo>
                  <a:pt x="257" y="4564"/>
                </a:lnTo>
                <a:lnTo>
                  <a:pt x="286" y="4589"/>
                </a:lnTo>
                <a:lnTo>
                  <a:pt x="315" y="4613"/>
                </a:lnTo>
                <a:lnTo>
                  <a:pt x="346" y="4635"/>
                </a:lnTo>
                <a:lnTo>
                  <a:pt x="377" y="4655"/>
                </a:lnTo>
                <a:lnTo>
                  <a:pt x="411" y="4673"/>
                </a:lnTo>
                <a:lnTo>
                  <a:pt x="444" y="4691"/>
                </a:lnTo>
                <a:lnTo>
                  <a:pt x="479" y="4707"/>
                </a:lnTo>
                <a:lnTo>
                  <a:pt x="515" y="4721"/>
                </a:lnTo>
                <a:lnTo>
                  <a:pt x="551" y="4733"/>
                </a:lnTo>
                <a:lnTo>
                  <a:pt x="588" y="4744"/>
                </a:lnTo>
                <a:lnTo>
                  <a:pt x="626" y="4753"/>
                </a:lnTo>
                <a:lnTo>
                  <a:pt x="665" y="4759"/>
                </a:lnTo>
                <a:lnTo>
                  <a:pt x="703" y="4764"/>
                </a:lnTo>
                <a:lnTo>
                  <a:pt x="743" y="4768"/>
                </a:lnTo>
                <a:lnTo>
                  <a:pt x="784" y="4769"/>
                </a:lnTo>
                <a:lnTo>
                  <a:pt x="824" y="4768"/>
                </a:lnTo>
                <a:lnTo>
                  <a:pt x="862" y="4764"/>
                </a:lnTo>
                <a:lnTo>
                  <a:pt x="900" y="4759"/>
                </a:lnTo>
                <a:lnTo>
                  <a:pt x="939" y="4753"/>
                </a:lnTo>
                <a:lnTo>
                  <a:pt x="976" y="4744"/>
                </a:lnTo>
                <a:lnTo>
                  <a:pt x="1012" y="4734"/>
                </a:lnTo>
                <a:lnTo>
                  <a:pt x="1048" y="4722"/>
                </a:lnTo>
                <a:lnTo>
                  <a:pt x="1083" y="4708"/>
                </a:lnTo>
                <a:lnTo>
                  <a:pt x="1117" y="4693"/>
                </a:lnTo>
                <a:lnTo>
                  <a:pt x="1151" y="4676"/>
                </a:lnTo>
                <a:lnTo>
                  <a:pt x="1183" y="4659"/>
                </a:lnTo>
                <a:lnTo>
                  <a:pt x="1214" y="4639"/>
                </a:lnTo>
                <a:lnTo>
                  <a:pt x="1244" y="4618"/>
                </a:lnTo>
                <a:lnTo>
                  <a:pt x="1274" y="4595"/>
                </a:lnTo>
                <a:lnTo>
                  <a:pt x="1302" y="4571"/>
                </a:lnTo>
                <a:lnTo>
                  <a:pt x="1329" y="4546"/>
                </a:lnTo>
                <a:lnTo>
                  <a:pt x="1329" y="4547"/>
                </a:lnTo>
                <a:lnTo>
                  <a:pt x="1331" y="4544"/>
                </a:lnTo>
                <a:lnTo>
                  <a:pt x="1350" y="4523"/>
                </a:lnTo>
                <a:lnTo>
                  <a:pt x="1370" y="4502"/>
                </a:lnTo>
                <a:lnTo>
                  <a:pt x="1406" y="4456"/>
                </a:lnTo>
                <a:lnTo>
                  <a:pt x="1426" y="4439"/>
                </a:lnTo>
                <a:lnTo>
                  <a:pt x="1446" y="4423"/>
                </a:lnTo>
                <a:lnTo>
                  <a:pt x="1467" y="4409"/>
                </a:lnTo>
                <a:lnTo>
                  <a:pt x="1489" y="4397"/>
                </a:lnTo>
                <a:lnTo>
                  <a:pt x="1510" y="4386"/>
                </a:lnTo>
                <a:lnTo>
                  <a:pt x="1533" y="4376"/>
                </a:lnTo>
                <a:lnTo>
                  <a:pt x="1555" y="4368"/>
                </a:lnTo>
                <a:lnTo>
                  <a:pt x="1577" y="4363"/>
                </a:lnTo>
                <a:lnTo>
                  <a:pt x="1600" y="4360"/>
                </a:lnTo>
                <a:lnTo>
                  <a:pt x="1622" y="4359"/>
                </a:lnTo>
                <a:lnTo>
                  <a:pt x="1644" y="4359"/>
                </a:lnTo>
                <a:lnTo>
                  <a:pt x="1667" y="4361"/>
                </a:lnTo>
                <a:lnTo>
                  <a:pt x="1688" y="4366"/>
                </a:lnTo>
                <a:lnTo>
                  <a:pt x="1709" y="4372"/>
                </a:lnTo>
                <a:lnTo>
                  <a:pt x="1730" y="4382"/>
                </a:lnTo>
                <a:lnTo>
                  <a:pt x="1750" y="4393"/>
                </a:lnTo>
                <a:lnTo>
                  <a:pt x="1768" y="4407"/>
                </a:lnTo>
                <a:lnTo>
                  <a:pt x="1787" y="4424"/>
                </a:lnTo>
                <a:lnTo>
                  <a:pt x="1804" y="4443"/>
                </a:lnTo>
                <a:lnTo>
                  <a:pt x="1822" y="4464"/>
                </a:lnTo>
                <a:lnTo>
                  <a:pt x="1836" y="4489"/>
                </a:lnTo>
                <a:lnTo>
                  <a:pt x="1851" y="4516"/>
                </a:lnTo>
                <a:lnTo>
                  <a:pt x="1864" y="4546"/>
                </a:lnTo>
                <a:lnTo>
                  <a:pt x="1876" y="4579"/>
                </a:lnTo>
                <a:lnTo>
                  <a:pt x="1886" y="4614"/>
                </a:lnTo>
                <a:lnTo>
                  <a:pt x="1895" y="4654"/>
                </a:lnTo>
                <a:lnTo>
                  <a:pt x="1902" y="4694"/>
                </a:lnTo>
                <a:lnTo>
                  <a:pt x="1908" y="4740"/>
                </a:lnTo>
                <a:lnTo>
                  <a:pt x="1912" y="4787"/>
                </a:lnTo>
                <a:lnTo>
                  <a:pt x="1913" y="4840"/>
                </a:lnTo>
                <a:lnTo>
                  <a:pt x="1913" y="4894"/>
                </a:lnTo>
                <a:lnTo>
                  <a:pt x="1911" y="4952"/>
                </a:lnTo>
                <a:lnTo>
                  <a:pt x="1911" y="4996"/>
                </a:lnTo>
                <a:lnTo>
                  <a:pt x="1911" y="5033"/>
                </a:lnTo>
                <a:lnTo>
                  <a:pt x="1902" y="5178"/>
                </a:lnTo>
                <a:lnTo>
                  <a:pt x="1893" y="5318"/>
                </a:lnTo>
                <a:lnTo>
                  <a:pt x="1885" y="5451"/>
                </a:lnTo>
                <a:lnTo>
                  <a:pt x="1875" y="5577"/>
                </a:lnTo>
                <a:lnTo>
                  <a:pt x="1865" y="5696"/>
                </a:lnTo>
                <a:lnTo>
                  <a:pt x="1854" y="5808"/>
                </a:lnTo>
                <a:lnTo>
                  <a:pt x="1834" y="6007"/>
                </a:lnTo>
                <a:lnTo>
                  <a:pt x="1817" y="6169"/>
                </a:lnTo>
                <a:lnTo>
                  <a:pt x="1802" y="6290"/>
                </a:lnTo>
                <a:lnTo>
                  <a:pt x="1788" y="6395"/>
                </a:lnTo>
                <a:lnTo>
                  <a:pt x="1787" y="6410"/>
                </a:lnTo>
                <a:lnTo>
                  <a:pt x="1787" y="6425"/>
                </a:lnTo>
                <a:lnTo>
                  <a:pt x="1788" y="6440"/>
                </a:lnTo>
                <a:lnTo>
                  <a:pt x="1792" y="6454"/>
                </a:lnTo>
                <a:lnTo>
                  <a:pt x="1795" y="6467"/>
                </a:lnTo>
                <a:lnTo>
                  <a:pt x="1800" y="6481"/>
                </a:lnTo>
                <a:lnTo>
                  <a:pt x="1808" y="6493"/>
                </a:lnTo>
                <a:lnTo>
                  <a:pt x="1815" y="6506"/>
                </a:lnTo>
                <a:lnTo>
                  <a:pt x="1825" y="6516"/>
                </a:lnTo>
                <a:lnTo>
                  <a:pt x="1835" y="6527"/>
                </a:lnTo>
                <a:lnTo>
                  <a:pt x="1845" y="6535"/>
                </a:lnTo>
                <a:lnTo>
                  <a:pt x="1857" y="6543"/>
                </a:lnTo>
                <a:lnTo>
                  <a:pt x="1870" y="6550"/>
                </a:lnTo>
                <a:lnTo>
                  <a:pt x="1884" y="6555"/>
                </a:lnTo>
                <a:lnTo>
                  <a:pt x="1898" y="6560"/>
                </a:lnTo>
                <a:lnTo>
                  <a:pt x="1913" y="6563"/>
                </a:lnTo>
                <a:lnTo>
                  <a:pt x="2010" y="6576"/>
                </a:lnTo>
                <a:lnTo>
                  <a:pt x="2124" y="6590"/>
                </a:lnTo>
                <a:lnTo>
                  <a:pt x="2278" y="6607"/>
                </a:lnTo>
                <a:lnTo>
                  <a:pt x="2469" y="6626"/>
                </a:lnTo>
                <a:lnTo>
                  <a:pt x="2578" y="6636"/>
                </a:lnTo>
                <a:lnTo>
                  <a:pt x="2696" y="6646"/>
                </a:lnTo>
                <a:lnTo>
                  <a:pt x="2821" y="6656"/>
                </a:lnTo>
                <a:lnTo>
                  <a:pt x="2955" y="6666"/>
                </a:lnTo>
                <a:lnTo>
                  <a:pt x="3095" y="6674"/>
                </a:lnTo>
                <a:lnTo>
                  <a:pt x="3243" y="6683"/>
                </a:lnTo>
                <a:lnTo>
                  <a:pt x="3257" y="6683"/>
                </a:lnTo>
                <a:lnTo>
                  <a:pt x="3315" y="6686"/>
                </a:lnTo>
                <a:lnTo>
                  <a:pt x="3370" y="6686"/>
                </a:lnTo>
                <a:lnTo>
                  <a:pt x="3422" y="6684"/>
                </a:lnTo>
                <a:lnTo>
                  <a:pt x="3470" y="6681"/>
                </a:lnTo>
                <a:lnTo>
                  <a:pt x="3515" y="6674"/>
                </a:lnTo>
                <a:lnTo>
                  <a:pt x="3556" y="6667"/>
                </a:lnTo>
                <a:lnTo>
                  <a:pt x="3596" y="6658"/>
                </a:lnTo>
                <a:lnTo>
                  <a:pt x="3630" y="6648"/>
                </a:lnTo>
                <a:lnTo>
                  <a:pt x="3664" y="6636"/>
                </a:lnTo>
                <a:lnTo>
                  <a:pt x="3693" y="6624"/>
                </a:lnTo>
                <a:lnTo>
                  <a:pt x="3721" y="6609"/>
                </a:lnTo>
                <a:lnTo>
                  <a:pt x="3744" y="6594"/>
                </a:lnTo>
                <a:lnTo>
                  <a:pt x="3767" y="6576"/>
                </a:lnTo>
                <a:lnTo>
                  <a:pt x="3785" y="6559"/>
                </a:lnTo>
                <a:lnTo>
                  <a:pt x="3803" y="6540"/>
                </a:lnTo>
                <a:lnTo>
                  <a:pt x="3816" y="6522"/>
                </a:lnTo>
                <a:lnTo>
                  <a:pt x="3827" y="6502"/>
                </a:lnTo>
                <a:lnTo>
                  <a:pt x="3837" y="6481"/>
                </a:lnTo>
                <a:lnTo>
                  <a:pt x="3843" y="6460"/>
                </a:lnTo>
                <a:lnTo>
                  <a:pt x="3848" y="6439"/>
                </a:lnTo>
                <a:lnTo>
                  <a:pt x="3851" y="6416"/>
                </a:lnTo>
                <a:lnTo>
                  <a:pt x="3851" y="6394"/>
                </a:lnTo>
                <a:lnTo>
                  <a:pt x="3850" y="6372"/>
                </a:lnTo>
                <a:lnTo>
                  <a:pt x="3846" y="6350"/>
                </a:lnTo>
                <a:lnTo>
                  <a:pt x="3841" y="6327"/>
                </a:lnTo>
                <a:lnTo>
                  <a:pt x="3834" y="6305"/>
                </a:lnTo>
                <a:lnTo>
                  <a:pt x="3824" y="6283"/>
                </a:lnTo>
                <a:lnTo>
                  <a:pt x="3814" y="6260"/>
                </a:lnTo>
                <a:lnTo>
                  <a:pt x="3800" y="6239"/>
                </a:lnTo>
                <a:lnTo>
                  <a:pt x="3786" y="6218"/>
                </a:lnTo>
                <a:lnTo>
                  <a:pt x="3770" y="6198"/>
                </a:lnTo>
                <a:lnTo>
                  <a:pt x="3753" y="6178"/>
                </a:lnTo>
                <a:lnTo>
                  <a:pt x="3731" y="6160"/>
                </a:lnTo>
                <a:lnTo>
                  <a:pt x="3708" y="6143"/>
                </a:lnTo>
                <a:lnTo>
                  <a:pt x="3686" y="6123"/>
                </a:lnTo>
                <a:lnTo>
                  <a:pt x="3665" y="6103"/>
                </a:lnTo>
                <a:lnTo>
                  <a:pt x="3662" y="6102"/>
                </a:lnTo>
                <a:lnTo>
                  <a:pt x="3664" y="6102"/>
                </a:lnTo>
                <a:lnTo>
                  <a:pt x="3639" y="6074"/>
                </a:lnTo>
                <a:lnTo>
                  <a:pt x="3614" y="6046"/>
                </a:lnTo>
                <a:lnTo>
                  <a:pt x="3592" y="6016"/>
                </a:lnTo>
                <a:lnTo>
                  <a:pt x="3571" y="5986"/>
                </a:lnTo>
                <a:lnTo>
                  <a:pt x="3551" y="5955"/>
                </a:lnTo>
                <a:lnTo>
                  <a:pt x="3532" y="5923"/>
                </a:lnTo>
                <a:lnTo>
                  <a:pt x="3516" y="5890"/>
                </a:lnTo>
                <a:lnTo>
                  <a:pt x="3501" y="5855"/>
                </a:lnTo>
                <a:lnTo>
                  <a:pt x="3488" y="5820"/>
                </a:lnTo>
                <a:lnTo>
                  <a:pt x="3475" y="5784"/>
                </a:lnTo>
                <a:lnTo>
                  <a:pt x="3465" y="5748"/>
                </a:lnTo>
                <a:lnTo>
                  <a:pt x="3457" y="5711"/>
                </a:lnTo>
                <a:lnTo>
                  <a:pt x="3450" y="5673"/>
                </a:lnTo>
                <a:lnTo>
                  <a:pt x="3446" y="5634"/>
                </a:lnTo>
                <a:lnTo>
                  <a:pt x="3442" y="5596"/>
                </a:lnTo>
                <a:lnTo>
                  <a:pt x="3442" y="5556"/>
                </a:lnTo>
                <a:lnTo>
                  <a:pt x="3442" y="5515"/>
                </a:lnTo>
                <a:lnTo>
                  <a:pt x="3446" y="5476"/>
                </a:lnTo>
                <a:lnTo>
                  <a:pt x="3450" y="5437"/>
                </a:lnTo>
                <a:lnTo>
                  <a:pt x="3457" y="5397"/>
                </a:lnTo>
                <a:lnTo>
                  <a:pt x="3467" y="5360"/>
                </a:lnTo>
                <a:lnTo>
                  <a:pt x="3477" y="5323"/>
                </a:lnTo>
                <a:lnTo>
                  <a:pt x="3489" y="5287"/>
                </a:lnTo>
                <a:lnTo>
                  <a:pt x="3503" y="5251"/>
                </a:lnTo>
                <a:lnTo>
                  <a:pt x="3519" y="5216"/>
                </a:lnTo>
                <a:lnTo>
                  <a:pt x="3536" y="5183"/>
                </a:lnTo>
                <a:lnTo>
                  <a:pt x="3555" y="5149"/>
                </a:lnTo>
                <a:lnTo>
                  <a:pt x="3576" y="5118"/>
                </a:lnTo>
                <a:lnTo>
                  <a:pt x="3597" y="5087"/>
                </a:lnTo>
                <a:lnTo>
                  <a:pt x="3620" y="5058"/>
                </a:lnTo>
                <a:lnTo>
                  <a:pt x="3645" y="5029"/>
                </a:lnTo>
                <a:lnTo>
                  <a:pt x="3671" y="5002"/>
                </a:lnTo>
                <a:lnTo>
                  <a:pt x="3698" y="4976"/>
                </a:lnTo>
                <a:lnTo>
                  <a:pt x="3727" y="4951"/>
                </a:lnTo>
                <a:lnTo>
                  <a:pt x="3755" y="4929"/>
                </a:lnTo>
                <a:lnTo>
                  <a:pt x="3786" y="4906"/>
                </a:lnTo>
                <a:lnTo>
                  <a:pt x="3819" y="4885"/>
                </a:lnTo>
                <a:lnTo>
                  <a:pt x="3851" y="4867"/>
                </a:lnTo>
                <a:lnTo>
                  <a:pt x="3886" y="4849"/>
                </a:lnTo>
                <a:lnTo>
                  <a:pt x="3920" y="4835"/>
                </a:lnTo>
                <a:lnTo>
                  <a:pt x="3955" y="4820"/>
                </a:lnTo>
                <a:lnTo>
                  <a:pt x="3992" y="4807"/>
                </a:lnTo>
                <a:lnTo>
                  <a:pt x="4029" y="4797"/>
                </a:lnTo>
                <a:lnTo>
                  <a:pt x="4067" y="4789"/>
                </a:lnTo>
                <a:lnTo>
                  <a:pt x="4105" y="4781"/>
                </a:lnTo>
                <a:lnTo>
                  <a:pt x="4145" y="4776"/>
                </a:lnTo>
                <a:lnTo>
                  <a:pt x="4184" y="4774"/>
                </a:lnTo>
                <a:lnTo>
                  <a:pt x="4225" y="4773"/>
                </a:lnTo>
                <a:lnTo>
                  <a:pt x="4265" y="4774"/>
                </a:lnTo>
                <a:lnTo>
                  <a:pt x="4305" y="4776"/>
                </a:lnTo>
                <a:lnTo>
                  <a:pt x="4344" y="4781"/>
                </a:lnTo>
                <a:lnTo>
                  <a:pt x="4383" y="4789"/>
                </a:lnTo>
                <a:lnTo>
                  <a:pt x="4420" y="4797"/>
                </a:lnTo>
                <a:lnTo>
                  <a:pt x="4457" y="4807"/>
                </a:lnTo>
                <a:lnTo>
                  <a:pt x="4494" y="4820"/>
                </a:lnTo>
                <a:lnTo>
                  <a:pt x="4529" y="4835"/>
                </a:lnTo>
                <a:lnTo>
                  <a:pt x="4564" y="4849"/>
                </a:lnTo>
                <a:lnTo>
                  <a:pt x="4598" y="4867"/>
                </a:lnTo>
                <a:lnTo>
                  <a:pt x="4631" y="4885"/>
                </a:lnTo>
                <a:lnTo>
                  <a:pt x="4663" y="4906"/>
                </a:lnTo>
                <a:lnTo>
                  <a:pt x="4694" y="4929"/>
                </a:lnTo>
                <a:lnTo>
                  <a:pt x="4722" y="4951"/>
                </a:lnTo>
                <a:lnTo>
                  <a:pt x="4751" y="4976"/>
                </a:lnTo>
                <a:lnTo>
                  <a:pt x="4778" y="5002"/>
                </a:lnTo>
                <a:lnTo>
                  <a:pt x="4804" y="5029"/>
                </a:lnTo>
                <a:lnTo>
                  <a:pt x="4829" y="5058"/>
                </a:lnTo>
                <a:lnTo>
                  <a:pt x="4853" y="5087"/>
                </a:lnTo>
                <a:lnTo>
                  <a:pt x="4874" y="5118"/>
                </a:lnTo>
                <a:lnTo>
                  <a:pt x="4895" y="5149"/>
                </a:lnTo>
                <a:lnTo>
                  <a:pt x="4913" y="5183"/>
                </a:lnTo>
                <a:lnTo>
                  <a:pt x="4931" y="5216"/>
                </a:lnTo>
                <a:lnTo>
                  <a:pt x="4947" y="5251"/>
                </a:lnTo>
                <a:lnTo>
                  <a:pt x="4960" y="5287"/>
                </a:lnTo>
                <a:lnTo>
                  <a:pt x="4973" y="5323"/>
                </a:lnTo>
                <a:lnTo>
                  <a:pt x="4983" y="5360"/>
                </a:lnTo>
                <a:lnTo>
                  <a:pt x="4991" y="5397"/>
                </a:lnTo>
                <a:lnTo>
                  <a:pt x="4999" y="5437"/>
                </a:lnTo>
                <a:lnTo>
                  <a:pt x="5004" y="5476"/>
                </a:lnTo>
                <a:lnTo>
                  <a:pt x="5006" y="5515"/>
                </a:lnTo>
                <a:lnTo>
                  <a:pt x="5008" y="5556"/>
                </a:lnTo>
                <a:lnTo>
                  <a:pt x="5008" y="5596"/>
                </a:lnTo>
                <a:lnTo>
                  <a:pt x="5004" y="5634"/>
                </a:lnTo>
                <a:lnTo>
                  <a:pt x="4999" y="5673"/>
                </a:lnTo>
                <a:lnTo>
                  <a:pt x="4993" y="5710"/>
                </a:lnTo>
                <a:lnTo>
                  <a:pt x="4984" y="5747"/>
                </a:lnTo>
                <a:lnTo>
                  <a:pt x="4974" y="5783"/>
                </a:lnTo>
                <a:lnTo>
                  <a:pt x="4962" y="5819"/>
                </a:lnTo>
                <a:lnTo>
                  <a:pt x="4948" y="5854"/>
                </a:lnTo>
                <a:lnTo>
                  <a:pt x="4933" y="5888"/>
                </a:lnTo>
                <a:lnTo>
                  <a:pt x="4917" y="5921"/>
                </a:lnTo>
                <a:lnTo>
                  <a:pt x="4898" y="5953"/>
                </a:lnTo>
                <a:lnTo>
                  <a:pt x="4879" y="5985"/>
                </a:lnTo>
                <a:lnTo>
                  <a:pt x="4859" y="6015"/>
                </a:lnTo>
                <a:lnTo>
                  <a:pt x="4836" y="6045"/>
                </a:lnTo>
                <a:lnTo>
                  <a:pt x="4812" y="6072"/>
                </a:lnTo>
                <a:lnTo>
                  <a:pt x="4787" y="6099"/>
                </a:lnTo>
                <a:lnTo>
                  <a:pt x="4787" y="6100"/>
                </a:lnTo>
                <a:lnTo>
                  <a:pt x="4786" y="6102"/>
                </a:lnTo>
                <a:lnTo>
                  <a:pt x="4768" y="6124"/>
                </a:lnTo>
                <a:lnTo>
                  <a:pt x="4745" y="6155"/>
                </a:lnTo>
                <a:lnTo>
                  <a:pt x="4717" y="6192"/>
                </a:lnTo>
                <a:lnTo>
                  <a:pt x="4689" y="6235"/>
                </a:lnTo>
                <a:lnTo>
                  <a:pt x="4675" y="6259"/>
                </a:lnTo>
                <a:lnTo>
                  <a:pt x="4662" y="6283"/>
                </a:lnTo>
                <a:lnTo>
                  <a:pt x="4649" y="6307"/>
                </a:lnTo>
                <a:lnTo>
                  <a:pt x="4638" y="6332"/>
                </a:lnTo>
                <a:lnTo>
                  <a:pt x="4627" y="6358"/>
                </a:lnTo>
                <a:lnTo>
                  <a:pt x="4618" y="6384"/>
                </a:lnTo>
                <a:lnTo>
                  <a:pt x="4611" y="6410"/>
                </a:lnTo>
                <a:lnTo>
                  <a:pt x="4606" y="6436"/>
                </a:lnTo>
                <a:lnTo>
                  <a:pt x="4603" y="6461"/>
                </a:lnTo>
                <a:lnTo>
                  <a:pt x="4603" y="6487"/>
                </a:lnTo>
                <a:lnTo>
                  <a:pt x="4603" y="6500"/>
                </a:lnTo>
                <a:lnTo>
                  <a:pt x="4606" y="6511"/>
                </a:lnTo>
                <a:lnTo>
                  <a:pt x="4607" y="6523"/>
                </a:lnTo>
                <a:lnTo>
                  <a:pt x="4611" y="6535"/>
                </a:lnTo>
                <a:lnTo>
                  <a:pt x="4615" y="6547"/>
                </a:lnTo>
                <a:lnTo>
                  <a:pt x="4620" y="6558"/>
                </a:lnTo>
                <a:lnTo>
                  <a:pt x="4626" y="6569"/>
                </a:lnTo>
                <a:lnTo>
                  <a:pt x="4632" y="6579"/>
                </a:lnTo>
                <a:lnTo>
                  <a:pt x="4639" y="6590"/>
                </a:lnTo>
                <a:lnTo>
                  <a:pt x="4648" y="6600"/>
                </a:lnTo>
                <a:lnTo>
                  <a:pt x="4658" y="6610"/>
                </a:lnTo>
                <a:lnTo>
                  <a:pt x="4668" y="6619"/>
                </a:lnTo>
                <a:lnTo>
                  <a:pt x="4680" y="6627"/>
                </a:lnTo>
                <a:lnTo>
                  <a:pt x="4693" y="6636"/>
                </a:lnTo>
                <a:lnTo>
                  <a:pt x="4708" y="6645"/>
                </a:lnTo>
                <a:lnTo>
                  <a:pt x="4722" y="6652"/>
                </a:lnTo>
                <a:lnTo>
                  <a:pt x="4739" y="6658"/>
                </a:lnTo>
                <a:lnTo>
                  <a:pt x="4756" y="6666"/>
                </a:lnTo>
                <a:lnTo>
                  <a:pt x="4775" y="6671"/>
                </a:lnTo>
                <a:lnTo>
                  <a:pt x="4796" y="6677"/>
                </a:lnTo>
                <a:lnTo>
                  <a:pt x="4817" y="6682"/>
                </a:lnTo>
                <a:lnTo>
                  <a:pt x="4840" y="6686"/>
                </a:lnTo>
                <a:lnTo>
                  <a:pt x="4864" y="6689"/>
                </a:lnTo>
                <a:lnTo>
                  <a:pt x="4890" y="6693"/>
                </a:lnTo>
                <a:lnTo>
                  <a:pt x="4917" y="6695"/>
                </a:lnTo>
                <a:lnTo>
                  <a:pt x="4946" y="6697"/>
                </a:lnTo>
                <a:lnTo>
                  <a:pt x="4977" y="6698"/>
                </a:lnTo>
                <a:lnTo>
                  <a:pt x="5008" y="6698"/>
                </a:lnTo>
                <a:lnTo>
                  <a:pt x="5040" y="6699"/>
                </a:lnTo>
                <a:lnTo>
                  <a:pt x="5068" y="6700"/>
                </a:lnTo>
                <a:lnTo>
                  <a:pt x="5252" y="6693"/>
                </a:lnTo>
                <a:lnTo>
                  <a:pt x="5424" y="6686"/>
                </a:lnTo>
                <a:lnTo>
                  <a:pt x="5588" y="6676"/>
                </a:lnTo>
                <a:lnTo>
                  <a:pt x="5741" y="6666"/>
                </a:lnTo>
                <a:lnTo>
                  <a:pt x="5885" y="6655"/>
                </a:lnTo>
                <a:lnTo>
                  <a:pt x="6017" y="6643"/>
                </a:lnTo>
                <a:lnTo>
                  <a:pt x="6139" y="6632"/>
                </a:lnTo>
                <a:lnTo>
                  <a:pt x="6250" y="6621"/>
                </a:lnTo>
                <a:lnTo>
                  <a:pt x="6349" y="6610"/>
                </a:lnTo>
                <a:lnTo>
                  <a:pt x="6436" y="6600"/>
                </a:lnTo>
                <a:lnTo>
                  <a:pt x="6576" y="6581"/>
                </a:lnTo>
                <a:lnTo>
                  <a:pt x="6665" y="6569"/>
                </a:lnTo>
                <a:lnTo>
                  <a:pt x="6703" y="6563"/>
                </a:lnTo>
                <a:lnTo>
                  <a:pt x="6715" y="6560"/>
                </a:lnTo>
                <a:lnTo>
                  <a:pt x="6726" y="6557"/>
                </a:lnTo>
                <a:lnTo>
                  <a:pt x="6737" y="6553"/>
                </a:lnTo>
                <a:lnTo>
                  <a:pt x="6747" y="6548"/>
                </a:lnTo>
                <a:lnTo>
                  <a:pt x="6758" y="6543"/>
                </a:lnTo>
                <a:lnTo>
                  <a:pt x="6767" y="6535"/>
                </a:lnTo>
                <a:lnTo>
                  <a:pt x="6775" y="6529"/>
                </a:lnTo>
                <a:lnTo>
                  <a:pt x="6784" y="6521"/>
                </a:lnTo>
                <a:lnTo>
                  <a:pt x="6792" y="6512"/>
                </a:lnTo>
                <a:lnTo>
                  <a:pt x="6799" y="6503"/>
                </a:lnTo>
                <a:lnTo>
                  <a:pt x="6805" y="6493"/>
                </a:lnTo>
                <a:lnTo>
                  <a:pt x="6811" y="6483"/>
                </a:lnTo>
                <a:lnTo>
                  <a:pt x="6816" y="6474"/>
                </a:lnTo>
                <a:lnTo>
                  <a:pt x="6820" y="6462"/>
                </a:lnTo>
                <a:lnTo>
                  <a:pt x="6822" y="6451"/>
                </a:lnTo>
                <a:lnTo>
                  <a:pt x="6825" y="6439"/>
                </a:lnTo>
                <a:lnTo>
                  <a:pt x="6830" y="6409"/>
                </a:lnTo>
                <a:lnTo>
                  <a:pt x="6841" y="6325"/>
                </a:lnTo>
                <a:lnTo>
                  <a:pt x="6857" y="6192"/>
                </a:lnTo>
                <a:lnTo>
                  <a:pt x="6877" y="6014"/>
                </a:lnTo>
                <a:lnTo>
                  <a:pt x="6888" y="5908"/>
                </a:lnTo>
                <a:lnTo>
                  <a:pt x="6899" y="5793"/>
                </a:lnTo>
                <a:lnTo>
                  <a:pt x="6911" y="5668"/>
                </a:lnTo>
                <a:lnTo>
                  <a:pt x="6920" y="5534"/>
                </a:lnTo>
                <a:lnTo>
                  <a:pt x="6932" y="5390"/>
                </a:lnTo>
                <a:lnTo>
                  <a:pt x="6942" y="5239"/>
                </a:lnTo>
                <a:lnTo>
                  <a:pt x="6950" y="5080"/>
                </a:lnTo>
                <a:lnTo>
                  <a:pt x="6958" y="4914"/>
                </a:lnTo>
                <a:lnTo>
                  <a:pt x="6955" y="4888"/>
                </a:lnTo>
                <a:lnTo>
                  <a:pt x="6954" y="4859"/>
                </a:lnTo>
                <a:lnTo>
                  <a:pt x="6954" y="4827"/>
                </a:lnTo>
                <a:lnTo>
                  <a:pt x="6955" y="479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文本框 22"/>
          <p:cNvSpPr txBox="1"/>
          <p:nvPr/>
        </p:nvSpPr>
        <p:spPr>
          <a:xfrm flipH="1">
            <a:off x="7976870" y="5259705"/>
            <a:ext cx="3389630" cy="11245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fontAlgn="auto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单击此处添加本章节的简要内容。本模板精心设计，模板所有素材均可自由编辑替换移动。单击此处添加本章节的简要内容。单击此处添加本章节的简要内容。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18" name="文本框 20"/>
          <p:cNvSpPr txBox="1"/>
          <p:nvPr/>
        </p:nvSpPr>
        <p:spPr>
          <a:xfrm flipH="1">
            <a:off x="-206057" y="1377315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r"/>
            <a:r>
              <a:rPr lang="en-US" altLang="zh-CN" sz="54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2,112</a:t>
            </a:r>
            <a:endParaRPr lang="en-US" altLang="zh-CN" sz="5400">
              <a:solidFill>
                <a:schemeClr val="accent6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" name="文本框 20"/>
          <p:cNvSpPr txBox="1"/>
          <p:nvPr/>
        </p:nvSpPr>
        <p:spPr>
          <a:xfrm flipH="1">
            <a:off x="2894330" y="1207135"/>
            <a:ext cx="38042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" name="文本框 20"/>
          <p:cNvSpPr txBox="1"/>
          <p:nvPr/>
        </p:nvSpPr>
        <p:spPr>
          <a:xfrm flipH="1">
            <a:off x="2163763" y="3237865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r"/>
            <a:r>
              <a:rPr lang="en-US" altLang="zh-CN" sz="5400">
                <a:solidFill>
                  <a:schemeClr val="accent2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2,112</a:t>
            </a:r>
            <a:endParaRPr lang="en-US" altLang="zh-CN" sz="5400">
              <a:solidFill>
                <a:schemeClr val="accent2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4" name="文本框 20"/>
          <p:cNvSpPr txBox="1"/>
          <p:nvPr/>
        </p:nvSpPr>
        <p:spPr>
          <a:xfrm flipH="1">
            <a:off x="5189855" y="3048635"/>
            <a:ext cx="38042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" name="文本框 20"/>
          <p:cNvSpPr txBox="1"/>
          <p:nvPr/>
        </p:nvSpPr>
        <p:spPr>
          <a:xfrm flipH="1">
            <a:off x="4608513" y="5098415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r"/>
            <a:r>
              <a:rPr lang="en-US" altLang="zh-CN" sz="54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2,112</a:t>
            </a:r>
            <a:endParaRPr lang="en-US" altLang="zh-CN" sz="5400">
              <a:solidFill>
                <a:schemeClr val="accent6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文本框 20"/>
          <p:cNvSpPr txBox="1"/>
          <p:nvPr/>
        </p:nvSpPr>
        <p:spPr>
          <a:xfrm flipH="1">
            <a:off x="7670800" y="4902835"/>
            <a:ext cx="3804285" cy="41783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/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rPr>
              <a:t>单击此处添加本章节的简要内容</a:t>
            </a:r>
            <a:r>
              <a: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 </a:t>
            </a:r>
            <a:endParaRPr lang="zh-CN" altLang="en-US" sz="2000" b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7" name="雨伞"/>
          <p:cNvSpPr/>
          <p:nvPr/>
        </p:nvSpPr>
        <p:spPr>
          <a:xfrm>
            <a:off x="7081520" y="5346065"/>
            <a:ext cx="431800" cy="431800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0" name="灯泡"/>
          <p:cNvSpPr/>
          <p:nvPr/>
        </p:nvSpPr>
        <p:spPr>
          <a:xfrm>
            <a:off x="2348865" y="1632585"/>
            <a:ext cx="290830" cy="418465"/>
          </a:xfrm>
          <a:custGeom>
            <a:avLst/>
            <a:gdLst>
              <a:gd name="connsiteX0" fmla="*/ 1569114 w 3604952"/>
              <a:gd name="connsiteY0" fmla="*/ 5211012 h 5550702"/>
              <a:gd name="connsiteX1" fmla="*/ 2035839 w 3604952"/>
              <a:gd name="connsiteY1" fmla="*/ 5211012 h 5550702"/>
              <a:gd name="connsiteX2" fmla="*/ 2035839 w 3604952"/>
              <a:gd name="connsiteY2" fmla="*/ 5550702 h 5550702"/>
              <a:gd name="connsiteX3" fmla="*/ 1569114 w 3604952"/>
              <a:gd name="connsiteY3" fmla="*/ 5550702 h 5550702"/>
              <a:gd name="connsiteX4" fmla="*/ 1045239 w 3604952"/>
              <a:gd name="connsiteY4" fmla="*/ 4710950 h 5550702"/>
              <a:gd name="connsiteX5" fmla="*/ 2559714 w 3604952"/>
              <a:gd name="connsiteY5" fmla="*/ 4710950 h 5550702"/>
              <a:gd name="connsiteX6" fmla="*/ 2559714 w 3604952"/>
              <a:gd name="connsiteY6" fmla="*/ 4972888 h 5550702"/>
              <a:gd name="connsiteX7" fmla="*/ 1045239 w 3604952"/>
              <a:gd name="connsiteY7" fmla="*/ 4972888 h 5550702"/>
              <a:gd name="connsiteX8" fmla="*/ 1045239 w 3604952"/>
              <a:gd name="connsiteY8" fmla="*/ 4210887 h 5550702"/>
              <a:gd name="connsiteX9" fmla="*/ 2559714 w 3604952"/>
              <a:gd name="connsiteY9" fmla="*/ 4210887 h 5550702"/>
              <a:gd name="connsiteX10" fmla="*/ 2559714 w 3604952"/>
              <a:gd name="connsiteY10" fmla="*/ 4472825 h 5550702"/>
              <a:gd name="connsiteX11" fmla="*/ 1045239 w 3604952"/>
              <a:gd name="connsiteY11" fmla="*/ 4472825 h 5550702"/>
              <a:gd name="connsiteX12" fmla="*/ 1802476 w 3604952"/>
              <a:gd name="connsiteY12" fmla="*/ 0 h 5550702"/>
              <a:gd name="connsiteX13" fmla="*/ 3604952 w 3604952"/>
              <a:gd name="connsiteY13" fmla="*/ 1857794 h 5550702"/>
              <a:gd name="connsiteX14" fmla="*/ 2661643 w 3604952"/>
              <a:gd name="connsiteY14" fmla="*/ 3491362 h 5550702"/>
              <a:gd name="connsiteX15" fmla="*/ 2559714 w 3604952"/>
              <a:gd name="connsiteY15" fmla="*/ 3541971 h 5550702"/>
              <a:gd name="connsiteX16" fmla="*/ 2559714 w 3604952"/>
              <a:gd name="connsiteY16" fmla="*/ 3972762 h 5550702"/>
              <a:gd name="connsiteX17" fmla="*/ 1045239 w 3604952"/>
              <a:gd name="connsiteY17" fmla="*/ 3972762 h 5550702"/>
              <a:gd name="connsiteX18" fmla="*/ 1045239 w 3604952"/>
              <a:gd name="connsiteY18" fmla="*/ 3541971 h 5550702"/>
              <a:gd name="connsiteX19" fmla="*/ 943309 w 3604952"/>
              <a:gd name="connsiteY19" fmla="*/ 3491362 h 5550702"/>
              <a:gd name="connsiteX20" fmla="*/ 0 w 3604952"/>
              <a:gd name="connsiteY20" fmla="*/ 1857794 h 5550702"/>
              <a:gd name="connsiteX21" fmla="*/ 1802476 w 3604952"/>
              <a:gd name="connsiteY21" fmla="*/ 0 h 5550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604952" h="5550702">
                <a:moveTo>
                  <a:pt x="1569114" y="5211012"/>
                </a:moveTo>
                <a:lnTo>
                  <a:pt x="2035839" y="5211012"/>
                </a:lnTo>
                <a:lnTo>
                  <a:pt x="2035839" y="5550702"/>
                </a:lnTo>
                <a:lnTo>
                  <a:pt x="1569114" y="5550702"/>
                </a:lnTo>
                <a:close/>
                <a:moveTo>
                  <a:pt x="1045239" y="4710950"/>
                </a:moveTo>
                <a:lnTo>
                  <a:pt x="2559714" y="4710950"/>
                </a:lnTo>
                <a:lnTo>
                  <a:pt x="2559714" y="4972888"/>
                </a:lnTo>
                <a:lnTo>
                  <a:pt x="1045239" y="4972888"/>
                </a:lnTo>
                <a:close/>
                <a:moveTo>
                  <a:pt x="1045239" y="4210887"/>
                </a:moveTo>
                <a:lnTo>
                  <a:pt x="2559714" y="4210887"/>
                </a:lnTo>
                <a:lnTo>
                  <a:pt x="2559714" y="4472825"/>
                </a:lnTo>
                <a:lnTo>
                  <a:pt x="1045239" y="4472825"/>
                </a:lnTo>
                <a:close/>
                <a:moveTo>
                  <a:pt x="1802476" y="0"/>
                </a:moveTo>
                <a:cubicBezTo>
                  <a:pt x="2797956" y="0"/>
                  <a:pt x="3604952" y="831763"/>
                  <a:pt x="3604952" y="1857794"/>
                </a:cubicBezTo>
                <a:cubicBezTo>
                  <a:pt x="3604952" y="2563190"/>
                  <a:pt x="3223520" y="3176765"/>
                  <a:pt x="2661643" y="3491362"/>
                </a:cubicBezTo>
                <a:lnTo>
                  <a:pt x="2559714" y="3541971"/>
                </a:lnTo>
                <a:lnTo>
                  <a:pt x="2559714" y="3972762"/>
                </a:lnTo>
                <a:lnTo>
                  <a:pt x="1045239" y="3972762"/>
                </a:lnTo>
                <a:lnTo>
                  <a:pt x="1045239" y="3541971"/>
                </a:lnTo>
                <a:lnTo>
                  <a:pt x="943309" y="3491362"/>
                </a:lnTo>
                <a:cubicBezTo>
                  <a:pt x="381432" y="3176765"/>
                  <a:pt x="0" y="2563190"/>
                  <a:pt x="0" y="1857794"/>
                </a:cubicBezTo>
                <a:cubicBezTo>
                  <a:pt x="0" y="831763"/>
                  <a:pt x="806996" y="0"/>
                  <a:pt x="18024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72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050" name="齿轮"/>
          <p:cNvSpPr/>
          <p:nvPr/>
        </p:nvSpPr>
        <p:spPr bwMode="auto">
          <a:xfrm>
            <a:off x="4628515" y="3447415"/>
            <a:ext cx="470535" cy="470535"/>
          </a:xfrm>
          <a:custGeom>
            <a:avLst/>
            <a:gdLst>
              <a:gd name="T0" fmla="*/ 1524318 w 3543300"/>
              <a:gd name="T1" fmla="*/ 1132523 h 3617913"/>
              <a:gd name="T2" fmla="*/ 1313498 w 3543300"/>
              <a:gd name="T3" fmla="*/ 1253173 h 3617913"/>
              <a:gd name="T4" fmla="*/ 1155382 w 3543300"/>
              <a:gd name="T5" fmla="*/ 1435418 h 3617913"/>
              <a:gd name="T6" fmla="*/ 1066122 w 3543300"/>
              <a:gd name="T7" fmla="*/ 1663327 h 3617913"/>
              <a:gd name="T8" fmla="*/ 1059774 w 3543300"/>
              <a:gd name="T9" fmla="*/ 1918696 h 3617913"/>
              <a:gd name="T10" fmla="*/ 1138484 w 3543300"/>
              <a:gd name="T11" fmla="*/ 2152467 h 3617913"/>
              <a:gd name="T12" fmla="*/ 1287651 w 3543300"/>
              <a:gd name="T13" fmla="*/ 2342088 h 3617913"/>
              <a:gd name="T14" fmla="*/ 1491724 w 3543300"/>
              <a:gd name="T15" fmla="*/ 2472632 h 3617913"/>
              <a:gd name="T16" fmla="*/ 1734517 w 3543300"/>
              <a:gd name="T17" fmla="*/ 2528533 h 3617913"/>
              <a:gd name="T18" fmla="*/ 1985879 w 3543300"/>
              <a:gd name="T19" fmla="*/ 2496771 h 3617913"/>
              <a:gd name="T20" fmla="*/ 2202647 w 3543300"/>
              <a:gd name="T21" fmla="*/ 2386238 h 3617913"/>
              <a:gd name="T22" fmla="*/ 2368635 w 3543300"/>
              <a:gd name="T23" fmla="*/ 2211863 h 3617913"/>
              <a:gd name="T24" fmla="*/ 2469244 w 3543300"/>
              <a:gd name="T25" fmla="*/ 1988891 h 3617913"/>
              <a:gd name="T26" fmla="*/ 2487969 w 3543300"/>
              <a:gd name="T27" fmla="*/ 1735110 h 3617913"/>
              <a:gd name="T28" fmla="*/ 2420685 w 3543300"/>
              <a:gd name="T29" fmla="*/ 1496257 h 3617913"/>
              <a:gd name="T30" fmla="*/ 2280920 w 3543300"/>
              <a:gd name="T31" fmla="*/ 1299528 h 3617913"/>
              <a:gd name="T32" fmla="*/ 2083752 w 3543300"/>
              <a:gd name="T33" fmla="*/ 1159510 h 3617913"/>
              <a:gd name="T34" fmla="*/ 1845310 w 3543300"/>
              <a:gd name="T35" fmla="*/ 1092518 h 3617913"/>
              <a:gd name="T36" fmla="*/ 1957705 w 3543300"/>
              <a:gd name="T37" fmla="*/ 6985 h 3617913"/>
              <a:gd name="T38" fmla="*/ 2011998 w 3543300"/>
              <a:gd name="T39" fmla="*/ 89217 h 3617913"/>
              <a:gd name="T40" fmla="*/ 2341562 w 3543300"/>
              <a:gd name="T41" fmla="*/ 485457 h 3617913"/>
              <a:gd name="T42" fmla="*/ 2646362 w 3543300"/>
              <a:gd name="T43" fmla="*/ 240665 h 3617913"/>
              <a:gd name="T44" fmla="*/ 2970848 w 3543300"/>
              <a:gd name="T45" fmla="*/ 446087 h 3617913"/>
              <a:gd name="T46" fmla="*/ 2979738 w 3543300"/>
              <a:gd name="T47" fmla="*/ 554990 h 3617913"/>
              <a:gd name="T48" fmla="*/ 2996248 w 3543300"/>
              <a:gd name="T49" fmla="*/ 1049655 h 3617913"/>
              <a:gd name="T50" fmla="*/ 3393440 w 3543300"/>
              <a:gd name="T51" fmla="*/ 1051243 h 3617913"/>
              <a:gd name="T52" fmla="*/ 3542030 w 3543300"/>
              <a:gd name="T53" fmla="*/ 1406843 h 3617913"/>
              <a:gd name="T54" fmla="*/ 3490278 w 3543300"/>
              <a:gd name="T55" fmla="*/ 1502728 h 3617913"/>
              <a:gd name="T56" fmla="*/ 3210242 w 3543300"/>
              <a:gd name="T57" fmla="*/ 1889125 h 3617913"/>
              <a:gd name="T58" fmla="*/ 3529330 w 3543300"/>
              <a:gd name="T59" fmla="*/ 2149158 h 3617913"/>
              <a:gd name="T60" fmla="*/ 3442335 w 3543300"/>
              <a:gd name="T61" fmla="*/ 2520315 h 3617913"/>
              <a:gd name="T62" fmla="*/ 3346450 w 3543300"/>
              <a:gd name="T63" fmla="*/ 2572068 h 3617913"/>
              <a:gd name="T64" fmla="*/ 2905125 w 3543300"/>
              <a:gd name="T65" fmla="*/ 2698115 h 3617913"/>
              <a:gd name="T66" fmla="*/ 2994025 w 3543300"/>
              <a:gd name="T67" fmla="*/ 3108643 h 3617913"/>
              <a:gd name="T68" fmla="*/ 2709228 w 3543300"/>
              <a:gd name="T69" fmla="*/ 3363913 h 3617913"/>
              <a:gd name="T70" fmla="*/ 2600325 w 3543300"/>
              <a:gd name="T71" fmla="*/ 3355023 h 3617913"/>
              <a:gd name="T72" fmla="*/ 2193608 w 3543300"/>
              <a:gd name="T73" fmla="*/ 3187066 h 3617913"/>
              <a:gd name="T74" fmla="*/ 2005012 w 3543300"/>
              <a:gd name="T75" fmla="*/ 3563621 h 3617913"/>
              <a:gd name="T76" fmla="*/ 1620520 w 3543300"/>
              <a:gd name="T77" fmla="*/ 3617913 h 3617913"/>
              <a:gd name="T78" fmla="*/ 1535430 w 3543300"/>
              <a:gd name="T79" fmla="*/ 3555366 h 3617913"/>
              <a:gd name="T80" fmla="*/ 1324928 w 3543300"/>
              <a:gd name="T81" fmla="*/ 3179128 h 3617913"/>
              <a:gd name="T82" fmla="*/ 935990 w 3543300"/>
              <a:gd name="T83" fmla="*/ 3361056 h 3617913"/>
              <a:gd name="T84" fmla="*/ 830262 w 3543300"/>
              <a:gd name="T85" fmla="*/ 3361056 h 3617913"/>
              <a:gd name="T86" fmla="*/ 550545 w 3543300"/>
              <a:gd name="T87" fmla="*/ 3100071 h 3617913"/>
              <a:gd name="T88" fmla="*/ 638492 w 3543300"/>
              <a:gd name="T89" fmla="*/ 2698115 h 3617913"/>
              <a:gd name="T90" fmla="*/ 196850 w 3543300"/>
              <a:gd name="T91" fmla="*/ 2572068 h 3617913"/>
              <a:gd name="T92" fmla="*/ 101282 w 3543300"/>
              <a:gd name="T93" fmla="*/ 2520315 h 3617913"/>
              <a:gd name="T94" fmla="*/ 13970 w 3543300"/>
              <a:gd name="T95" fmla="*/ 2149158 h 3617913"/>
              <a:gd name="T96" fmla="*/ 334962 w 3543300"/>
              <a:gd name="T97" fmla="*/ 1915478 h 3617913"/>
              <a:gd name="T98" fmla="*/ 57467 w 3543300"/>
              <a:gd name="T99" fmla="*/ 1504633 h 3617913"/>
              <a:gd name="T100" fmla="*/ 635 w 3543300"/>
              <a:gd name="T101" fmla="*/ 1411288 h 3617913"/>
              <a:gd name="T102" fmla="*/ 134620 w 3543300"/>
              <a:gd name="T103" fmla="*/ 1058863 h 3617913"/>
              <a:gd name="T104" fmla="*/ 520382 w 3543300"/>
              <a:gd name="T105" fmla="*/ 1095375 h 3617913"/>
              <a:gd name="T106" fmla="*/ 742632 w 3543300"/>
              <a:gd name="T107" fmla="*/ 801052 h 3617913"/>
              <a:gd name="T108" fmla="*/ 558482 w 3543300"/>
              <a:gd name="T109" fmla="*/ 467677 h 3617913"/>
              <a:gd name="T110" fmla="*/ 862648 w 3543300"/>
              <a:gd name="T111" fmla="*/ 242252 h 3617913"/>
              <a:gd name="T112" fmla="*/ 955040 w 3543300"/>
              <a:gd name="T113" fmla="*/ 276542 h 3617913"/>
              <a:gd name="T114" fmla="*/ 1452245 w 3543300"/>
              <a:gd name="T115" fmla="*/ 404177 h 3617913"/>
              <a:gd name="T116" fmla="*/ 1557655 w 3543300"/>
              <a:gd name="T117" fmla="*/ 26352 h 36179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543300" h="3617913">
                <a:moveTo>
                  <a:pt x="1752918" y="1088708"/>
                </a:moveTo>
                <a:lnTo>
                  <a:pt x="1734502" y="1089660"/>
                </a:lnTo>
                <a:lnTo>
                  <a:pt x="1716088" y="1090613"/>
                </a:lnTo>
                <a:lnTo>
                  <a:pt x="1697990" y="1092518"/>
                </a:lnTo>
                <a:lnTo>
                  <a:pt x="1679892" y="1094423"/>
                </a:lnTo>
                <a:lnTo>
                  <a:pt x="1662112" y="1097280"/>
                </a:lnTo>
                <a:lnTo>
                  <a:pt x="1644332" y="1100138"/>
                </a:lnTo>
                <a:lnTo>
                  <a:pt x="1626552" y="1103630"/>
                </a:lnTo>
                <a:lnTo>
                  <a:pt x="1608772" y="1107440"/>
                </a:lnTo>
                <a:lnTo>
                  <a:pt x="1591628" y="1111568"/>
                </a:lnTo>
                <a:lnTo>
                  <a:pt x="1574800" y="1116013"/>
                </a:lnTo>
                <a:lnTo>
                  <a:pt x="1557338" y="1121093"/>
                </a:lnTo>
                <a:lnTo>
                  <a:pt x="1540828" y="1126490"/>
                </a:lnTo>
                <a:lnTo>
                  <a:pt x="1524318" y="1132523"/>
                </a:lnTo>
                <a:lnTo>
                  <a:pt x="1507808" y="1138555"/>
                </a:lnTo>
                <a:lnTo>
                  <a:pt x="1491615" y="1145223"/>
                </a:lnTo>
                <a:lnTo>
                  <a:pt x="1475422" y="1152525"/>
                </a:lnTo>
                <a:lnTo>
                  <a:pt x="1459548" y="1159510"/>
                </a:lnTo>
                <a:lnTo>
                  <a:pt x="1443672" y="1167448"/>
                </a:lnTo>
                <a:lnTo>
                  <a:pt x="1428432" y="1175703"/>
                </a:lnTo>
                <a:lnTo>
                  <a:pt x="1413192" y="1183958"/>
                </a:lnTo>
                <a:lnTo>
                  <a:pt x="1398270" y="1193165"/>
                </a:lnTo>
                <a:lnTo>
                  <a:pt x="1383665" y="1202055"/>
                </a:lnTo>
                <a:lnTo>
                  <a:pt x="1368742" y="1211898"/>
                </a:lnTo>
                <a:lnTo>
                  <a:pt x="1354772" y="1221740"/>
                </a:lnTo>
                <a:lnTo>
                  <a:pt x="1340485" y="1231900"/>
                </a:lnTo>
                <a:lnTo>
                  <a:pt x="1327150" y="1242378"/>
                </a:lnTo>
                <a:lnTo>
                  <a:pt x="1313498" y="1253173"/>
                </a:lnTo>
                <a:lnTo>
                  <a:pt x="1300480" y="1264285"/>
                </a:lnTo>
                <a:lnTo>
                  <a:pt x="1287462" y="1275715"/>
                </a:lnTo>
                <a:lnTo>
                  <a:pt x="1274762" y="1287463"/>
                </a:lnTo>
                <a:lnTo>
                  <a:pt x="1262380" y="1299528"/>
                </a:lnTo>
                <a:lnTo>
                  <a:pt x="1250315" y="1311910"/>
                </a:lnTo>
                <a:lnTo>
                  <a:pt x="1238568" y="1324928"/>
                </a:lnTo>
                <a:lnTo>
                  <a:pt x="1227138" y="1337628"/>
                </a:lnTo>
                <a:lnTo>
                  <a:pt x="1215708" y="1350645"/>
                </a:lnTo>
                <a:lnTo>
                  <a:pt x="1205230" y="1364298"/>
                </a:lnTo>
                <a:lnTo>
                  <a:pt x="1194752" y="1377950"/>
                </a:lnTo>
                <a:lnTo>
                  <a:pt x="1183958" y="1392238"/>
                </a:lnTo>
                <a:lnTo>
                  <a:pt x="1174432" y="1406525"/>
                </a:lnTo>
                <a:lnTo>
                  <a:pt x="1164908" y="1420813"/>
                </a:lnTo>
                <a:lnTo>
                  <a:pt x="1155382" y="1435418"/>
                </a:lnTo>
                <a:lnTo>
                  <a:pt x="1146810" y="1450340"/>
                </a:lnTo>
                <a:lnTo>
                  <a:pt x="1138391" y="1465309"/>
                </a:lnTo>
                <a:lnTo>
                  <a:pt x="1130549" y="1480376"/>
                </a:lnTo>
                <a:lnTo>
                  <a:pt x="1122615" y="1496257"/>
                </a:lnTo>
                <a:lnTo>
                  <a:pt x="1114998" y="1512138"/>
                </a:lnTo>
                <a:lnTo>
                  <a:pt x="1108333" y="1528337"/>
                </a:lnTo>
                <a:lnTo>
                  <a:pt x="1101668" y="1544536"/>
                </a:lnTo>
                <a:lnTo>
                  <a:pt x="1095321" y="1561052"/>
                </a:lnTo>
                <a:lnTo>
                  <a:pt x="1089608" y="1577568"/>
                </a:lnTo>
                <a:lnTo>
                  <a:pt x="1083895" y="1594402"/>
                </a:lnTo>
                <a:lnTo>
                  <a:pt x="1079134" y="1611554"/>
                </a:lnTo>
                <a:lnTo>
                  <a:pt x="1074056" y="1628388"/>
                </a:lnTo>
                <a:lnTo>
                  <a:pt x="1069931" y="1646175"/>
                </a:lnTo>
                <a:lnTo>
                  <a:pt x="1066122" y="1663327"/>
                </a:lnTo>
                <a:lnTo>
                  <a:pt x="1062948" y="1681114"/>
                </a:lnTo>
                <a:lnTo>
                  <a:pt x="1059774" y="1698901"/>
                </a:lnTo>
                <a:lnTo>
                  <a:pt x="1057553" y="1717005"/>
                </a:lnTo>
                <a:lnTo>
                  <a:pt x="1055331" y="1735110"/>
                </a:lnTo>
                <a:lnTo>
                  <a:pt x="1053744" y="1753532"/>
                </a:lnTo>
                <a:lnTo>
                  <a:pt x="1052792" y="1771319"/>
                </a:lnTo>
                <a:lnTo>
                  <a:pt x="1051840" y="1790376"/>
                </a:lnTo>
                <a:lnTo>
                  <a:pt x="1051523" y="1808798"/>
                </a:lnTo>
                <a:lnTo>
                  <a:pt x="1051840" y="1827221"/>
                </a:lnTo>
                <a:lnTo>
                  <a:pt x="1052792" y="1845960"/>
                </a:lnTo>
                <a:lnTo>
                  <a:pt x="1053744" y="1864065"/>
                </a:lnTo>
                <a:lnTo>
                  <a:pt x="1055331" y="1882487"/>
                </a:lnTo>
                <a:lnTo>
                  <a:pt x="1057553" y="1900592"/>
                </a:lnTo>
                <a:lnTo>
                  <a:pt x="1059774" y="1918696"/>
                </a:lnTo>
                <a:lnTo>
                  <a:pt x="1062948" y="1936483"/>
                </a:lnTo>
                <a:lnTo>
                  <a:pt x="1066122" y="1953952"/>
                </a:lnTo>
                <a:lnTo>
                  <a:pt x="1069931" y="1971739"/>
                </a:lnTo>
                <a:lnTo>
                  <a:pt x="1074056" y="1988891"/>
                </a:lnTo>
                <a:lnTo>
                  <a:pt x="1079134" y="2006043"/>
                </a:lnTo>
                <a:lnTo>
                  <a:pt x="1083895" y="2022877"/>
                </a:lnTo>
                <a:lnTo>
                  <a:pt x="1089608" y="2039711"/>
                </a:lnTo>
                <a:lnTo>
                  <a:pt x="1095321" y="2056545"/>
                </a:lnTo>
                <a:lnTo>
                  <a:pt x="1101668" y="2073061"/>
                </a:lnTo>
                <a:lnTo>
                  <a:pt x="1108333" y="2089260"/>
                </a:lnTo>
                <a:lnTo>
                  <a:pt x="1114998" y="2105459"/>
                </a:lnTo>
                <a:lnTo>
                  <a:pt x="1122615" y="2121022"/>
                </a:lnTo>
                <a:lnTo>
                  <a:pt x="1130549" y="2136904"/>
                </a:lnTo>
                <a:lnTo>
                  <a:pt x="1138484" y="2152467"/>
                </a:lnTo>
                <a:lnTo>
                  <a:pt x="1147053" y="2167395"/>
                </a:lnTo>
                <a:lnTo>
                  <a:pt x="1155622" y="2182641"/>
                </a:lnTo>
                <a:lnTo>
                  <a:pt x="1165144" y="2197252"/>
                </a:lnTo>
                <a:lnTo>
                  <a:pt x="1174665" y="2211863"/>
                </a:lnTo>
                <a:lnTo>
                  <a:pt x="1184186" y="2225838"/>
                </a:lnTo>
                <a:lnTo>
                  <a:pt x="1194977" y="2240131"/>
                </a:lnTo>
                <a:lnTo>
                  <a:pt x="1205450" y="2253789"/>
                </a:lnTo>
                <a:lnTo>
                  <a:pt x="1215924" y="2267129"/>
                </a:lnTo>
                <a:lnTo>
                  <a:pt x="1227349" y="2280469"/>
                </a:lnTo>
                <a:lnTo>
                  <a:pt x="1238775" y="2293174"/>
                </a:lnTo>
                <a:lnTo>
                  <a:pt x="1250518" y="2305879"/>
                </a:lnTo>
                <a:lnTo>
                  <a:pt x="1262578" y="2318267"/>
                </a:lnTo>
                <a:lnTo>
                  <a:pt x="1274956" y="2330336"/>
                </a:lnTo>
                <a:lnTo>
                  <a:pt x="1287651" y="2342088"/>
                </a:lnTo>
                <a:lnTo>
                  <a:pt x="1300663" y="2353840"/>
                </a:lnTo>
                <a:lnTo>
                  <a:pt x="1313676" y="2364640"/>
                </a:lnTo>
                <a:lnTo>
                  <a:pt x="1327323" y="2375756"/>
                </a:lnTo>
                <a:lnTo>
                  <a:pt x="1340653" y="2386238"/>
                </a:lnTo>
                <a:lnTo>
                  <a:pt x="1354935" y="2396402"/>
                </a:lnTo>
                <a:lnTo>
                  <a:pt x="1368899" y="2406566"/>
                </a:lnTo>
                <a:lnTo>
                  <a:pt x="1383816" y="2415777"/>
                </a:lnTo>
                <a:lnTo>
                  <a:pt x="1398415" y="2424988"/>
                </a:lnTo>
                <a:lnTo>
                  <a:pt x="1413332" y="2433882"/>
                </a:lnTo>
                <a:lnTo>
                  <a:pt x="1428566" y="2442775"/>
                </a:lnTo>
                <a:lnTo>
                  <a:pt x="1443800" y="2450398"/>
                </a:lnTo>
                <a:lnTo>
                  <a:pt x="1459669" y="2458339"/>
                </a:lnTo>
                <a:lnTo>
                  <a:pt x="1475538" y="2465644"/>
                </a:lnTo>
                <a:lnTo>
                  <a:pt x="1491724" y="2472632"/>
                </a:lnTo>
                <a:lnTo>
                  <a:pt x="1507910" y="2479619"/>
                </a:lnTo>
                <a:lnTo>
                  <a:pt x="1524414" y="2485654"/>
                </a:lnTo>
                <a:lnTo>
                  <a:pt x="1540917" y="2491689"/>
                </a:lnTo>
                <a:lnTo>
                  <a:pt x="1557421" y="2496771"/>
                </a:lnTo>
                <a:lnTo>
                  <a:pt x="1574877" y="2502171"/>
                </a:lnTo>
                <a:lnTo>
                  <a:pt x="1591698" y="2506617"/>
                </a:lnTo>
                <a:lnTo>
                  <a:pt x="1608836" y="2510746"/>
                </a:lnTo>
                <a:lnTo>
                  <a:pt x="1626609" y="2514876"/>
                </a:lnTo>
                <a:lnTo>
                  <a:pt x="1644382" y="2518369"/>
                </a:lnTo>
                <a:lnTo>
                  <a:pt x="1662155" y="2520910"/>
                </a:lnTo>
                <a:lnTo>
                  <a:pt x="1679928" y="2523451"/>
                </a:lnTo>
                <a:lnTo>
                  <a:pt x="1698019" y="2525675"/>
                </a:lnTo>
                <a:lnTo>
                  <a:pt x="1716109" y="2527263"/>
                </a:lnTo>
                <a:lnTo>
                  <a:pt x="1734517" y="2528533"/>
                </a:lnTo>
                <a:lnTo>
                  <a:pt x="1752925" y="2529169"/>
                </a:lnTo>
                <a:lnTo>
                  <a:pt x="1771967" y="2529169"/>
                </a:lnTo>
                <a:lnTo>
                  <a:pt x="1790375" y="2529169"/>
                </a:lnTo>
                <a:lnTo>
                  <a:pt x="1808783" y="2528533"/>
                </a:lnTo>
                <a:lnTo>
                  <a:pt x="1827191" y="2527263"/>
                </a:lnTo>
                <a:lnTo>
                  <a:pt x="1845281" y="2525675"/>
                </a:lnTo>
                <a:lnTo>
                  <a:pt x="1863372" y="2523451"/>
                </a:lnTo>
                <a:lnTo>
                  <a:pt x="1881145" y="2520910"/>
                </a:lnTo>
                <a:lnTo>
                  <a:pt x="1898918" y="2518369"/>
                </a:lnTo>
                <a:lnTo>
                  <a:pt x="1916691" y="2514876"/>
                </a:lnTo>
                <a:lnTo>
                  <a:pt x="1934464" y="2510746"/>
                </a:lnTo>
                <a:lnTo>
                  <a:pt x="1951602" y="2506617"/>
                </a:lnTo>
                <a:lnTo>
                  <a:pt x="1969058" y="2502171"/>
                </a:lnTo>
                <a:lnTo>
                  <a:pt x="1985879" y="2496771"/>
                </a:lnTo>
                <a:lnTo>
                  <a:pt x="2002383" y="2491689"/>
                </a:lnTo>
                <a:lnTo>
                  <a:pt x="2019204" y="2485654"/>
                </a:lnTo>
                <a:lnTo>
                  <a:pt x="2035390" y="2479619"/>
                </a:lnTo>
                <a:lnTo>
                  <a:pt x="2051894" y="2472632"/>
                </a:lnTo>
                <a:lnTo>
                  <a:pt x="2067762" y="2465644"/>
                </a:lnTo>
                <a:lnTo>
                  <a:pt x="2083631" y="2458339"/>
                </a:lnTo>
                <a:lnTo>
                  <a:pt x="2099500" y="2450398"/>
                </a:lnTo>
                <a:lnTo>
                  <a:pt x="2114734" y="2442775"/>
                </a:lnTo>
                <a:lnTo>
                  <a:pt x="2129968" y="2433882"/>
                </a:lnTo>
                <a:lnTo>
                  <a:pt x="2144885" y="2424988"/>
                </a:lnTo>
                <a:lnTo>
                  <a:pt x="2159484" y="2415777"/>
                </a:lnTo>
                <a:lnTo>
                  <a:pt x="2174401" y="2406566"/>
                </a:lnTo>
                <a:lnTo>
                  <a:pt x="2188683" y="2396402"/>
                </a:lnTo>
                <a:lnTo>
                  <a:pt x="2202647" y="2386238"/>
                </a:lnTo>
                <a:lnTo>
                  <a:pt x="2215977" y="2375756"/>
                </a:lnTo>
                <a:lnTo>
                  <a:pt x="2229624" y="2364640"/>
                </a:lnTo>
                <a:lnTo>
                  <a:pt x="2242637" y="2353840"/>
                </a:lnTo>
                <a:lnTo>
                  <a:pt x="2255966" y="2342088"/>
                </a:lnTo>
                <a:lnTo>
                  <a:pt x="2268344" y="2330336"/>
                </a:lnTo>
                <a:lnTo>
                  <a:pt x="2280722" y="2318267"/>
                </a:lnTo>
                <a:lnTo>
                  <a:pt x="2292782" y="2305879"/>
                </a:lnTo>
                <a:lnTo>
                  <a:pt x="2304525" y="2293174"/>
                </a:lnTo>
                <a:lnTo>
                  <a:pt x="2315951" y="2280469"/>
                </a:lnTo>
                <a:lnTo>
                  <a:pt x="2327376" y="2267129"/>
                </a:lnTo>
                <a:lnTo>
                  <a:pt x="2338167" y="2253789"/>
                </a:lnTo>
                <a:lnTo>
                  <a:pt x="2348958" y="2240131"/>
                </a:lnTo>
                <a:lnTo>
                  <a:pt x="2359114" y="2225838"/>
                </a:lnTo>
                <a:lnTo>
                  <a:pt x="2368635" y="2211863"/>
                </a:lnTo>
                <a:lnTo>
                  <a:pt x="2378156" y="2197252"/>
                </a:lnTo>
                <a:lnTo>
                  <a:pt x="2387678" y="2182641"/>
                </a:lnTo>
                <a:lnTo>
                  <a:pt x="2396247" y="2167395"/>
                </a:lnTo>
                <a:lnTo>
                  <a:pt x="2404816" y="2152467"/>
                </a:lnTo>
                <a:lnTo>
                  <a:pt x="2412750" y="2136904"/>
                </a:lnTo>
                <a:lnTo>
                  <a:pt x="2420685" y="2121022"/>
                </a:lnTo>
                <a:lnTo>
                  <a:pt x="2428302" y="2105459"/>
                </a:lnTo>
                <a:lnTo>
                  <a:pt x="2434967" y="2089260"/>
                </a:lnTo>
                <a:lnTo>
                  <a:pt x="2441632" y="2073061"/>
                </a:lnTo>
                <a:lnTo>
                  <a:pt x="2447979" y="2056545"/>
                </a:lnTo>
                <a:lnTo>
                  <a:pt x="2453692" y="2039711"/>
                </a:lnTo>
                <a:lnTo>
                  <a:pt x="2459405" y="2022877"/>
                </a:lnTo>
                <a:lnTo>
                  <a:pt x="2464166" y="2006043"/>
                </a:lnTo>
                <a:lnTo>
                  <a:pt x="2469244" y="1988891"/>
                </a:lnTo>
                <a:lnTo>
                  <a:pt x="2473370" y="1971739"/>
                </a:lnTo>
                <a:lnTo>
                  <a:pt x="2477178" y="1953952"/>
                </a:lnTo>
                <a:lnTo>
                  <a:pt x="2480352" y="1936483"/>
                </a:lnTo>
                <a:lnTo>
                  <a:pt x="2483526" y="1918696"/>
                </a:lnTo>
                <a:lnTo>
                  <a:pt x="2486064" y="1900592"/>
                </a:lnTo>
                <a:lnTo>
                  <a:pt x="2487969" y="1882487"/>
                </a:lnTo>
                <a:lnTo>
                  <a:pt x="2489556" y="1864065"/>
                </a:lnTo>
                <a:lnTo>
                  <a:pt x="2490508" y="1845960"/>
                </a:lnTo>
                <a:lnTo>
                  <a:pt x="2491460" y="1827221"/>
                </a:lnTo>
                <a:lnTo>
                  <a:pt x="2491777" y="1808798"/>
                </a:lnTo>
                <a:lnTo>
                  <a:pt x="2491460" y="1790376"/>
                </a:lnTo>
                <a:lnTo>
                  <a:pt x="2490508" y="1771319"/>
                </a:lnTo>
                <a:lnTo>
                  <a:pt x="2489556" y="1753532"/>
                </a:lnTo>
                <a:lnTo>
                  <a:pt x="2487969" y="1735110"/>
                </a:lnTo>
                <a:lnTo>
                  <a:pt x="2486064" y="1717005"/>
                </a:lnTo>
                <a:lnTo>
                  <a:pt x="2483526" y="1698901"/>
                </a:lnTo>
                <a:lnTo>
                  <a:pt x="2480352" y="1681114"/>
                </a:lnTo>
                <a:lnTo>
                  <a:pt x="2477178" y="1663327"/>
                </a:lnTo>
                <a:lnTo>
                  <a:pt x="2473370" y="1646175"/>
                </a:lnTo>
                <a:lnTo>
                  <a:pt x="2469244" y="1628388"/>
                </a:lnTo>
                <a:lnTo>
                  <a:pt x="2464166" y="1611554"/>
                </a:lnTo>
                <a:lnTo>
                  <a:pt x="2459405" y="1594402"/>
                </a:lnTo>
                <a:lnTo>
                  <a:pt x="2453692" y="1577568"/>
                </a:lnTo>
                <a:lnTo>
                  <a:pt x="2447979" y="1561052"/>
                </a:lnTo>
                <a:lnTo>
                  <a:pt x="2441632" y="1544536"/>
                </a:lnTo>
                <a:lnTo>
                  <a:pt x="2434967" y="1528337"/>
                </a:lnTo>
                <a:lnTo>
                  <a:pt x="2428302" y="1512138"/>
                </a:lnTo>
                <a:lnTo>
                  <a:pt x="2420685" y="1496257"/>
                </a:lnTo>
                <a:lnTo>
                  <a:pt x="2412750" y="1480376"/>
                </a:lnTo>
                <a:lnTo>
                  <a:pt x="2404909" y="1465308"/>
                </a:lnTo>
                <a:lnTo>
                  <a:pt x="2396490" y="1450340"/>
                </a:lnTo>
                <a:lnTo>
                  <a:pt x="2387918" y="1435418"/>
                </a:lnTo>
                <a:lnTo>
                  <a:pt x="2378392" y="1420813"/>
                </a:lnTo>
                <a:lnTo>
                  <a:pt x="2368868" y="1406525"/>
                </a:lnTo>
                <a:lnTo>
                  <a:pt x="2359342" y="1392238"/>
                </a:lnTo>
                <a:lnTo>
                  <a:pt x="2349182" y="1377950"/>
                </a:lnTo>
                <a:lnTo>
                  <a:pt x="2338388" y="1364298"/>
                </a:lnTo>
                <a:lnTo>
                  <a:pt x="2327592" y="1350645"/>
                </a:lnTo>
                <a:lnTo>
                  <a:pt x="2316162" y="1337628"/>
                </a:lnTo>
                <a:lnTo>
                  <a:pt x="2304732" y="1324928"/>
                </a:lnTo>
                <a:lnTo>
                  <a:pt x="2292985" y="1311910"/>
                </a:lnTo>
                <a:lnTo>
                  <a:pt x="2280920" y="1299528"/>
                </a:lnTo>
                <a:lnTo>
                  <a:pt x="2268538" y="1287463"/>
                </a:lnTo>
                <a:lnTo>
                  <a:pt x="2256155" y="1275715"/>
                </a:lnTo>
                <a:lnTo>
                  <a:pt x="2242820" y="1264285"/>
                </a:lnTo>
                <a:lnTo>
                  <a:pt x="2229802" y="1253173"/>
                </a:lnTo>
                <a:lnTo>
                  <a:pt x="2216150" y="1242378"/>
                </a:lnTo>
                <a:lnTo>
                  <a:pt x="2202815" y="1231900"/>
                </a:lnTo>
                <a:lnTo>
                  <a:pt x="2188845" y="1221740"/>
                </a:lnTo>
                <a:lnTo>
                  <a:pt x="2174558" y="1211898"/>
                </a:lnTo>
                <a:lnTo>
                  <a:pt x="2159635" y="1202055"/>
                </a:lnTo>
                <a:lnTo>
                  <a:pt x="2145030" y="1193165"/>
                </a:lnTo>
                <a:lnTo>
                  <a:pt x="2130108" y="1183958"/>
                </a:lnTo>
                <a:lnTo>
                  <a:pt x="2114868" y="1175703"/>
                </a:lnTo>
                <a:lnTo>
                  <a:pt x="2099628" y="1167448"/>
                </a:lnTo>
                <a:lnTo>
                  <a:pt x="2083752" y="1159510"/>
                </a:lnTo>
                <a:lnTo>
                  <a:pt x="2067878" y="1152525"/>
                </a:lnTo>
                <a:lnTo>
                  <a:pt x="2052002" y="1145223"/>
                </a:lnTo>
                <a:lnTo>
                  <a:pt x="2035492" y="1138555"/>
                </a:lnTo>
                <a:lnTo>
                  <a:pt x="2019300" y="1132523"/>
                </a:lnTo>
                <a:lnTo>
                  <a:pt x="2002472" y="1126490"/>
                </a:lnTo>
                <a:lnTo>
                  <a:pt x="1985962" y="1121093"/>
                </a:lnTo>
                <a:lnTo>
                  <a:pt x="1969135" y="1116013"/>
                </a:lnTo>
                <a:lnTo>
                  <a:pt x="1951672" y="1111568"/>
                </a:lnTo>
                <a:lnTo>
                  <a:pt x="1934528" y="1107440"/>
                </a:lnTo>
                <a:lnTo>
                  <a:pt x="1916748" y="1103630"/>
                </a:lnTo>
                <a:lnTo>
                  <a:pt x="1898968" y="1100138"/>
                </a:lnTo>
                <a:lnTo>
                  <a:pt x="1881188" y="1097280"/>
                </a:lnTo>
                <a:lnTo>
                  <a:pt x="1863408" y="1094423"/>
                </a:lnTo>
                <a:lnTo>
                  <a:pt x="1845310" y="1092518"/>
                </a:lnTo>
                <a:lnTo>
                  <a:pt x="1827212" y="1090613"/>
                </a:lnTo>
                <a:lnTo>
                  <a:pt x="1808798" y="1089660"/>
                </a:lnTo>
                <a:lnTo>
                  <a:pt x="1790382" y="1088708"/>
                </a:lnTo>
                <a:lnTo>
                  <a:pt x="1771968" y="1088708"/>
                </a:lnTo>
                <a:lnTo>
                  <a:pt x="1752918" y="1088708"/>
                </a:lnTo>
                <a:close/>
                <a:moveTo>
                  <a:pt x="1615758" y="0"/>
                </a:moveTo>
                <a:lnTo>
                  <a:pt x="1620520" y="0"/>
                </a:lnTo>
                <a:lnTo>
                  <a:pt x="1922780" y="0"/>
                </a:lnTo>
                <a:lnTo>
                  <a:pt x="1927225" y="0"/>
                </a:lnTo>
                <a:lnTo>
                  <a:pt x="1931670" y="317"/>
                </a:lnTo>
                <a:lnTo>
                  <a:pt x="1936115" y="952"/>
                </a:lnTo>
                <a:lnTo>
                  <a:pt x="1940878" y="1905"/>
                </a:lnTo>
                <a:lnTo>
                  <a:pt x="1949450" y="4127"/>
                </a:lnTo>
                <a:lnTo>
                  <a:pt x="1957705" y="6985"/>
                </a:lnTo>
                <a:lnTo>
                  <a:pt x="1965325" y="10795"/>
                </a:lnTo>
                <a:lnTo>
                  <a:pt x="1972628" y="14922"/>
                </a:lnTo>
                <a:lnTo>
                  <a:pt x="1979612" y="20320"/>
                </a:lnTo>
                <a:lnTo>
                  <a:pt x="1985962" y="26035"/>
                </a:lnTo>
                <a:lnTo>
                  <a:pt x="1991678" y="32385"/>
                </a:lnTo>
                <a:lnTo>
                  <a:pt x="1996758" y="39052"/>
                </a:lnTo>
                <a:lnTo>
                  <a:pt x="2001202" y="46672"/>
                </a:lnTo>
                <a:lnTo>
                  <a:pt x="2005012" y="54610"/>
                </a:lnTo>
                <a:lnTo>
                  <a:pt x="2007870" y="62230"/>
                </a:lnTo>
                <a:lnTo>
                  <a:pt x="2010092" y="71120"/>
                </a:lnTo>
                <a:lnTo>
                  <a:pt x="2010728" y="75565"/>
                </a:lnTo>
                <a:lnTo>
                  <a:pt x="2011362" y="80010"/>
                </a:lnTo>
                <a:lnTo>
                  <a:pt x="2011998" y="84455"/>
                </a:lnTo>
                <a:lnTo>
                  <a:pt x="2011998" y="89217"/>
                </a:lnTo>
                <a:lnTo>
                  <a:pt x="2011998" y="388620"/>
                </a:lnTo>
                <a:lnTo>
                  <a:pt x="2038350" y="393065"/>
                </a:lnTo>
                <a:lnTo>
                  <a:pt x="2064702" y="398462"/>
                </a:lnTo>
                <a:lnTo>
                  <a:pt x="2091055" y="404177"/>
                </a:lnTo>
                <a:lnTo>
                  <a:pt x="2116772" y="410210"/>
                </a:lnTo>
                <a:lnTo>
                  <a:pt x="2142490" y="416877"/>
                </a:lnTo>
                <a:lnTo>
                  <a:pt x="2167890" y="423545"/>
                </a:lnTo>
                <a:lnTo>
                  <a:pt x="2193608" y="431165"/>
                </a:lnTo>
                <a:lnTo>
                  <a:pt x="2218690" y="439102"/>
                </a:lnTo>
                <a:lnTo>
                  <a:pt x="2243772" y="447675"/>
                </a:lnTo>
                <a:lnTo>
                  <a:pt x="2268538" y="456247"/>
                </a:lnTo>
                <a:lnTo>
                  <a:pt x="2292985" y="465772"/>
                </a:lnTo>
                <a:lnTo>
                  <a:pt x="2317432" y="475615"/>
                </a:lnTo>
                <a:lnTo>
                  <a:pt x="2341562" y="485457"/>
                </a:lnTo>
                <a:lnTo>
                  <a:pt x="2365692" y="496252"/>
                </a:lnTo>
                <a:lnTo>
                  <a:pt x="2388870" y="507047"/>
                </a:lnTo>
                <a:lnTo>
                  <a:pt x="2412682" y="518477"/>
                </a:lnTo>
                <a:lnTo>
                  <a:pt x="2588260" y="276542"/>
                </a:lnTo>
                <a:lnTo>
                  <a:pt x="2591435" y="272732"/>
                </a:lnTo>
                <a:lnTo>
                  <a:pt x="2593975" y="269240"/>
                </a:lnTo>
                <a:lnTo>
                  <a:pt x="2597468" y="266065"/>
                </a:lnTo>
                <a:lnTo>
                  <a:pt x="2600325" y="262890"/>
                </a:lnTo>
                <a:lnTo>
                  <a:pt x="2606992" y="257175"/>
                </a:lnTo>
                <a:lnTo>
                  <a:pt x="2614295" y="252412"/>
                </a:lnTo>
                <a:lnTo>
                  <a:pt x="2621915" y="248602"/>
                </a:lnTo>
                <a:lnTo>
                  <a:pt x="2629852" y="245110"/>
                </a:lnTo>
                <a:lnTo>
                  <a:pt x="2638108" y="242570"/>
                </a:lnTo>
                <a:lnTo>
                  <a:pt x="2646362" y="240665"/>
                </a:lnTo>
                <a:lnTo>
                  <a:pt x="2654935" y="240030"/>
                </a:lnTo>
                <a:lnTo>
                  <a:pt x="2663508" y="240030"/>
                </a:lnTo>
                <a:lnTo>
                  <a:pt x="2671762" y="240665"/>
                </a:lnTo>
                <a:lnTo>
                  <a:pt x="2680652" y="242252"/>
                </a:lnTo>
                <a:lnTo>
                  <a:pt x="2688908" y="244475"/>
                </a:lnTo>
                <a:lnTo>
                  <a:pt x="2697162" y="247967"/>
                </a:lnTo>
                <a:lnTo>
                  <a:pt x="2705100" y="251777"/>
                </a:lnTo>
                <a:lnTo>
                  <a:pt x="2709228" y="254317"/>
                </a:lnTo>
                <a:lnTo>
                  <a:pt x="2712720" y="256857"/>
                </a:lnTo>
                <a:lnTo>
                  <a:pt x="2957512" y="434022"/>
                </a:lnTo>
                <a:lnTo>
                  <a:pt x="2960688" y="437197"/>
                </a:lnTo>
                <a:lnTo>
                  <a:pt x="2964498" y="439737"/>
                </a:lnTo>
                <a:lnTo>
                  <a:pt x="2967672" y="443230"/>
                </a:lnTo>
                <a:lnTo>
                  <a:pt x="2970848" y="446087"/>
                </a:lnTo>
                <a:lnTo>
                  <a:pt x="2976245" y="453072"/>
                </a:lnTo>
                <a:lnTo>
                  <a:pt x="2981008" y="460375"/>
                </a:lnTo>
                <a:lnTo>
                  <a:pt x="2985452" y="467995"/>
                </a:lnTo>
                <a:lnTo>
                  <a:pt x="2988628" y="475932"/>
                </a:lnTo>
                <a:lnTo>
                  <a:pt x="2991168" y="484187"/>
                </a:lnTo>
                <a:lnTo>
                  <a:pt x="2992755" y="492442"/>
                </a:lnTo>
                <a:lnTo>
                  <a:pt x="2994025" y="501015"/>
                </a:lnTo>
                <a:lnTo>
                  <a:pt x="2994025" y="509270"/>
                </a:lnTo>
                <a:lnTo>
                  <a:pt x="2993072" y="518160"/>
                </a:lnTo>
                <a:lnTo>
                  <a:pt x="2991802" y="526732"/>
                </a:lnTo>
                <a:lnTo>
                  <a:pt x="2988945" y="534987"/>
                </a:lnTo>
                <a:lnTo>
                  <a:pt x="2986088" y="543242"/>
                </a:lnTo>
                <a:lnTo>
                  <a:pt x="2981960" y="551180"/>
                </a:lnTo>
                <a:lnTo>
                  <a:pt x="2979738" y="554990"/>
                </a:lnTo>
                <a:lnTo>
                  <a:pt x="2976880" y="558800"/>
                </a:lnTo>
                <a:lnTo>
                  <a:pt x="2800985" y="801052"/>
                </a:lnTo>
                <a:lnTo>
                  <a:pt x="2819082" y="819785"/>
                </a:lnTo>
                <a:lnTo>
                  <a:pt x="2837180" y="839470"/>
                </a:lnTo>
                <a:lnTo>
                  <a:pt x="2854642" y="858837"/>
                </a:lnTo>
                <a:lnTo>
                  <a:pt x="2871788" y="878840"/>
                </a:lnTo>
                <a:lnTo>
                  <a:pt x="2888615" y="899160"/>
                </a:lnTo>
                <a:lnTo>
                  <a:pt x="2905125" y="919797"/>
                </a:lnTo>
                <a:lnTo>
                  <a:pt x="2921318" y="940752"/>
                </a:lnTo>
                <a:lnTo>
                  <a:pt x="2937192" y="962025"/>
                </a:lnTo>
                <a:lnTo>
                  <a:pt x="2952432" y="983615"/>
                </a:lnTo>
                <a:lnTo>
                  <a:pt x="2967672" y="1005205"/>
                </a:lnTo>
                <a:lnTo>
                  <a:pt x="2981960" y="1027113"/>
                </a:lnTo>
                <a:lnTo>
                  <a:pt x="2996248" y="1049655"/>
                </a:lnTo>
                <a:lnTo>
                  <a:pt x="3010218" y="1072198"/>
                </a:lnTo>
                <a:lnTo>
                  <a:pt x="3023235" y="1095375"/>
                </a:lnTo>
                <a:lnTo>
                  <a:pt x="3036570" y="1118553"/>
                </a:lnTo>
                <a:lnTo>
                  <a:pt x="3048952" y="1142048"/>
                </a:lnTo>
                <a:lnTo>
                  <a:pt x="3333115" y="1049338"/>
                </a:lnTo>
                <a:lnTo>
                  <a:pt x="3337560" y="1048068"/>
                </a:lnTo>
                <a:lnTo>
                  <a:pt x="3342005" y="1047115"/>
                </a:lnTo>
                <a:lnTo>
                  <a:pt x="3346450" y="1046480"/>
                </a:lnTo>
                <a:lnTo>
                  <a:pt x="3350578" y="1045528"/>
                </a:lnTo>
                <a:lnTo>
                  <a:pt x="3359785" y="1044893"/>
                </a:lnTo>
                <a:lnTo>
                  <a:pt x="3368358" y="1045210"/>
                </a:lnTo>
                <a:lnTo>
                  <a:pt x="3376930" y="1046480"/>
                </a:lnTo>
                <a:lnTo>
                  <a:pt x="3385185" y="1048068"/>
                </a:lnTo>
                <a:lnTo>
                  <a:pt x="3393440" y="1051243"/>
                </a:lnTo>
                <a:lnTo>
                  <a:pt x="3401060" y="1054735"/>
                </a:lnTo>
                <a:lnTo>
                  <a:pt x="3408680" y="1058863"/>
                </a:lnTo>
                <a:lnTo>
                  <a:pt x="3415665" y="1063625"/>
                </a:lnTo>
                <a:lnTo>
                  <a:pt x="3422015" y="1069340"/>
                </a:lnTo>
                <a:lnTo>
                  <a:pt x="3428048" y="1075690"/>
                </a:lnTo>
                <a:lnTo>
                  <a:pt x="3433445" y="1082358"/>
                </a:lnTo>
                <a:lnTo>
                  <a:pt x="3438208" y="1089978"/>
                </a:lnTo>
                <a:lnTo>
                  <a:pt x="3442335" y="1097915"/>
                </a:lnTo>
                <a:lnTo>
                  <a:pt x="3443922" y="1102043"/>
                </a:lnTo>
                <a:lnTo>
                  <a:pt x="3445510" y="1106488"/>
                </a:lnTo>
                <a:lnTo>
                  <a:pt x="3538855" y="1393508"/>
                </a:lnTo>
                <a:lnTo>
                  <a:pt x="3539808" y="1397635"/>
                </a:lnTo>
                <a:lnTo>
                  <a:pt x="3541078" y="1402398"/>
                </a:lnTo>
                <a:lnTo>
                  <a:pt x="3542030" y="1406843"/>
                </a:lnTo>
                <a:lnTo>
                  <a:pt x="3542665" y="1411288"/>
                </a:lnTo>
                <a:lnTo>
                  <a:pt x="3543300" y="1419860"/>
                </a:lnTo>
                <a:lnTo>
                  <a:pt x="3542982" y="1428750"/>
                </a:lnTo>
                <a:lnTo>
                  <a:pt x="3541712" y="1437323"/>
                </a:lnTo>
                <a:lnTo>
                  <a:pt x="3539808" y="1445578"/>
                </a:lnTo>
                <a:lnTo>
                  <a:pt x="3537268" y="1453833"/>
                </a:lnTo>
                <a:lnTo>
                  <a:pt x="3533458" y="1461453"/>
                </a:lnTo>
                <a:lnTo>
                  <a:pt x="3529330" y="1468755"/>
                </a:lnTo>
                <a:lnTo>
                  <a:pt x="3524568" y="1476058"/>
                </a:lnTo>
                <a:lnTo>
                  <a:pt x="3518852" y="1482408"/>
                </a:lnTo>
                <a:lnTo>
                  <a:pt x="3512502" y="1488440"/>
                </a:lnTo>
                <a:lnTo>
                  <a:pt x="3505518" y="1494155"/>
                </a:lnTo>
                <a:lnTo>
                  <a:pt x="3498215" y="1498600"/>
                </a:lnTo>
                <a:lnTo>
                  <a:pt x="3490278" y="1502728"/>
                </a:lnTo>
                <a:lnTo>
                  <a:pt x="3486150" y="1504633"/>
                </a:lnTo>
                <a:lnTo>
                  <a:pt x="3481705" y="1506220"/>
                </a:lnTo>
                <a:lnTo>
                  <a:pt x="3197225" y="1598295"/>
                </a:lnTo>
                <a:lnTo>
                  <a:pt x="3200400" y="1624330"/>
                </a:lnTo>
                <a:lnTo>
                  <a:pt x="3203892" y="1650365"/>
                </a:lnTo>
                <a:lnTo>
                  <a:pt x="3206115" y="1676718"/>
                </a:lnTo>
                <a:lnTo>
                  <a:pt x="3208338" y="1703070"/>
                </a:lnTo>
                <a:lnTo>
                  <a:pt x="3210242" y="1729423"/>
                </a:lnTo>
                <a:lnTo>
                  <a:pt x="3211512" y="1755775"/>
                </a:lnTo>
                <a:lnTo>
                  <a:pt x="3212148" y="1782445"/>
                </a:lnTo>
                <a:lnTo>
                  <a:pt x="3212465" y="1809115"/>
                </a:lnTo>
                <a:lnTo>
                  <a:pt x="3212148" y="1835785"/>
                </a:lnTo>
                <a:lnTo>
                  <a:pt x="3211512" y="1862455"/>
                </a:lnTo>
                <a:lnTo>
                  <a:pt x="3210242" y="1889125"/>
                </a:lnTo>
                <a:lnTo>
                  <a:pt x="3208338" y="1915478"/>
                </a:lnTo>
                <a:lnTo>
                  <a:pt x="3206115" y="1941830"/>
                </a:lnTo>
                <a:lnTo>
                  <a:pt x="3203892" y="1967865"/>
                </a:lnTo>
                <a:lnTo>
                  <a:pt x="3200400" y="1993900"/>
                </a:lnTo>
                <a:lnTo>
                  <a:pt x="3197225" y="2019618"/>
                </a:lnTo>
                <a:lnTo>
                  <a:pt x="3481705" y="2112328"/>
                </a:lnTo>
                <a:lnTo>
                  <a:pt x="3486150" y="2113915"/>
                </a:lnTo>
                <a:lnTo>
                  <a:pt x="3490278" y="2115820"/>
                </a:lnTo>
                <a:lnTo>
                  <a:pt x="3498215" y="2119630"/>
                </a:lnTo>
                <a:lnTo>
                  <a:pt x="3505518" y="2124393"/>
                </a:lnTo>
                <a:lnTo>
                  <a:pt x="3512502" y="2129790"/>
                </a:lnTo>
                <a:lnTo>
                  <a:pt x="3518852" y="2135505"/>
                </a:lnTo>
                <a:lnTo>
                  <a:pt x="3524568" y="2142173"/>
                </a:lnTo>
                <a:lnTo>
                  <a:pt x="3529330" y="2149158"/>
                </a:lnTo>
                <a:lnTo>
                  <a:pt x="3533458" y="2156778"/>
                </a:lnTo>
                <a:lnTo>
                  <a:pt x="3537268" y="2164398"/>
                </a:lnTo>
                <a:lnTo>
                  <a:pt x="3539808" y="2172653"/>
                </a:lnTo>
                <a:lnTo>
                  <a:pt x="3541712" y="2180908"/>
                </a:lnTo>
                <a:lnTo>
                  <a:pt x="3542982" y="2189480"/>
                </a:lnTo>
                <a:lnTo>
                  <a:pt x="3543300" y="2198053"/>
                </a:lnTo>
                <a:lnTo>
                  <a:pt x="3542665" y="2206625"/>
                </a:lnTo>
                <a:lnTo>
                  <a:pt x="3542030" y="2211388"/>
                </a:lnTo>
                <a:lnTo>
                  <a:pt x="3541078" y="2215833"/>
                </a:lnTo>
                <a:lnTo>
                  <a:pt x="3539808" y="2220278"/>
                </a:lnTo>
                <a:lnTo>
                  <a:pt x="3538855" y="2224405"/>
                </a:lnTo>
                <a:lnTo>
                  <a:pt x="3445510" y="2512060"/>
                </a:lnTo>
                <a:lnTo>
                  <a:pt x="3443922" y="2516188"/>
                </a:lnTo>
                <a:lnTo>
                  <a:pt x="3442335" y="2520315"/>
                </a:lnTo>
                <a:lnTo>
                  <a:pt x="3438208" y="2528253"/>
                </a:lnTo>
                <a:lnTo>
                  <a:pt x="3433445" y="2535555"/>
                </a:lnTo>
                <a:lnTo>
                  <a:pt x="3428048" y="2542540"/>
                </a:lnTo>
                <a:lnTo>
                  <a:pt x="3422015" y="2548890"/>
                </a:lnTo>
                <a:lnTo>
                  <a:pt x="3415665" y="2554605"/>
                </a:lnTo>
                <a:lnTo>
                  <a:pt x="3408680" y="2559368"/>
                </a:lnTo>
                <a:lnTo>
                  <a:pt x="3401060" y="2563495"/>
                </a:lnTo>
                <a:lnTo>
                  <a:pt x="3393440" y="2567305"/>
                </a:lnTo>
                <a:lnTo>
                  <a:pt x="3385185" y="2569845"/>
                </a:lnTo>
                <a:lnTo>
                  <a:pt x="3376930" y="2571750"/>
                </a:lnTo>
                <a:lnTo>
                  <a:pt x="3368358" y="2573020"/>
                </a:lnTo>
                <a:lnTo>
                  <a:pt x="3359785" y="2573338"/>
                </a:lnTo>
                <a:lnTo>
                  <a:pt x="3350578" y="2573020"/>
                </a:lnTo>
                <a:lnTo>
                  <a:pt x="3346450" y="2572068"/>
                </a:lnTo>
                <a:lnTo>
                  <a:pt x="3342005" y="2571433"/>
                </a:lnTo>
                <a:lnTo>
                  <a:pt x="3337560" y="2570163"/>
                </a:lnTo>
                <a:lnTo>
                  <a:pt x="3333115" y="2568893"/>
                </a:lnTo>
                <a:lnTo>
                  <a:pt x="3048952" y="2476500"/>
                </a:lnTo>
                <a:lnTo>
                  <a:pt x="3035935" y="2499995"/>
                </a:lnTo>
                <a:lnTo>
                  <a:pt x="3023235" y="2523173"/>
                </a:lnTo>
                <a:lnTo>
                  <a:pt x="3009900" y="2546033"/>
                </a:lnTo>
                <a:lnTo>
                  <a:pt x="2996248" y="2568893"/>
                </a:lnTo>
                <a:lnTo>
                  <a:pt x="2981960" y="2590800"/>
                </a:lnTo>
                <a:lnTo>
                  <a:pt x="2967355" y="2613025"/>
                </a:lnTo>
                <a:lnTo>
                  <a:pt x="2952115" y="2634933"/>
                </a:lnTo>
                <a:lnTo>
                  <a:pt x="2936875" y="2656523"/>
                </a:lnTo>
                <a:lnTo>
                  <a:pt x="2921318" y="2677478"/>
                </a:lnTo>
                <a:lnTo>
                  <a:pt x="2905125" y="2698115"/>
                </a:lnTo>
                <a:lnTo>
                  <a:pt x="2888615" y="2718753"/>
                </a:lnTo>
                <a:lnTo>
                  <a:pt x="2871788" y="2739073"/>
                </a:lnTo>
                <a:lnTo>
                  <a:pt x="2854325" y="2759076"/>
                </a:lnTo>
                <a:lnTo>
                  <a:pt x="2837180" y="2778761"/>
                </a:lnTo>
                <a:lnTo>
                  <a:pt x="2819082" y="2797811"/>
                </a:lnTo>
                <a:lnTo>
                  <a:pt x="2800985" y="2817178"/>
                </a:lnTo>
                <a:lnTo>
                  <a:pt x="2976880" y="3059431"/>
                </a:lnTo>
                <a:lnTo>
                  <a:pt x="2979738" y="3063241"/>
                </a:lnTo>
                <a:lnTo>
                  <a:pt x="2981960" y="3067368"/>
                </a:lnTo>
                <a:lnTo>
                  <a:pt x="2986088" y="3075306"/>
                </a:lnTo>
                <a:lnTo>
                  <a:pt x="2988945" y="3083243"/>
                </a:lnTo>
                <a:lnTo>
                  <a:pt x="2991802" y="3091816"/>
                </a:lnTo>
                <a:lnTo>
                  <a:pt x="2993072" y="3100071"/>
                </a:lnTo>
                <a:lnTo>
                  <a:pt x="2994025" y="3108643"/>
                </a:lnTo>
                <a:lnTo>
                  <a:pt x="2994025" y="3117216"/>
                </a:lnTo>
                <a:lnTo>
                  <a:pt x="2992755" y="3125788"/>
                </a:lnTo>
                <a:lnTo>
                  <a:pt x="2991168" y="3134043"/>
                </a:lnTo>
                <a:lnTo>
                  <a:pt x="2988628" y="3142298"/>
                </a:lnTo>
                <a:lnTo>
                  <a:pt x="2985770" y="3150236"/>
                </a:lnTo>
                <a:lnTo>
                  <a:pt x="2981642" y="3157538"/>
                </a:lnTo>
                <a:lnTo>
                  <a:pt x="2976562" y="3165158"/>
                </a:lnTo>
                <a:lnTo>
                  <a:pt x="2970848" y="3171826"/>
                </a:lnTo>
                <a:lnTo>
                  <a:pt x="2967990" y="3175001"/>
                </a:lnTo>
                <a:lnTo>
                  <a:pt x="2964498" y="3177858"/>
                </a:lnTo>
                <a:lnTo>
                  <a:pt x="2961322" y="3181033"/>
                </a:lnTo>
                <a:lnTo>
                  <a:pt x="2957512" y="3183573"/>
                </a:lnTo>
                <a:lnTo>
                  <a:pt x="2712720" y="3361056"/>
                </a:lnTo>
                <a:lnTo>
                  <a:pt x="2709228" y="3363913"/>
                </a:lnTo>
                <a:lnTo>
                  <a:pt x="2705100" y="3366453"/>
                </a:lnTo>
                <a:lnTo>
                  <a:pt x="2697162" y="3370581"/>
                </a:lnTo>
                <a:lnTo>
                  <a:pt x="2688908" y="3373756"/>
                </a:lnTo>
                <a:lnTo>
                  <a:pt x="2680652" y="3376296"/>
                </a:lnTo>
                <a:lnTo>
                  <a:pt x="2671762" y="3377883"/>
                </a:lnTo>
                <a:lnTo>
                  <a:pt x="2663508" y="3378518"/>
                </a:lnTo>
                <a:lnTo>
                  <a:pt x="2654935" y="3378518"/>
                </a:lnTo>
                <a:lnTo>
                  <a:pt x="2646362" y="3377248"/>
                </a:lnTo>
                <a:lnTo>
                  <a:pt x="2638108" y="3375978"/>
                </a:lnTo>
                <a:lnTo>
                  <a:pt x="2629852" y="3373121"/>
                </a:lnTo>
                <a:lnTo>
                  <a:pt x="2621915" y="3369946"/>
                </a:lnTo>
                <a:lnTo>
                  <a:pt x="2614295" y="3365818"/>
                </a:lnTo>
                <a:lnTo>
                  <a:pt x="2606992" y="3360738"/>
                </a:lnTo>
                <a:lnTo>
                  <a:pt x="2600325" y="3355023"/>
                </a:lnTo>
                <a:lnTo>
                  <a:pt x="2597468" y="3352166"/>
                </a:lnTo>
                <a:lnTo>
                  <a:pt x="2593975" y="3348673"/>
                </a:lnTo>
                <a:lnTo>
                  <a:pt x="2591435" y="3345498"/>
                </a:lnTo>
                <a:lnTo>
                  <a:pt x="2588260" y="3341688"/>
                </a:lnTo>
                <a:lnTo>
                  <a:pt x="2412682" y="3099753"/>
                </a:lnTo>
                <a:lnTo>
                  <a:pt x="2388870" y="3110866"/>
                </a:lnTo>
                <a:lnTo>
                  <a:pt x="2365692" y="3122296"/>
                </a:lnTo>
                <a:lnTo>
                  <a:pt x="2341562" y="3132773"/>
                </a:lnTo>
                <a:lnTo>
                  <a:pt x="2317432" y="3142933"/>
                </a:lnTo>
                <a:lnTo>
                  <a:pt x="2292985" y="3152776"/>
                </a:lnTo>
                <a:lnTo>
                  <a:pt x="2268538" y="3161666"/>
                </a:lnTo>
                <a:lnTo>
                  <a:pt x="2243772" y="3170873"/>
                </a:lnTo>
                <a:lnTo>
                  <a:pt x="2218690" y="3179128"/>
                </a:lnTo>
                <a:lnTo>
                  <a:pt x="2193608" y="3187066"/>
                </a:lnTo>
                <a:lnTo>
                  <a:pt x="2167890" y="3194368"/>
                </a:lnTo>
                <a:lnTo>
                  <a:pt x="2142490" y="3201671"/>
                </a:lnTo>
                <a:lnTo>
                  <a:pt x="2116772" y="3208021"/>
                </a:lnTo>
                <a:lnTo>
                  <a:pt x="2091055" y="3214371"/>
                </a:lnTo>
                <a:lnTo>
                  <a:pt x="2064702" y="3220086"/>
                </a:lnTo>
                <a:lnTo>
                  <a:pt x="2038350" y="3225483"/>
                </a:lnTo>
                <a:lnTo>
                  <a:pt x="2011998" y="3229928"/>
                </a:lnTo>
                <a:lnTo>
                  <a:pt x="2011998" y="3529013"/>
                </a:lnTo>
                <a:lnTo>
                  <a:pt x="2011998" y="3533458"/>
                </a:lnTo>
                <a:lnTo>
                  <a:pt x="2011362" y="3537903"/>
                </a:lnTo>
                <a:lnTo>
                  <a:pt x="2010728" y="3542666"/>
                </a:lnTo>
                <a:lnTo>
                  <a:pt x="2010092" y="3547111"/>
                </a:lnTo>
                <a:lnTo>
                  <a:pt x="2007870" y="3555366"/>
                </a:lnTo>
                <a:lnTo>
                  <a:pt x="2005012" y="3563621"/>
                </a:lnTo>
                <a:lnTo>
                  <a:pt x="2001202" y="3571558"/>
                </a:lnTo>
                <a:lnTo>
                  <a:pt x="1996758" y="3578543"/>
                </a:lnTo>
                <a:lnTo>
                  <a:pt x="1991678" y="3585846"/>
                </a:lnTo>
                <a:lnTo>
                  <a:pt x="1985962" y="3591878"/>
                </a:lnTo>
                <a:lnTo>
                  <a:pt x="1979612" y="3597911"/>
                </a:lnTo>
                <a:lnTo>
                  <a:pt x="1972628" y="3602673"/>
                </a:lnTo>
                <a:lnTo>
                  <a:pt x="1965325" y="3607118"/>
                </a:lnTo>
                <a:lnTo>
                  <a:pt x="1957705" y="3610928"/>
                </a:lnTo>
                <a:lnTo>
                  <a:pt x="1949450" y="3614103"/>
                </a:lnTo>
                <a:lnTo>
                  <a:pt x="1940878" y="3616326"/>
                </a:lnTo>
                <a:lnTo>
                  <a:pt x="1931670" y="3617278"/>
                </a:lnTo>
                <a:lnTo>
                  <a:pt x="1927225" y="3617913"/>
                </a:lnTo>
                <a:lnTo>
                  <a:pt x="1922780" y="3617913"/>
                </a:lnTo>
                <a:lnTo>
                  <a:pt x="1620520" y="3617913"/>
                </a:lnTo>
                <a:lnTo>
                  <a:pt x="1615758" y="3617913"/>
                </a:lnTo>
                <a:lnTo>
                  <a:pt x="1611630" y="3617278"/>
                </a:lnTo>
                <a:lnTo>
                  <a:pt x="1602422" y="3616326"/>
                </a:lnTo>
                <a:lnTo>
                  <a:pt x="1594168" y="3614103"/>
                </a:lnTo>
                <a:lnTo>
                  <a:pt x="1585912" y="3610928"/>
                </a:lnTo>
                <a:lnTo>
                  <a:pt x="1577975" y="3607118"/>
                </a:lnTo>
                <a:lnTo>
                  <a:pt x="1570990" y="3602673"/>
                </a:lnTo>
                <a:lnTo>
                  <a:pt x="1563688" y="3597911"/>
                </a:lnTo>
                <a:lnTo>
                  <a:pt x="1557655" y="3591878"/>
                </a:lnTo>
                <a:lnTo>
                  <a:pt x="1551622" y="3585846"/>
                </a:lnTo>
                <a:lnTo>
                  <a:pt x="1546860" y="3578543"/>
                </a:lnTo>
                <a:lnTo>
                  <a:pt x="1542415" y="3571558"/>
                </a:lnTo>
                <a:lnTo>
                  <a:pt x="1538605" y="3563621"/>
                </a:lnTo>
                <a:lnTo>
                  <a:pt x="1535430" y="3555366"/>
                </a:lnTo>
                <a:lnTo>
                  <a:pt x="1533208" y="3547111"/>
                </a:lnTo>
                <a:lnTo>
                  <a:pt x="1532572" y="3542666"/>
                </a:lnTo>
                <a:lnTo>
                  <a:pt x="1531620" y="3537903"/>
                </a:lnTo>
                <a:lnTo>
                  <a:pt x="1531302" y="3533458"/>
                </a:lnTo>
                <a:lnTo>
                  <a:pt x="1531302" y="3529013"/>
                </a:lnTo>
                <a:lnTo>
                  <a:pt x="1531302" y="3229928"/>
                </a:lnTo>
                <a:lnTo>
                  <a:pt x="1504950" y="3225483"/>
                </a:lnTo>
                <a:lnTo>
                  <a:pt x="1478598" y="3220086"/>
                </a:lnTo>
                <a:lnTo>
                  <a:pt x="1452245" y="3214371"/>
                </a:lnTo>
                <a:lnTo>
                  <a:pt x="1426845" y="3208021"/>
                </a:lnTo>
                <a:lnTo>
                  <a:pt x="1400810" y="3201671"/>
                </a:lnTo>
                <a:lnTo>
                  <a:pt x="1375092" y="3194368"/>
                </a:lnTo>
                <a:lnTo>
                  <a:pt x="1350010" y="3187066"/>
                </a:lnTo>
                <a:lnTo>
                  <a:pt x="1324928" y="3179128"/>
                </a:lnTo>
                <a:lnTo>
                  <a:pt x="1299528" y="3170873"/>
                </a:lnTo>
                <a:lnTo>
                  <a:pt x="1274762" y="3161666"/>
                </a:lnTo>
                <a:lnTo>
                  <a:pt x="1250315" y="3152776"/>
                </a:lnTo>
                <a:lnTo>
                  <a:pt x="1225868" y="3142933"/>
                </a:lnTo>
                <a:lnTo>
                  <a:pt x="1201738" y="3132773"/>
                </a:lnTo>
                <a:lnTo>
                  <a:pt x="1177925" y="3122296"/>
                </a:lnTo>
                <a:lnTo>
                  <a:pt x="1154430" y="3110866"/>
                </a:lnTo>
                <a:lnTo>
                  <a:pt x="1130618" y="3099753"/>
                </a:lnTo>
                <a:lnTo>
                  <a:pt x="955040" y="3342006"/>
                </a:lnTo>
                <a:lnTo>
                  <a:pt x="952182" y="3345816"/>
                </a:lnTo>
                <a:lnTo>
                  <a:pt x="949325" y="3349308"/>
                </a:lnTo>
                <a:lnTo>
                  <a:pt x="946150" y="3352483"/>
                </a:lnTo>
                <a:lnTo>
                  <a:pt x="942975" y="3355658"/>
                </a:lnTo>
                <a:lnTo>
                  <a:pt x="935990" y="3361056"/>
                </a:lnTo>
                <a:lnTo>
                  <a:pt x="929005" y="3366136"/>
                </a:lnTo>
                <a:lnTo>
                  <a:pt x="921385" y="3369946"/>
                </a:lnTo>
                <a:lnTo>
                  <a:pt x="913448" y="3373121"/>
                </a:lnTo>
                <a:lnTo>
                  <a:pt x="905192" y="3375978"/>
                </a:lnTo>
                <a:lnTo>
                  <a:pt x="896938" y="3377248"/>
                </a:lnTo>
                <a:lnTo>
                  <a:pt x="888365" y="3378518"/>
                </a:lnTo>
                <a:lnTo>
                  <a:pt x="879792" y="3378518"/>
                </a:lnTo>
                <a:lnTo>
                  <a:pt x="870902" y="3377883"/>
                </a:lnTo>
                <a:lnTo>
                  <a:pt x="862648" y="3376296"/>
                </a:lnTo>
                <a:lnTo>
                  <a:pt x="854075" y="3373756"/>
                </a:lnTo>
                <a:lnTo>
                  <a:pt x="846138" y="3370581"/>
                </a:lnTo>
                <a:lnTo>
                  <a:pt x="837882" y="3366453"/>
                </a:lnTo>
                <a:lnTo>
                  <a:pt x="834072" y="3363913"/>
                </a:lnTo>
                <a:lnTo>
                  <a:pt x="830262" y="3361056"/>
                </a:lnTo>
                <a:lnTo>
                  <a:pt x="586105" y="3183573"/>
                </a:lnTo>
                <a:lnTo>
                  <a:pt x="582930" y="3181033"/>
                </a:lnTo>
                <a:lnTo>
                  <a:pt x="579438" y="3177858"/>
                </a:lnTo>
                <a:lnTo>
                  <a:pt x="575945" y="3175001"/>
                </a:lnTo>
                <a:lnTo>
                  <a:pt x="573088" y="3171826"/>
                </a:lnTo>
                <a:lnTo>
                  <a:pt x="567372" y="3165158"/>
                </a:lnTo>
                <a:lnTo>
                  <a:pt x="562610" y="3157538"/>
                </a:lnTo>
                <a:lnTo>
                  <a:pt x="558482" y="3150236"/>
                </a:lnTo>
                <a:lnTo>
                  <a:pt x="554990" y="3142298"/>
                </a:lnTo>
                <a:lnTo>
                  <a:pt x="552450" y="3134043"/>
                </a:lnTo>
                <a:lnTo>
                  <a:pt x="550862" y="3125788"/>
                </a:lnTo>
                <a:lnTo>
                  <a:pt x="549592" y="3117216"/>
                </a:lnTo>
                <a:lnTo>
                  <a:pt x="549592" y="3108643"/>
                </a:lnTo>
                <a:lnTo>
                  <a:pt x="550545" y="3100071"/>
                </a:lnTo>
                <a:lnTo>
                  <a:pt x="551815" y="3091816"/>
                </a:lnTo>
                <a:lnTo>
                  <a:pt x="554355" y="3083243"/>
                </a:lnTo>
                <a:lnTo>
                  <a:pt x="557530" y="3075306"/>
                </a:lnTo>
                <a:lnTo>
                  <a:pt x="559435" y="3071178"/>
                </a:lnTo>
                <a:lnTo>
                  <a:pt x="561340" y="3067368"/>
                </a:lnTo>
                <a:lnTo>
                  <a:pt x="563880" y="3063241"/>
                </a:lnTo>
                <a:lnTo>
                  <a:pt x="566738" y="3059431"/>
                </a:lnTo>
                <a:lnTo>
                  <a:pt x="742632" y="2817178"/>
                </a:lnTo>
                <a:lnTo>
                  <a:pt x="724218" y="2797811"/>
                </a:lnTo>
                <a:lnTo>
                  <a:pt x="706755" y="2778761"/>
                </a:lnTo>
                <a:lnTo>
                  <a:pt x="688975" y="2759076"/>
                </a:lnTo>
                <a:lnTo>
                  <a:pt x="671512" y="2739073"/>
                </a:lnTo>
                <a:lnTo>
                  <a:pt x="655002" y="2718753"/>
                </a:lnTo>
                <a:lnTo>
                  <a:pt x="638492" y="2698115"/>
                </a:lnTo>
                <a:lnTo>
                  <a:pt x="622300" y="2677478"/>
                </a:lnTo>
                <a:lnTo>
                  <a:pt x="606425" y="2656523"/>
                </a:lnTo>
                <a:lnTo>
                  <a:pt x="591185" y="2634933"/>
                </a:lnTo>
                <a:lnTo>
                  <a:pt x="576580" y="2613025"/>
                </a:lnTo>
                <a:lnTo>
                  <a:pt x="561658" y="2590800"/>
                </a:lnTo>
                <a:lnTo>
                  <a:pt x="547370" y="2568893"/>
                </a:lnTo>
                <a:lnTo>
                  <a:pt x="534035" y="2546033"/>
                </a:lnTo>
                <a:lnTo>
                  <a:pt x="520382" y="2523173"/>
                </a:lnTo>
                <a:lnTo>
                  <a:pt x="507682" y="2499995"/>
                </a:lnTo>
                <a:lnTo>
                  <a:pt x="494665" y="2476500"/>
                </a:lnTo>
                <a:lnTo>
                  <a:pt x="209868" y="2568893"/>
                </a:lnTo>
                <a:lnTo>
                  <a:pt x="205740" y="2570163"/>
                </a:lnTo>
                <a:lnTo>
                  <a:pt x="201295" y="2571433"/>
                </a:lnTo>
                <a:lnTo>
                  <a:pt x="196850" y="2572068"/>
                </a:lnTo>
                <a:lnTo>
                  <a:pt x="192722" y="2573020"/>
                </a:lnTo>
                <a:lnTo>
                  <a:pt x="183515" y="2573338"/>
                </a:lnTo>
                <a:lnTo>
                  <a:pt x="174942" y="2573020"/>
                </a:lnTo>
                <a:lnTo>
                  <a:pt x="166688" y="2571750"/>
                </a:lnTo>
                <a:lnTo>
                  <a:pt x="158115" y="2569845"/>
                </a:lnTo>
                <a:lnTo>
                  <a:pt x="150177" y="2567305"/>
                </a:lnTo>
                <a:lnTo>
                  <a:pt x="142240" y="2563495"/>
                </a:lnTo>
                <a:lnTo>
                  <a:pt x="134620" y="2559368"/>
                </a:lnTo>
                <a:lnTo>
                  <a:pt x="127952" y="2554605"/>
                </a:lnTo>
                <a:lnTo>
                  <a:pt x="121602" y="2548890"/>
                </a:lnTo>
                <a:lnTo>
                  <a:pt x="115570" y="2542540"/>
                </a:lnTo>
                <a:lnTo>
                  <a:pt x="109855" y="2535555"/>
                </a:lnTo>
                <a:lnTo>
                  <a:pt x="105410" y="2528253"/>
                </a:lnTo>
                <a:lnTo>
                  <a:pt x="101282" y="2520315"/>
                </a:lnTo>
                <a:lnTo>
                  <a:pt x="99377" y="2516188"/>
                </a:lnTo>
                <a:lnTo>
                  <a:pt x="97790" y="2512060"/>
                </a:lnTo>
                <a:lnTo>
                  <a:pt x="4445" y="2224405"/>
                </a:lnTo>
                <a:lnTo>
                  <a:pt x="3492" y="2220278"/>
                </a:lnTo>
                <a:lnTo>
                  <a:pt x="2222" y="2215833"/>
                </a:lnTo>
                <a:lnTo>
                  <a:pt x="1587" y="2211388"/>
                </a:lnTo>
                <a:lnTo>
                  <a:pt x="635" y="2206625"/>
                </a:lnTo>
                <a:lnTo>
                  <a:pt x="0" y="2198053"/>
                </a:lnTo>
                <a:lnTo>
                  <a:pt x="317" y="2189480"/>
                </a:lnTo>
                <a:lnTo>
                  <a:pt x="1587" y="2180908"/>
                </a:lnTo>
                <a:lnTo>
                  <a:pt x="3810" y="2172653"/>
                </a:lnTo>
                <a:lnTo>
                  <a:pt x="6350" y="2164398"/>
                </a:lnTo>
                <a:lnTo>
                  <a:pt x="9842" y="2156778"/>
                </a:lnTo>
                <a:lnTo>
                  <a:pt x="13970" y="2149158"/>
                </a:lnTo>
                <a:lnTo>
                  <a:pt x="19050" y="2142173"/>
                </a:lnTo>
                <a:lnTo>
                  <a:pt x="24447" y="2135505"/>
                </a:lnTo>
                <a:lnTo>
                  <a:pt x="30797" y="2129790"/>
                </a:lnTo>
                <a:lnTo>
                  <a:pt x="37465" y="2124393"/>
                </a:lnTo>
                <a:lnTo>
                  <a:pt x="45085" y="2119630"/>
                </a:lnTo>
                <a:lnTo>
                  <a:pt x="49212" y="2117725"/>
                </a:lnTo>
                <a:lnTo>
                  <a:pt x="53340" y="2115820"/>
                </a:lnTo>
                <a:lnTo>
                  <a:pt x="57467" y="2113915"/>
                </a:lnTo>
                <a:lnTo>
                  <a:pt x="61595" y="2112328"/>
                </a:lnTo>
                <a:lnTo>
                  <a:pt x="346392" y="2019618"/>
                </a:lnTo>
                <a:lnTo>
                  <a:pt x="342900" y="1993900"/>
                </a:lnTo>
                <a:lnTo>
                  <a:pt x="339725" y="1967865"/>
                </a:lnTo>
                <a:lnTo>
                  <a:pt x="337185" y="1941830"/>
                </a:lnTo>
                <a:lnTo>
                  <a:pt x="334962" y="1915478"/>
                </a:lnTo>
                <a:lnTo>
                  <a:pt x="333375" y="1889125"/>
                </a:lnTo>
                <a:lnTo>
                  <a:pt x="331788" y="1862455"/>
                </a:lnTo>
                <a:lnTo>
                  <a:pt x="331152" y="1835785"/>
                </a:lnTo>
                <a:lnTo>
                  <a:pt x="331152" y="1809115"/>
                </a:lnTo>
                <a:lnTo>
                  <a:pt x="331152" y="1782445"/>
                </a:lnTo>
                <a:lnTo>
                  <a:pt x="331788" y="1755775"/>
                </a:lnTo>
                <a:lnTo>
                  <a:pt x="333375" y="1729423"/>
                </a:lnTo>
                <a:lnTo>
                  <a:pt x="334962" y="1703070"/>
                </a:lnTo>
                <a:lnTo>
                  <a:pt x="337185" y="1676718"/>
                </a:lnTo>
                <a:lnTo>
                  <a:pt x="339725" y="1650365"/>
                </a:lnTo>
                <a:lnTo>
                  <a:pt x="342900" y="1624330"/>
                </a:lnTo>
                <a:lnTo>
                  <a:pt x="346392" y="1598295"/>
                </a:lnTo>
                <a:lnTo>
                  <a:pt x="61595" y="1506220"/>
                </a:lnTo>
                <a:lnTo>
                  <a:pt x="57467" y="1504633"/>
                </a:lnTo>
                <a:lnTo>
                  <a:pt x="53340" y="1502728"/>
                </a:lnTo>
                <a:lnTo>
                  <a:pt x="45085" y="1498600"/>
                </a:lnTo>
                <a:lnTo>
                  <a:pt x="37465" y="1494155"/>
                </a:lnTo>
                <a:lnTo>
                  <a:pt x="30797" y="1488440"/>
                </a:lnTo>
                <a:lnTo>
                  <a:pt x="24447" y="1482408"/>
                </a:lnTo>
                <a:lnTo>
                  <a:pt x="19050" y="1476058"/>
                </a:lnTo>
                <a:lnTo>
                  <a:pt x="13970" y="1468755"/>
                </a:lnTo>
                <a:lnTo>
                  <a:pt x="9842" y="1461453"/>
                </a:lnTo>
                <a:lnTo>
                  <a:pt x="6350" y="1453833"/>
                </a:lnTo>
                <a:lnTo>
                  <a:pt x="3810" y="1445578"/>
                </a:lnTo>
                <a:lnTo>
                  <a:pt x="1587" y="1437323"/>
                </a:lnTo>
                <a:lnTo>
                  <a:pt x="317" y="1428750"/>
                </a:lnTo>
                <a:lnTo>
                  <a:pt x="0" y="1419860"/>
                </a:lnTo>
                <a:lnTo>
                  <a:pt x="635" y="1411288"/>
                </a:lnTo>
                <a:lnTo>
                  <a:pt x="1587" y="1406843"/>
                </a:lnTo>
                <a:lnTo>
                  <a:pt x="2222" y="1402398"/>
                </a:lnTo>
                <a:lnTo>
                  <a:pt x="3492" y="1397635"/>
                </a:lnTo>
                <a:lnTo>
                  <a:pt x="4445" y="1393508"/>
                </a:lnTo>
                <a:lnTo>
                  <a:pt x="97790" y="1106488"/>
                </a:lnTo>
                <a:lnTo>
                  <a:pt x="99377" y="1102043"/>
                </a:lnTo>
                <a:lnTo>
                  <a:pt x="101282" y="1097915"/>
                </a:lnTo>
                <a:lnTo>
                  <a:pt x="103187" y="1093788"/>
                </a:lnTo>
                <a:lnTo>
                  <a:pt x="105410" y="1089978"/>
                </a:lnTo>
                <a:lnTo>
                  <a:pt x="109855" y="1082358"/>
                </a:lnTo>
                <a:lnTo>
                  <a:pt x="115570" y="1075690"/>
                </a:lnTo>
                <a:lnTo>
                  <a:pt x="121602" y="1069340"/>
                </a:lnTo>
                <a:lnTo>
                  <a:pt x="127952" y="1063625"/>
                </a:lnTo>
                <a:lnTo>
                  <a:pt x="134620" y="1058863"/>
                </a:lnTo>
                <a:lnTo>
                  <a:pt x="142240" y="1054735"/>
                </a:lnTo>
                <a:lnTo>
                  <a:pt x="150177" y="1051243"/>
                </a:lnTo>
                <a:lnTo>
                  <a:pt x="158115" y="1048068"/>
                </a:lnTo>
                <a:lnTo>
                  <a:pt x="166688" y="1046480"/>
                </a:lnTo>
                <a:lnTo>
                  <a:pt x="174942" y="1045210"/>
                </a:lnTo>
                <a:lnTo>
                  <a:pt x="183515" y="1044893"/>
                </a:lnTo>
                <a:lnTo>
                  <a:pt x="192722" y="1045528"/>
                </a:lnTo>
                <a:lnTo>
                  <a:pt x="196850" y="1046480"/>
                </a:lnTo>
                <a:lnTo>
                  <a:pt x="201295" y="1047115"/>
                </a:lnTo>
                <a:lnTo>
                  <a:pt x="205740" y="1048068"/>
                </a:lnTo>
                <a:lnTo>
                  <a:pt x="209868" y="1049338"/>
                </a:lnTo>
                <a:lnTo>
                  <a:pt x="494665" y="1141413"/>
                </a:lnTo>
                <a:lnTo>
                  <a:pt x="507682" y="1118235"/>
                </a:lnTo>
                <a:lnTo>
                  <a:pt x="520382" y="1095375"/>
                </a:lnTo>
                <a:lnTo>
                  <a:pt x="534035" y="1072198"/>
                </a:lnTo>
                <a:lnTo>
                  <a:pt x="547370" y="1049655"/>
                </a:lnTo>
                <a:lnTo>
                  <a:pt x="561658" y="1027113"/>
                </a:lnTo>
                <a:lnTo>
                  <a:pt x="576580" y="1005205"/>
                </a:lnTo>
                <a:lnTo>
                  <a:pt x="591185" y="983615"/>
                </a:lnTo>
                <a:lnTo>
                  <a:pt x="606425" y="961707"/>
                </a:lnTo>
                <a:lnTo>
                  <a:pt x="622300" y="940752"/>
                </a:lnTo>
                <a:lnTo>
                  <a:pt x="638492" y="919797"/>
                </a:lnTo>
                <a:lnTo>
                  <a:pt x="655002" y="899160"/>
                </a:lnTo>
                <a:lnTo>
                  <a:pt x="671512" y="878840"/>
                </a:lnTo>
                <a:lnTo>
                  <a:pt x="688975" y="858837"/>
                </a:lnTo>
                <a:lnTo>
                  <a:pt x="706755" y="839470"/>
                </a:lnTo>
                <a:lnTo>
                  <a:pt x="724218" y="819785"/>
                </a:lnTo>
                <a:lnTo>
                  <a:pt x="742632" y="801052"/>
                </a:lnTo>
                <a:lnTo>
                  <a:pt x="566420" y="558800"/>
                </a:lnTo>
                <a:lnTo>
                  <a:pt x="563562" y="554990"/>
                </a:lnTo>
                <a:lnTo>
                  <a:pt x="561340" y="551180"/>
                </a:lnTo>
                <a:lnTo>
                  <a:pt x="559118" y="547370"/>
                </a:lnTo>
                <a:lnTo>
                  <a:pt x="557212" y="543242"/>
                </a:lnTo>
                <a:lnTo>
                  <a:pt x="554355" y="534987"/>
                </a:lnTo>
                <a:lnTo>
                  <a:pt x="551498" y="526732"/>
                </a:lnTo>
                <a:lnTo>
                  <a:pt x="550228" y="518160"/>
                </a:lnTo>
                <a:lnTo>
                  <a:pt x="549592" y="509270"/>
                </a:lnTo>
                <a:lnTo>
                  <a:pt x="549592" y="500697"/>
                </a:lnTo>
                <a:lnTo>
                  <a:pt x="550862" y="492442"/>
                </a:lnTo>
                <a:lnTo>
                  <a:pt x="552450" y="483870"/>
                </a:lnTo>
                <a:lnTo>
                  <a:pt x="554990" y="475932"/>
                </a:lnTo>
                <a:lnTo>
                  <a:pt x="558482" y="467677"/>
                </a:lnTo>
                <a:lnTo>
                  <a:pt x="562610" y="460057"/>
                </a:lnTo>
                <a:lnTo>
                  <a:pt x="567372" y="453072"/>
                </a:lnTo>
                <a:lnTo>
                  <a:pt x="573088" y="446087"/>
                </a:lnTo>
                <a:lnTo>
                  <a:pt x="575945" y="442912"/>
                </a:lnTo>
                <a:lnTo>
                  <a:pt x="579438" y="439737"/>
                </a:lnTo>
                <a:lnTo>
                  <a:pt x="582930" y="436880"/>
                </a:lnTo>
                <a:lnTo>
                  <a:pt x="586105" y="434022"/>
                </a:lnTo>
                <a:lnTo>
                  <a:pt x="830898" y="256857"/>
                </a:lnTo>
                <a:lnTo>
                  <a:pt x="834708" y="254317"/>
                </a:lnTo>
                <a:lnTo>
                  <a:pt x="838200" y="251777"/>
                </a:lnTo>
                <a:lnTo>
                  <a:pt x="842328" y="249872"/>
                </a:lnTo>
                <a:lnTo>
                  <a:pt x="846138" y="247967"/>
                </a:lnTo>
                <a:lnTo>
                  <a:pt x="854392" y="244475"/>
                </a:lnTo>
                <a:lnTo>
                  <a:pt x="862648" y="242252"/>
                </a:lnTo>
                <a:lnTo>
                  <a:pt x="871538" y="240665"/>
                </a:lnTo>
                <a:lnTo>
                  <a:pt x="880110" y="240030"/>
                </a:lnTo>
                <a:lnTo>
                  <a:pt x="888365" y="240030"/>
                </a:lnTo>
                <a:lnTo>
                  <a:pt x="896938" y="240665"/>
                </a:lnTo>
                <a:lnTo>
                  <a:pt x="905192" y="242570"/>
                </a:lnTo>
                <a:lnTo>
                  <a:pt x="913448" y="245110"/>
                </a:lnTo>
                <a:lnTo>
                  <a:pt x="921385" y="248602"/>
                </a:lnTo>
                <a:lnTo>
                  <a:pt x="929005" y="252412"/>
                </a:lnTo>
                <a:lnTo>
                  <a:pt x="935990" y="257175"/>
                </a:lnTo>
                <a:lnTo>
                  <a:pt x="942975" y="262890"/>
                </a:lnTo>
                <a:lnTo>
                  <a:pt x="946150" y="266065"/>
                </a:lnTo>
                <a:lnTo>
                  <a:pt x="949325" y="269240"/>
                </a:lnTo>
                <a:lnTo>
                  <a:pt x="952182" y="272732"/>
                </a:lnTo>
                <a:lnTo>
                  <a:pt x="955040" y="276542"/>
                </a:lnTo>
                <a:lnTo>
                  <a:pt x="1130618" y="518477"/>
                </a:lnTo>
                <a:lnTo>
                  <a:pt x="1154430" y="507047"/>
                </a:lnTo>
                <a:lnTo>
                  <a:pt x="1177925" y="496252"/>
                </a:lnTo>
                <a:lnTo>
                  <a:pt x="1201738" y="485457"/>
                </a:lnTo>
                <a:lnTo>
                  <a:pt x="1225868" y="475615"/>
                </a:lnTo>
                <a:lnTo>
                  <a:pt x="1250315" y="465772"/>
                </a:lnTo>
                <a:lnTo>
                  <a:pt x="1274762" y="456247"/>
                </a:lnTo>
                <a:lnTo>
                  <a:pt x="1299528" y="447675"/>
                </a:lnTo>
                <a:lnTo>
                  <a:pt x="1324928" y="439102"/>
                </a:lnTo>
                <a:lnTo>
                  <a:pt x="1350010" y="431165"/>
                </a:lnTo>
                <a:lnTo>
                  <a:pt x="1375092" y="423545"/>
                </a:lnTo>
                <a:lnTo>
                  <a:pt x="1400810" y="416877"/>
                </a:lnTo>
                <a:lnTo>
                  <a:pt x="1426845" y="410210"/>
                </a:lnTo>
                <a:lnTo>
                  <a:pt x="1452245" y="404177"/>
                </a:lnTo>
                <a:lnTo>
                  <a:pt x="1478598" y="398462"/>
                </a:lnTo>
                <a:lnTo>
                  <a:pt x="1504950" y="393065"/>
                </a:lnTo>
                <a:lnTo>
                  <a:pt x="1531302" y="388620"/>
                </a:lnTo>
                <a:lnTo>
                  <a:pt x="1531302" y="89217"/>
                </a:lnTo>
                <a:lnTo>
                  <a:pt x="1531302" y="84455"/>
                </a:lnTo>
                <a:lnTo>
                  <a:pt x="1531620" y="80010"/>
                </a:lnTo>
                <a:lnTo>
                  <a:pt x="1532572" y="75565"/>
                </a:lnTo>
                <a:lnTo>
                  <a:pt x="1533208" y="71120"/>
                </a:lnTo>
                <a:lnTo>
                  <a:pt x="1535430" y="62865"/>
                </a:lnTo>
                <a:lnTo>
                  <a:pt x="1538605" y="54610"/>
                </a:lnTo>
                <a:lnTo>
                  <a:pt x="1542415" y="46672"/>
                </a:lnTo>
                <a:lnTo>
                  <a:pt x="1546860" y="39370"/>
                </a:lnTo>
                <a:lnTo>
                  <a:pt x="1551622" y="32385"/>
                </a:lnTo>
                <a:lnTo>
                  <a:pt x="1557655" y="26352"/>
                </a:lnTo>
                <a:lnTo>
                  <a:pt x="1563688" y="20320"/>
                </a:lnTo>
                <a:lnTo>
                  <a:pt x="1570990" y="15240"/>
                </a:lnTo>
                <a:lnTo>
                  <a:pt x="1577975" y="10795"/>
                </a:lnTo>
                <a:lnTo>
                  <a:pt x="1585912" y="6985"/>
                </a:lnTo>
                <a:lnTo>
                  <a:pt x="1594168" y="4127"/>
                </a:lnTo>
                <a:lnTo>
                  <a:pt x="1602422" y="1905"/>
                </a:lnTo>
                <a:lnTo>
                  <a:pt x="1607185" y="952"/>
                </a:lnTo>
                <a:lnTo>
                  <a:pt x="1611630" y="317"/>
                </a:lnTo>
                <a:lnTo>
                  <a:pt x="161575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3550" y="1167765"/>
            <a:ext cx="1385570" cy="3555365"/>
            <a:chOff x="990" y="3039"/>
            <a:chExt cx="2182" cy="5599"/>
          </a:xfrm>
        </p:grpSpPr>
        <p:grpSp>
          <p:nvGrpSpPr>
            <p:cNvPr id="36" name="组合 35"/>
            <p:cNvGrpSpPr/>
            <p:nvPr/>
          </p:nvGrpSpPr>
          <p:grpSpPr>
            <a:xfrm>
              <a:off x="990" y="3039"/>
              <a:ext cx="2183" cy="2909"/>
              <a:chOff x="772" y="1979"/>
              <a:chExt cx="2979" cy="3969"/>
            </a:xfrm>
          </p:grpSpPr>
          <p:sp>
            <p:nvSpPr>
              <p:cNvPr id="2" name="灯泡"/>
              <p:cNvSpPr/>
              <p:nvPr/>
            </p:nvSpPr>
            <p:spPr bwMode="auto">
              <a:xfrm>
                <a:off x="997" y="1979"/>
                <a:ext cx="2691" cy="3969"/>
              </a:xfrm>
              <a:custGeom>
                <a:avLst/>
                <a:gdLst>
                  <a:gd name="T0" fmla="*/ 839696 w 1358900"/>
                  <a:gd name="T1" fmla="*/ 2086152 h 2151063"/>
                  <a:gd name="T2" fmla="*/ 752405 w 1358900"/>
                  <a:gd name="T3" fmla="*/ 2140511 h 2151063"/>
                  <a:gd name="T4" fmla="*/ 632619 w 1358900"/>
                  <a:gd name="T5" fmla="*/ 2146906 h 2151063"/>
                  <a:gd name="T6" fmla="*/ 534815 w 1358900"/>
                  <a:gd name="T7" fmla="*/ 2102140 h 2151063"/>
                  <a:gd name="T8" fmla="*/ 492444 w 1358900"/>
                  <a:gd name="T9" fmla="*/ 2023160 h 2151063"/>
                  <a:gd name="T10" fmla="*/ 978873 w 1358900"/>
                  <a:gd name="T11" fmla="*/ 1877587 h 2151063"/>
                  <a:gd name="T12" fmla="*/ 975704 w 1358900"/>
                  <a:gd name="T13" fmla="*/ 1949593 h 2151063"/>
                  <a:gd name="T14" fmla="*/ 411711 w 1358900"/>
                  <a:gd name="T15" fmla="*/ 1968795 h 2151063"/>
                  <a:gd name="T16" fmla="*/ 369887 w 1358900"/>
                  <a:gd name="T17" fmla="*/ 1911190 h 2151063"/>
                  <a:gd name="T18" fmla="*/ 411711 w 1358900"/>
                  <a:gd name="T19" fmla="*/ 1853585 h 2151063"/>
                  <a:gd name="T20" fmla="*/ 971585 w 1358900"/>
                  <a:gd name="T21" fmla="*/ 1709923 h 2151063"/>
                  <a:gd name="T22" fmla="*/ 981725 w 1358900"/>
                  <a:gd name="T23" fmla="*/ 1781479 h 2151063"/>
                  <a:gd name="T24" fmla="*/ 423435 w 1358900"/>
                  <a:gd name="T25" fmla="*/ 1812604 h 2151063"/>
                  <a:gd name="T26" fmla="*/ 370837 w 1358900"/>
                  <a:gd name="T27" fmla="*/ 1764793 h 2151063"/>
                  <a:gd name="T28" fmla="*/ 401255 w 1358900"/>
                  <a:gd name="T29" fmla="*/ 1699655 h 2151063"/>
                  <a:gd name="T30" fmla="*/ 1212263 w 1358900"/>
                  <a:gd name="T31" fmla="*/ 1027536 h 2151063"/>
                  <a:gd name="T32" fmla="*/ 1162712 w 1358900"/>
                  <a:gd name="T33" fmla="*/ 1009170 h 2151063"/>
                  <a:gd name="T34" fmla="*/ 1164344 w 1358900"/>
                  <a:gd name="T35" fmla="*/ 1001189 h 2151063"/>
                  <a:gd name="T36" fmla="*/ 686421 w 1358900"/>
                  <a:gd name="T37" fmla="*/ 65405 h 2151063"/>
                  <a:gd name="T38" fmla="*/ 812725 w 1358900"/>
                  <a:gd name="T39" fmla="*/ 98736 h 2151063"/>
                  <a:gd name="T40" fmla="*/ 977427 w 1358900"/>
                  <a:gd name="T41" fmla="*/ 180633 h 2151063"/>
                  <a:gd name="T42" fmla="*/ 1110078 w 1358900"/>
                  <a:gd name="T43" fmla="*/ 304113 h 2151063"/>
                  <a:gd name="T44" fmla="*/ 1201791 w 1358900"/>
                  <a:gd name="T45" fmla="*/ 459019 h 2151063"/>
                  <a:gd name="T46" fmla="*/ 1244633 w 1358900"/>
                  <a:gd name="T47" fmla="*/ 632970 h 2151063"/>
                  <a:gd name="T48" fmla="*/ 1235747 w 1358900"/>
                  <a:gd name="T49" fmla="*/ 811683 h 2151063"/>
                  <a:gd name="T50" fmla="*/ 1175451 w 1358900"/>
                  <a:gd name="T51" fmla="*/ 981191 h 2151063"/>
                  <a:gd name="T52" fmla="*/ 1166089 w 1358900"/>
                  <a:gd name="T53" fmla="*/ 998015 h 2151063"/>
                  <a:gd name="T54" fmla="*/ 1093258 w 1358900"/>
                  <a:gd name="T55" fmla="*/ 1114194 h 2151063"/>
                  <a:gd name="T56" fmla="*/ 995199 w 1358900"/>
                  <a:gd name="T57" fmla="*/ 1298621 h 2151063"/>
                  <a:gd name="T58" fmla="*/ 972667 w 1358900"/>
                  <a:gd name="T59" fmla="*/ 1488761 h 2151063"/>
                  <a:gd name="T60" fmla="*/ 1011066 w 1358900"/>
                  <a:gd name="T61" fmla="*/ 1334490 h 2151063"/>
                  <a:gd name="T62" fmla="*/ 1111982 w 1358900"/>
                  <a:gd name="T63" fmla="*/ 1164665 h 2151063"/>
                  <a:gd name="T64" fmla="*/ 1213215 w 1358900"/>
                  <a:gd name="T65" fmla="*/ 1025948 h 2151063"/>
                  <a:gd name="T66" fmla="*/ 1270338 w 1358900"/>
                  <a:gd name="T67" fmla="*/ 912626 h 2151063"/>
                  <a:gd name="T68" fmla="*/ 1310640 w 1358900"/>
                  <a:gd name="T69" fmla="*/ 718359 h 2151063"/>
                  <a:gd name="T70" fmla="*/ 1289061 w 1358900"/>
                  <a:gd name="T71" fmla="*/ 521235 h 2151063"/>
                  <a:gd name="T72" fmla="*/ 1207503 w 1358900"/>
                  <a:gd name="T73" fmla="*/ 340935 h 2151063"/>
                  <a:gd name="T74" fmla="*/ 1074535 w 1358900"/>
                  <a:gd name="T75" fmla="*/ 196187 h 2151063"/>
                  <a:gd name="T76" fmla="*/ 904755 w 1358900"/>
                  <a:gd name="T77" fmla="*/ 100640 h 2151063"/>
                  <a:gd name="T78" fmla="*/ 715934 w 1358900"/>
                  <a:gd name="T79" fmla="*/ 65405 h 2151063"/>
                  <a:gd name="T80" fmla="*/ 865159 w 1358900"/>
                  <a:gd name="T81" fmla="*/ 25723 h 2151063"/>
                  <a:gd name="T82" fmla="*/ 1059288 w 1358900"/>
                  <a:gd name="T83" fmla="*/ 116228 h 2151063"/>
                  <a:gd name="T84" fmla="*/ 1214019 w 1358900"/>
                  <a:gd name="T85" fmla="*/ 260084 h 2151063"/>
                  <a:gd name="T86" fmla="*/ 1317596 w 1358900"/>
                  <a:gd name="T87" fmla="*/ 445858 h 2151063"/>
                  <a:gd name="T88" fmla="*/ 1358582 w 1358900"/>
                  <a:gd name="T89" fmla="*/ 661800 h 2151063"/>
                  <a:gd name="T90" fmla="*/ 1344285 w 1358900"/>
                  <a:gd name="T91" fmla="*/ 819629 h 2151063"/>
                  <a:gd name="T92" fmla="*/ 1261359 w 1358900"/>
                  <a:gd name="T93" fmla="*/ 1030172 h 2151063"/>
                  <a:gd name="T94" fmla="*/ 1147932 w 1358900"/>
                  <a:gd name="T95" fmla="*/ 1196575 h 2151063"/>
                  <a:gd name="T96" fmla="*/ 1054839 w 1358900"/>
                  <a:gd name="T97" fmla="*/ 1399815 h 2151063"/>
                  <a:gd name="T98" fmla="*/ 1037047 w 1358900"/>
                  <a:gd name="T99" fmla="*/ 1560184 h 2151063"/>
                  <a:gd name="T100" fmla="*/ 997649 w 1358900"/>
                  <a:gd name="T101" fmla="*/ 1613217 h 2151063"/>
                  <a:gd name="T102" fmla="*/ 338057 w 1358900"/>
                  <a:gd name="T103" fmla="*/ 1599562 h 2151063"/>
                  <a:gd name="T104" fmla="*/ 318358 w 1358900"/>
                  <a:gd name="T105" fmla="*/ 1492543 h 2151063"/>
                  <a:gd name="T106" fmla="*/ 276419 w 1358900"/>
                  <a:gd name="T107" fmla="*/ 1314391 h 2151063"/>
                  <a:gd name="T108" fmla="*/ 137892 w 1358900"/>
                  <a:gd name="T109" fmla="*/ 1097178 h 2151063"/>
                  <a:gd name="T110" fmla="*/ 65133 w 1358900"/>
                  <a:gd name="T111" fmla="*/ 970471 h 2151063"/>
                  <a:gd name="T112" fmla="*/ 6354 w 1358900"/>
                  <a:gd name="T113" fmla="*/ 773900 h 2151063"/>
                  <a:gd name="T114" fmla="*/ 5084 w 1358900"/>
                  <a:gd name="T115" fmla="*/ 592571 h 2151063"/>
                  <a:gd name="T116" fmla="*/ 66722 w 1358900"/>
                  <a:gd name="T117" fmla="*/ 384886 h 2151063"/>
                  <a:gd name="T118" fmla="*/ 187456 w 1358900"/>
                  <a:gd name="T119" fmla="*/ 210861 h 2151063"/>
                  <a:gd name="T120" fmla="*/ 355532 w 1358900"/>
                  <a:gd name="T121" fmla="*/ 82249 h 2151063"/>
                  <a:gd name="T122" fmla="*/ 558874 w 1358900"/>
                  <a:gd name="T123" fmla="*/ 10797 h 215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58900" h="2151063">
                    <a:moveTo>
                      <a:pt x="492125" y="2016125"/>
                    </a:moveTo>
                    <a:lnTo>
                      <a:pt x="866775" y="2016125"/>
                    </a:lnTo>
                    <a:lnTo>
                      <a:pt x="866775" y="2023160"/>
                    </a:lnTo>
                    <a:lnTo>
                      <a:pt x="865819" y="2029875"/>
                    </a:lnTo>
                    <a:lnTo>
                      <a:pt x="864864" y="2036590"/>
                    </a:lnTo>
                    <a:lnTo>
                      <a:pt x="863271" y="2043305"/>
                    </a:lnTo>
                    <a:lnTo>
                      <a:pt x="861041" y="2050020"/>
                    </a:lnTo>
                    <a:lnTo>
                      <a:pt x="858811" y="2056415"/>
                    </a:lnTo>
                    <a:lnTo>
                      <a:pt x="855625" y="2062810"/>
                    </a:lnTo>
                    <a:lnTo>
                      <a:pt x="852120" y="2068565"/>
                    </a:lnTo>
                    <a:lnTo>
                      <a:pt x="848616" y="2074961"/>
                    </a:lnTo>
                    <a:lnTo>
                      <a:pt x="844156" y="2080397"/>
                    </a:lnTo>
                    <a:lnTo>
                      <a:pt x="839696" y="2086152"/>
                    </a:lnTo>
                    <a:lnTo>
                      <a:pt x="834917" y="2091588"/>
                    </a:lnTo>
                    <a:lnTo>
                      <a:pt x="829820" y="2097024"/>
                    </a:lnTo>
                    <a:lnTo>
                      <a:pt x="824404" y="2102140"/>
                    </a:lnTo>
                    <a:lnTo>
                      <a:pt x="818351" y="2106936"/>
                    </a:lnTo>
                    <a:lnTo>
                      <a:pt x="812298" y="2111733"/>
                    </a:lnTo>
                    <a:lnTo>
                      <a:pt x="805608" y="2116209"/>
                    </a:lnTo>
                    <a:lnTo>
                      <a:pt x="798918" y="2120366"/>
                    </a:lnTo>
                    <a:lnTo>
                      <a:pt x="791590" y="2124523"/>
                    </a:lnTo>
                    <a:lnTo>
                      <a:pt x="784263" y="2128041"/>
                    </a:lnTo>
                    <a:lnTo>
                      <a:pt x="776936" y="2131878"/>
                    </a:lnTo>
                    <a:lnTo>
                      <a:pt x="768971" y="2135075"/>
                    </a:lnTo>
                    <a:lnTo>
                      <a:pt x="760688" y="2137953"/>
                    </a:lnTo>
                    <a:lnTo>
                      <a:pt x="752405" y="2140511"/>
                    </a:lnTo>
                    <a:lnTo>
                      <a:pt x="743803" y="2142749"/>
                    </a:lnTo>
                    <a:lnTo>
                      <a:pt x="735202" y="2145307"/>
                    </a:lnTo>
                    <a:lnTo>
                      <a:pt x="726281" y="2146906"/>
                    </a:lnTo>
                    <a:lnTo>
                      <a:pt x="717361" y="2148505"/>
                    </a:lnTo>
                    <a:lnTo>
                      <a:pt x="708122" y="2149784"/>
                    </a:lnTo>
                    <a:lnTo>
                      <a:pt x="698565" y="2150424"/>
                    </a:lnTo>
                    <a:lnTo>
                      <a:pt x="689007" y="2151063"/>
                    </a:lnTo>
                    <a:lnTo>
                      <a:pt x="679769" y="2151063"/>
                    </a:lnTo>
                    <a:lnTo>
                      <a:pt x="669893" y="2151063"/>
                    </a:lnTo>
                    <a:lnTo>
                      <a:pt x="660335" y="2150424"/>
                    </a:lnTo>
                    <a:lnTo>
                      <a:pt x="650778" y="2149784"/>
                    </a:lnTo>
                    <a:lnTo>
                      <a:pt x="641539" y="2148505"/>
                    </a:lnTo>
                    <a:lnTo>
                      <a:pt x="632619" y="2146906"/>
                    </a:lnTo>
                    <a:lnTo>
                      <a:pt x="623699" y="2145307"/>
                    </a:lnTo>
                    <a:lnTo>
                      <a:pt x="615097" y="2142749"/>
                    </a:lnTo>
                    <a:lnTo>
                      <a:pt x="606495" y="2140511"/>
                    </a:lnTo>
                    <a:lnTo>
                      <a:pt x="598212" y="2137953"/>
                    </a:lnTo>
                    <a:lnTo>
                      <a:pt x="590248" y="2135075"/>
                    </a:lnTo>
                    <a:lnTo>
                      <a:pt x="582283" y="2131878"/>
                    </a:lnTo>
                    <a:lnTo>
                      <a:pt x="574637" y="2128041"/>
                    </a:lnTo>
                    <a:lnTo>
                      <a:pt x="567310" y="2124523"/>
                    </a:lnTo>
                    <a:lnTo>
                      <a:pt x="559983" y="2120366"/>
                    </a:lnTo>
                    <a:lnTo>
                      <a:pt x="553292" y="2116209"/>
                    </a:lnTo>
                    <a:lnTo>
                      <a:pt x="546921" y="2111733"/>
                    </a:lnTo>
                    <a:lnTo>
                      <a:pt x="540868" y="2106936"/>
                    </a:lnTo>
                    <a:lnTo>
                      <a:pt x="534815" y="2102140"/>
                    </a:lnTo>
                    <a:lnTo>
                      <a:pt x="529399" y="2097024"/>
                    </a:lnTo>
                    <a:lnTo>
                      <a:pt x="523983" y="2091588"/>
                    </a:lnTo>
                    <a:lnTo>
                      <a:pt x="519204" y="2086152"/>
                    </a:lnTo>
                    <a:lnTo>
                      <a:pt x="514744" y="2080397"/>
                    </a:lnTo>
                    <a:lnTo>
                      <a:pt x="510284" y="2074961"/>
                    </a:lnTo>
                    <a:lnTo>
                      <a:pt x="506780" y="2068565"/>
                    </a:lnTo>
                    <a:lnTo>
                      <a:pt x="503594" y="2062810"/>
                    </a:lnTo>
                    <a:lnTo>
                      <a:pt x="500408" y="2056415"/>
                    </a:lnTo>
                    <a:lnTo>
                      <a:pt x="497860" y="2050020"/>
                    </a:lnTo>
                    <a:lnTo>
                      <a:pt x="495629" y="2043305"/>
                    </a:lnTo>
                    <a:lnTo>
                      <a:pt x="494037" y="2036590"/>
                    </a:lnTo>
                    <a:lnTo>
                      <a:pt x="493081" y="2029875"/>
                    </a:lnTo>
                    <a:lnTo>
                      <a:pt x="492444" y="2023160"/>
                    </a:lnTo>
                    <a:lnTo>
                      <a:pt x="492125" y="2016125"/>
                    </a:lnTo>
                    <a:close/>
                    <a:moveTo>
                      <a:pt x="429455" y="1851025"/>
                    </a:moveTo>
                    <a:lnTo>
                      <a:pt x="929444" y="1851025"/>
                    </a:lnTo>
                    <a:lnTo>
                      <a:pt x="935464" y="1851345"/>
                    </a:lnTo>
                    <a:lnTo>
                      <a:pt x="941485" y="1852305"/>
                    </a:lnTo>
                    <a:lnTo>
                      <a:pt x="947188" y="1853585"/>
                    </a:lnTo>
                    <a:lnTo>
                      <a:pt x="952574" y="1855825"/>
                    </a:lnTo>
                    <a:lnTo>
                      <a:pt x="957644" y="1858066"/>
                    </a:lnTo>
                    <a:lnTo>
                      <a:pt x="963030" y="1861266"/>
                    </a:lnTo>
                    <a:lnTo>
                      <a:pt x="967466" y="1864786"/>
                    </a:lnTo>
                    <a:lnTo>
                      <a:pt x="971585" y="1868626"/>
                    </a:lnTo>
                    <a:lnTo>
                      <a:pt x="975704" y="1873107"/>
                    </a:lnTo>
                    <a:lnTo>
                      <a:pt x="978873" y="1877587"/>
                    </a:lnTo>
                    <a:lnTo>
                      <a:pt x="981725" y="1882388"/>
                    </a:lnTo>
                    <a:lnTo>
                      <a:pt x="984259" y="1887828"/>
                    </a:lnTo>
                    <a:lnTo>
                      <a:pt x="986477" y="1893268"/>
                    </a:lnTo>
                    <a:lnTo>
                      <a:pt x="988062" y="1899029"/>
                    </a:lnTo>
                    <a:lnTo>
                      <a:pt x="988695" y="1905109"/>
                    </a:lnTo>
                    <a:lnTo>
                      <a:pt x="989012" y="1911190"/>
                    </a:lnTo>
                    <a:lnTo>
                      <a:pt x="988695" y="1917270"/>
                    </a:lnTo>
                    <a:lnTo>
                      <a:pt x="988062" y="1923351"/>
                    </a:lnTo>
                    <a:lnTo>
                      <a:pt x="986477" y="1929111"/>
                    </a:lnTo>
                    <a:lnTo>
                      <a:pt x="984259" y="1934872"/>
                    </a:lnTo>
                    <a:lnTo>
                      <a:pt x="981725" y="1939992"/>
                    </a:lnTo>
                    <a:lnTo>
                      <a:pt x="978873" y="1945113"/>
                    </a:lnTo>
                    <a:lnTo>
                      <a:pt x="975704" y="1949593"/>
                    </a:lnTo>
                    <a:lnTo>
                      <a:pt x="971585" y="1953753"/>
                    </a:lnTo>
                    <a:lnTo>
                      <a:pt x="967466" y="1957914"/>
                    </a:lnTo>
                    <a:lnTo>
                      <a:pt x="963030" y="1961114"/>
                    </a:lnTo>
                    <a:lnTo>
                      <a:pt x="957644" y="1963994"/>
                    </a:lnTo>
                    <a:lnTo>
                      <a:pt x="952574" y="1966554"/>
                    </a:lnTo>
                    <a:lnTo>
                      <a:pt x="947188" y="1968795"/>
                    </a:lnTo>
                    <a:lnTo>
                      <a:pt x="941485" y="1970395"/>
                    </a:lnTo>
                    <a:lnTo>
                      <a:pt x="935464" y="1971355"/>
                    </a:lnTo>
                    <a:lnTo>
                      <a:pt x="929444" y="1971675"/>
                    </a:lnTo>
                    <a:lnTo>
                      <a:pt x="429455" y="1971675"/>
                    </a:lnTo>
                    <a:lnTo>
                      <a:pt x="423435" y="1971355"/>
                    </a:lnTo>
                    <a:lnTo>
                      <a:pt x="417414" y="1970395"/>
                    </a:lnTo>
                    <a:lnTo>
                      <a:pt x="411711" y="1968795"/>
                    </a:lnTo>
                    <a:lnTo>
                      <a:pt x="406325" y="1966554"/>
                    </a:lnTo>
                    <a:lnTo>
                      <a:pt x="401255" y="1963994"/>
                    </a:lnTo>
                    <a:lnTo>
                      <a:pt x="396185" y="1961114"/>
                    </a:lnTo>
                    <a:lnTo>
                      <a:pt x="391433" y="1957914"/>
                    </a:lnTo>
                    <a:lnTo>
                      <a:pt x="387314" y="1953753"/>
                    </a:lnTo>
                    <a:lnTo>
                      <a:pt x="383511" y="1949593"/>
                    </a:lnTo>
                    <a:lnTo>
                      <a:pt x="380026" y="1945113"/>
                    </a:lnTo>
                    <a:lnTo>
                      <a:pt x="377174" y="1939992"/>
                    </a:lnTo>
                    <a:lnTo>
                      <a:pt x="374323" y="1934872"/>
                    </a:lnTo>
                    <a:lnTo>
                      <a:pt x="372422" y="1929111"/>
                    </a:lnTo>
                    <a:lnTo>
                      <a:pt x="370837" y="1923351"/>
                    </a:lnTo>
                    <a:lnTo>
                      <a:pt x="370204" y="1917270"/>
                    </a:lnTo>
                    <a:lnTo>
                      <a:pt x="369887" y="1911190"/>
                    </a:lnTo>
                    <a:lnTo>
                      <a:pt x="370204" y="1905109"/>
                    </a:lnTo>
                    <a:lnTo>
                      <a:pt x="370837" y="1899029"/>
                    </a:lnTo>
                    <a:lnTo>
                      <a:pt x="372422" y="1893268"/>
                    </a:lnTo>
                    <a:lnTo>
                      <a:pt x="374323" y="1887828"/>
                    </a:lnTo>
                    <a:lnTo>
                      <a:pt x="377174" y="1882388"/>
                    </a:lnTo>
                    <a:lnTo>
                      <a:pt x="380026" y="1877587"/>
                    </a:lnTo>
                    <a:lnTo>
                      <a:pt x="383511" y="1873107"/>
                    </a:lnTo>
                    <a:lnTo>
                      <a:pt x="387314" y="1868626"/>
                    </a:lnTo>
                    <a:lnTo>
                      <a:pt x="391433" y="1864786"/>
                    </a:lnTo>
                    <a:lnTo>
                      <a:pt x="396185" y="1861266"/>
                    </a:lnTo>
                    <a:lnTo>
                      <a:pt x="401255" y="1858066"/>
                    </a:lnTo>
                    <a:lnTo>
                      <a:pt x="406325" y="1855825"/>
                    </a:lnTo>
                    <a:lnTo>
                      <a:pt x="411711" y="1853585"/>
                    </a:lnTo>
                    <a:lnTo>
                      <a:pt x="417414" y="1852305"/>
                    </a:lnTo>
                    <a:lnTo>
                      <a:pt x="423435" y="1851345"/>
                    </a:lnTo>
                    <a:lnTo>
                      <a:pt x="429455" y="1851025"/>
                    </a:lnTo>
                    <a:close/>
                    <a:moveTo>
                      <a:pt x="429455" y="1692275"/>
                    </a:moveTo>
                    <a:lnTo>
                      <a:pt x="929444" y="1692275"/>
                    </a:lnTo>
                    <a:lnTo>
                      <a:pt x="935464" y="1692596"/>
                    </a:lnTo>
                    <a:lnTo>
                      <a:pt x="941485" y="1693238"/>
                    </a:lnTo>
                    <a:lnTo>
                      <a:pt x="947188" y="1694842"/>
                    </a:lnTo>
                    <a:lnTo>
                      <a:pt x="952574" y="1697088"/>
                    </a:lnTo>
                    <a:lnTo>
                      <a:pt x="957644" y="1699655"/>
                    </a:lnTo>
                    <a:lnTo>
                      <a:pt x="963030" y="1702543"/>
                    </a:lnTo>
                    <a:lnTo>
                      <a:pt x="967466" y="1706073"/>
                    </a:lnTo>
                    <a:lnTo>
                      <a:pt x="971585" y="1709923"/>
                    </a:lnTo>
                    <a:lnTo>
                      <a:pt x="975704" y="1714095"/>
                    </a:lnTo>
                    <a:lnTo>
                      <a:pt x="978873" y="1718908"/>
                    </a:lnTo>
                    <a:lnTo>
                      <a:pt x="981725" y="1724042"/>
                    </a:lnTo>
                    <a:lnTo>
                      <a:pt x="984259" y="1729176"/>
                    </a:lnTo>
                    <a:lnTo>
                      <a:pt x="986477" y="1734631"/>
                    </a:lnTo>
                    <a:lnTo>
                      <a:pt x="988062" y="1740407"/>
                    </a:lnTo>
                    <a:lnTo>
                      <a:pt x="988695" y="1746503"/>
                    </a:lnTo>
                    <a:lnTo>
                      <a:pt x="989012" y="1752600"/>
                    </a:lnTo>
                    <a:lnTo>
                      <a:pt x="988695" y="1759017"/>
                    </a:lnTo>
                    <a:lnTo>
                      <a:pt x="988062" y="1764793"/>
                    </a:lnTo>
                    <a:lnTo>
                      <a:pt x="986477" y="1770569"/>
                    </a:lnTo>
                    <a:lnTo>
                      <a:pt x="984259" y="1776024"/>
                    </a:lnTo>
                    <a:lnTo>
                      <a:pt x="981725" y="1781479"/>
                    </a:lnTo>
                    <a:lnTo>
                      <a:pt x="978873" y="1786292"/>
                    </a:lnTo>
                    <a:lnTo>
                      <a:pt x="975704" y="1791426"/>
                    </a:lnTo>
                    <a:lnTo>
                      <a:pt x="971585" y="1795598"/>
                    </a:lnTo>
                    <a:lnTo>
                      <a:pt x="967466" y="1799127"/>
                    </a:lnTo>
                    <a:lnTo>
                      <a:pt x="963030" y="1802657"/>
                    </a:lnTo>
                    <a:lnTo>
                      <a:pt x="957644" y="1805866"/>
                    </a:lnTo>
                    <a:lnTo>
                      <a:pt x="952574" y="1808433"/>
                    </a:lnTo>
                    <a:lnTo>
                      <a:pt x="947188" y="1810358"/>
                    </a:lnTo>
                    <a:lnTo>
                      <a:pt x="941485" y="1811641"/>
                    </a:lnTo>
                    <a:lnTo>
                      <a:pt x="935464" y="1812604"/>
                    </a:lnTo>
                    <a:lnTo>
                      <a:pt x="929444" y="1812925"/>
                    </a:lnTo>
                    <a:lnTo>
                      <a:pt x="429455" y="1812925"/>
                    </a:lnTo>
                    <a:lnTo>
                      <a:pt x="423435" y="1812604"/>
                    </a:lnTo>
                    <a:lnTo>
                      <a:pt x="417414" y="1811641"/>
                    </a:lnTo>
                    <a:lnTo>
                      <a:pt x="411711" y="1810358"/>
                    </a:lnTo>
                    <a:lnTo>
                      <a:pt x="406325" y="1808433"/>
                    </a:lnTo>
                    <a:lnTo>
                      <a:pt x="401255" y="1805866"/>
                    </a:lnTo>
                    <a:lnTo>
                      <a:pt x="396185" y="1802657"/>
                    </a:lnTo>
                    <a:lnTo>
                      <a:pt x="391433" y="1799127"/>
                    </a:lnTo>
                    <a:lnTo>
                      <a:pt x="387314" y="1795598"/>
                    </a:lnTo>
                    <a:lnTo>
                      <a:pt x="383511" y="1791426"/>
                    </a:lnTo>
                    <a:lnTo>
                      <a:pt x="380026" y="1786292"/>
                    </a:lnTo>
                    <a:lnTo>
                      <a:pt x="377174" y="1781479"/>
                    </a:lnTo>
                    <a:lnTo>
                      <a:pt x="374323" y="1776024"/>
                    </a:lnTo>
                    <a:lnTo>
                      <a:pt x="372422" y="1770569"/>
                    </a:lnTo>
                    <a:lnTo>
                      <a:pt x="370837" y="1764793"/>
                    </a:lnTo>
                    <a:lnTo>
                      <a:pt x="370204" y="1759017"/>
                    </a:lnTo>
                    <a:lnTo>
                      <a:pt x="369887" y="1752600"/>
                    </a:lnTo>
                    <a:lnTo>
                      <a:pt x="370204" y="1746503"/>
                    </a:lnTo>
                    <a:lnTo>
                      <a:pt x="370837" y="1740407"/>
                    </a:lnTo>
                    <a:lnTo>
                      <a:pt x="372422" y="1734631"/>
                    </a:lnTo>
                    <a:lnTo>
                      <a:pt x="374323" y="1729176"/>
                    </a:lnTo>
                    <a:lnTo>
                      <a:pt x="377174" y="1724042"/>
                    </a:lnTo>
                    <a:lnTo>
                      <a:pt x="380026" y="1718908"/>
                    </a:lnTo>
                    <a:lnTo>
                      <a:pt x="383511" y="1714095"/>
                    </a:lnTo>
                    <a:lnTo>
                      <a:pt x="387314" y="1709923"/>
                    </a:lnTo>
                    <a:lnTo>
                      <a:pt x="391433" y="1706073"/>
                    </a:lnTo>
                    <a:lnTo>
                      <a:pt x="396185" y="1702543"/>
                    </a:lnTo>
                    <a:lnTo>
                      <a:pt x="401255" y="1699655"/>
                    </a:lnTo>
                    <a:lnTo>
                      <a:pt x="406325" y="1697088"/>
                    </a:lnTo>
                    <a:lnTo>
                      <a:pt x="411711" y="1694842"/>
                    </a:lnTo>
                    <a:lnTo>
                      <a:pt x="417414" y="1693238"/>
                    </a:lnTo>
                    <a:lnTo>
                      <a:pt x="423435" y="1692596"/>
                    </a:lnTo>
                    <a:lnTo>
                      <a:pt x="429455" y="1692275"/>
                    </a:lnTo>
                    <a:close/>
                    <a:moveTo>
                      <a:pt x="1217103" y="1013330"/>
                    </a:moveTo>
                    <a:lnTo>
                      <a:pt x="1217023" y="1014521"/>
                    </a:lnTo>
                    <a:lnTo>
                      <a:pt x="1216389" y="1018965"/>
                    </a:lnTo>
                    <a:lnTo>
                      <a:pt x="1215437" y="1022139"/>
                    </a:lnTo>
                    <a:lnTo>
                      <a:pt x="1214802" y="1023409"/>
                    </a:lnTo>
                    <a:lnTo>
                      <a:pt x="1214167" y="1024361"/>
                    </a:lnTo>
                    <a:lnTo>
                      <a:pt x="1213850" y="1024679"/>
                    </a:lnTo>
                    <a:lnTo>
                      <a:pt x="1212263" y="1027536"/>
                    </a:lnTo>
                    <a:lnTo>
                      <a:pt x="1210676" y="1029440"/>
                    </a:lnTo>
                    <a:lnTo>
                      <a:pt x="1213215" y="1024996"/>
                    </a:lnTo>
                    <a:lnTo>
                      <a:pt x="1215119" y="1020870"/>
                    </a:lnTo>
                    <a:lnTo>
                      <a:pt x="1216389" y="1017378"/>
                    </a:lnTo>
                    <a:lnTo>
                      <a:pt x="1217023" y="1013886"/>
                    </a:lnTo>
                    <a:lnTo>
                      <a:pt x="1217103" y="1013330"/>
                    </a:lnTo>
                    <a:close/>
                    <a:moveTo>
                      <a:pt x="1217341" y="1009442"/>
                    </a:moveTo>
                    <a:lnTo>
                      <a:pt x="1217658" y="1010077"/>
                    </a:lnTo>
                    <a:lnTo>
                      <a:pt x="1217341" y="1011664"/>
                    </a:lnTo>
                    <a:lnTo>
                      <a:pt x="1217103" y="1013330"/>
                    </a:lnTo>
                    <a:lnTo>
                      <a:pt x="1217341" y="1009760"/>
                    </a:lnTo>
                    <a:lnTo>
                      <a:pt x="1217341" y="1009442"/>
                    </a:lnTo>
                    <a:close/>
                    <a:moveTo>
                      <a:pt x="1162712" y="1009170"/>
                    </a:moveTo>
                    <a:lnTo>
                      <a:pt x="1162440" y="1013251"/>
                    </a:lnTo>
                    <a:lnTo>
                      <a:pt x="1162440" y="1012934"/>
                    </a:lnTo>
                    <a:lnTo>
                      <a:pt x="1162440" y="1011347"/>
                    </a:lnTo>
                    <a:lnTo>
                      <a:pt x="1162712" y="1009170"/>
                    </a:lnTo>
                    <a:close/>
                    <a:moveTo>
                      <a:pt x="1167137" y="996491"/>
                    </a:moveTo>
                    <a:lnTo>
                      <a:pt x="1166565" y="997380"/>
                    </a:lnTo>
                    <a:lnTo>
                      <a:pt x="1164661" y="1001506"/>
                    </a:lnTo>
                    <a:lnTo>
                      <a:pt x="1163392" y="1005633"/>
                    </a:lnTo>
                    <a:lnTo>
                      <a:pt x="1162757" y="1008807"/>
                    </a:lnTo>
                    <a:lnTo>
                      <a:pt x="1162712" y="1009170"/>
                    </a:lnTo>
                    <a:lnTo>
                      <a:pt x="1162757" y="1008490"/>
                    </a:lnTo>
                    <a:lnTo>
                      <a:pt x="1163392" y="1004681"/>
                    </a:lnTo>
                    <a:lnTo>
                      <a:pt x="1164344" y="1001189"/>
                    </a:lnTo>
                    <a:lnTo>
                      <a:pt x="1164767" y="1000448"/>
                    </a:lnTo>
                    <a:lnTo>
                      <a:pt x="1164979" y="1000237"/>
                    </a:lnTo>
                    <a:lnTo>
                      <a:pt x="1164979" y="1000078"/>
                    </a:lnTo>
                    <a:lnTo>
                      <a:pt x="1165613" y="998967"/>
                    </a:lnTo>
                    <a:lnTo>
                      <a:pt x="1166089" y="998015"/>
                    </a:lnTo>
                    <a:lnTo>
                      <a:pt x="1166756" y="996872"/>
                    </a:lnTo>
                    <a:lnTo>
                      <a:pt x="1167137" y="996491"/>
                    </a:lnTo>
                    <a:close/>
                    <a:moveTo>
                      <a:pt x="1167517" y="995899"/>
                    </a:moveTo>
                    <a:lnTo>
                      <a:pt x="1167517" y="996110"/>
                    </a:lnTo>
                    <a:lnTo>
                      <a:pt x="1167137" y="996491"/>
                    </a:lnTo>
                    <a:lnTo>
                      <a:pt x="1167517" y="995899"/>
                    </a:lnTo>
                    <a:close/>
                    <a:moveTo>
                      <a:pt x="701019" y="65088"/>
                    </a:moveTo>
                    <a:lnTo>
                      <a:pt x="686421" y="65405"/>
                    </a:lnTo>
                    <a:lnTo>
                      <a:pt x="671823" y="66358"/>
                    </a:lnTo>
                    <a:lnTo>
                      <a:pt x="657225" y="67310"/>
                    </a:lnTo>
                    <a:lnTo>
                      <a:pt x="671823" y="68897"/>
                    </a:lnTo>
                    <a:lnTo>
                      <a:pt x="686104" y="70484"/>
                    </a:lnTo>
                    <a:lnTo>
                      <a:pt x="700384" y="72389"/>
                    </a:lnTo>
                    <a:lnTo>
                      <a:pt x="714982" y="74611"/>
                    </a:lnTo>
                    <a:lnTo>
                      <a:pt x="729263" y="77468"/>
                    </a:lnTo>
                    <a:lnTo>
                      <a:pt x="743226" y="80325"/>
                    </a:lnTo>
                    <a:lnTo>
                      <a:pt x="757189" y="83499"/>
                    </a:lnTo>
                    <a:lnTo>
                      <a:pt x="771152" y="86673"/>
                    </a:lnTo>
                    <a:lnTo>
                      <a:pt x="785433" y="90800"/>
                    </a:lnTo>
                    <a:lnTo>
                      <a:pt x="799079" y="94609"/>
                    </a:lnTo>
                    <a:lnTo>
                      <a:pt x="812725" y="98736"/>
                    </a:lnTo>
                    <a:lnTo>
                      <a:pt x="826053" y="103497"/>
                    </a:lnTo>
                    <a:lnTo>
                      <a:pt x="839382" y="108259"/>
                    </a:lnTo>
                    <a:lnTo>
                      <a:pt x="852710" y="113655"/>
                    </a:lnTo>
                    <a:lnTo>
                      <a:pt x="865721" y="119051"/>
                    </a:lnTo>
                    <a:lnTo>
                      <a:pt x="878733" y="125082"/>
                    </a:lnTo>
                    <a:lnTo>
                      <a:pt x="892061" y="130796"/>
                    </a:lnTo>
                    <a:lnTo>
                      <a:pt x="904755" y="137462"/>
                    </a:lnTo>
                    <a:lnTo>
                      <a:pt x="917131" y="143811"/>
                    </a:lnTo>
                    <a:lnTo>
                      <a:pt x="929508" y="150794"/>
                    </a:lnTo>
                    <a:lnTo>
                      <a:pt x="941884" y="157778"/>
                    </a:lnTo>
                    <a:lnTo>
                      <a:pt x="953944" y="165078"/>
                    </a:lnTo>
                    <a:lnTo>
                      <a:pt x="965685" y="173014"/>
                    </a:lnTo>
                    <a:lnTo>
                      <a:pt x="977427" y="180633"/>
                    </a:lnTo>
                    <a:lnTo>
                      <a:pt x="988852" y="188886"/>
                    </a:lnTo>
                    <a:lnTo>
                      <a:pt x="1000276" y="197139"/>
                    </a:lnTo>
                    <a:lnTo>
                      <a:pt x="1011383" y="206027"/>
                    </a:lnTo>
                    <a:lnTo>
                      <a:pt x="1022173" y="214598"/>
                    </a:lnTo>
                    <a:lnTo>
                      <a:pt x="1032963" y="223803"/>
                    </a:lnTo>
                    <a:lnTo>
                      <a:pt x="1043118" y="233008"/>
                    </a:lnTo>
                    <a:lnTo>
                      <a:pt x="1053590" y="242531"/>
                    </a:lnTo>
                    <a:lnTo>
                      <a:pt x="1063428" y="252054"/>
                    </a:lnTo>
                    <a:lnTo>
                      <a:pt x="1073266" y="262212"/>
                    </a:lnTo>
                    <a:lnTo>
                      <a:pt x="1083103" y="272370"/>
                    </a:lnTo>
                    <a:lnTo>
                      <a:pt x="1092306" y="282845"/>
                    </a:lnTo>
                    <a:lnTo>
                      <a:pt x="1101192" y="293320"/>
                    </a:lnTo>
                    <a:lnTo>
                      <a:pt x="1110078" y="304113"/>
                    </a:lnTo>
                    <a:lnTo>
                      <a:pt x="1118963" y="315223"/>
                    </a:lnTo>
                    <a:lnTo>
                      <a:pt x="1127214" y="326333"/>
                    </a:lnTo>
                    <a:lnTo>
                      <a:pt x="1135148" y="337760"/>
                    </a:lnTo>
                    <a:lnTo>
                      <a:pt x="1143082" y="349188"/>
                    </a:lnTo>
                    <a:lnTo>
                      <a:pt x="1151015" y="360615"/>
                    </a:lnTo>
                    <a:lnTo>
                      <a:pt x="1157997" y="372360"/>
                    </a:lnTo>
                    <a:lnTo>
                      <a:pt x="1165296" y="384423"/>
                    </a:lnTo>
                    <a:lnTo>
                      <a:pt x="1171960" y="396485"/>
                    </a:lnTo>
                    <a:lnTo>
                      <a:pt x="1178625" y="408865"/>
                    </a:lnTo>
                    <a:lnTo>
                      <a:pt x="1184971" y="421244"/>
                    </a:lnTo>
                    <a:lnTo>
                      <a:pt x="1190684" y="433624"/>
                    </a:lnTo>
                    <a:lnTo>
                      <a:pt x="1196713" y="446321"/>
                    </a:lnTo>
                    <a:lnTo>
                      <a:pt x="1201791" y="459019"/>
                    </a:lnTo>
                    <a:lnTo>
                      <a:pt x="1206868" y="471716"/>
                    </a:lnTo>
                    <a:lnTo>
                      <a:pt x="1211629" y="484730"/>
                    </a:lnTo>
                    <a:lnTo>
                      <a:pt x="1216071" y="497745"/>
                    </a:lnTo>
                    <a:lnTo>
                      <a:pt x="1220514" y="511077"/>
                    </a:lnTo>
                    <a:lnTo>
                      <a:pt x="1224322" y="524409"/>
                    </a:lnTo>
                    <a:lnTo>
                      <a:pt x="1227813" y="537741"/>
                    </a:lnTo>
                    <a:lnTo>
                      <a:pt x="1230987" y="551073"/>
                    </a:lnTo>
                    <a:lnTo>
                      <a:pt x="1234160" y="564405"/>
                    </a:lnTo>
                    <a:lnTo>
                      <a:pt x="1237016" y="578055"/>
                    </a:lnTo>
                    <a:lnTo>
                      <a:pt x="1239238" y="591704"/>
                    </a:lnTo>
                    <a:lnTo>
                      <a:pt x="1241142" y="605671"/>
                    </a:lnTo>
                    <a:lnTo>
                      <a:pt x="1243046" y="619321"/>
                    </a:lnTo>
                    <a:lnTo>
                      <a:pt x="1244633" y="632970"/>
                    </a:lnTo>
                    <a:lnTo>
                      <a:pt x="1245902" y="646620"/>
                    </a:lnTo>
                    <a:lnTo>
                      <a:pt x="1246537" y="660269"/>
                    </a:lnTo>
                    <a:lnTo>
                      <a:pt x="1247171" y="674236"/>
                    </a:lnTo>
                    <a:lnTo>
                      <a:pt x="1247489" y="688203"/>
                    </a:lnTo>
                    <a:lnTo>
                      <a:pt x="1247171" y="701852"/>
                    </a:lnTo>
                    <a:lnTo>
                      <a:pt x="1246854" y="715819"/>
                    </a:lnTo>
                    <a:lnTo>
                      <a:pt x="1246219" y="729469"/>
                    </a:lnTo>
                    <a:lnTo>
                      <a:pt x="1245267" y="743118"/>
                    </a:lnTo>
                    <a:lnTo>
                      <a:pt x="1243998" y="756768"/>
                    </a:lnTo>
                    <a:lnTo>
                      <a:pt x="1242094" y="771052"/>
                    </a:lnTo>
                    <a:lnTo>
                      <a:pt x="1240190" y="784702"/>
                    </a:lnTo>
                    <a:lnTo>
                      <a:pt x="1237968" y="798034"/>
                    </a:lnTo>
                    <a:lnTo>
                      <a:pt x="1235747" y="811683"/>
                    </a:lnTo>
                    <a:lnTo>
                      <a:pt x="1232891" y="825333"/>
                    </a:lnTo>
                    <a:lnTo>
                      <a:pt x="1229400" y="838665"/>
                    </a:lnTo>
                    <a:lnTo>
                      <a:pt x="1226226" y="852314"/>
                    </a:lnTo>
                    <a:lnTo>
                      <a:pt x="1222418" y="865646"/>
                    </a:lnTo>
                    <a:lnTo>
                      <a:pt x="1218293" y="878661"/>
                    </a:lnTo>
                    <a:lnTo>
                      <a:pt x="1214167" y="891993"/>
                    </a:lnTo>
                    <a:lnTo>
                      <a:pt x="1209407" y="905008"/>
                    </a:lnTo>
                    <a:lnTo>
                      <a:pt x="1204330" y="918022"/>
                    </a:lnTo>
                    <a:lnTo>
                      <a:pt x="1199252" y="930720"/>
                    </a:lnTo>
                    <a:lnTo>
                      <a:pt x="1193540" y="943417"/>
                    </a:lnTo>
                    <a:lnTo>
                      <a:pt x="1187828" y="956114"/>
                    </a:lnTo>
                    <a:lnTo>
                      <a:pt x="1181481" y="968811"/>
                    </a:lnTo>
                    <a:lnTo>
                      <a:pt x="1175451" y="981191"/>
                    </a:lnTo>
                    <a:lnTo>
                      <a:pt x="1168469" y="993253"/>
                    </a:lnTo>
                    <a:lnTo>
                      <a:pt x="1167094" y="996004"/>
                    </a:lnTo>
                    <a:lnTo>
                      <a:pt x="1166565" y="996745"/>
                    </a:lnTo>
                    <a:lnTo>
                      <a:pt x="1166883" y="996428"/>
                    </a:lnTo>
                    <a:lnTo>
                      <a:pt x="1167094" y="996004"/>
                    </a:lnTo>
                    <a:lnTo>
                      <a:pt x="1168152" y="994523"/>
                    </a:lnTo>
                    <a:lnTo>
                      <a:pt x="1169422" y="992936"/>
                    </a:lnTo>
                    <a:lnTo>
                      <a:pt x="1167517" y="995899"/>
                    </a:lnTo>
                    <a:lnTo>
                      <a:pt x="1167517" y="995793"/>
                    </a:lnTo>
                    <a:lnTo>
                      <a:pt x="1167200" y="996110"/>
                    </a:lnTo>
                    <a:lnTo>
                      <a:pt x="1166756" y="996872"/>
                    </a:lnTo>
                    <a:lnTo>
                      <a:pt x="1166565" y="997062"/>
                    </a:lnTo>
                    <a:lnTo>
                      <a:pt x="1166089" y="998015"/>
                    </a:lnTo>
                    <a:lnTo>
                      <a:pt x="1164979" y="999919"/>
                    </a:lnTo>
                    <a:lnTo>
                      <a:pt x="1164979" y="1000078"/>
                    </a:lnTo>
                    <a:lnTo>
                      <a:pt x="1164767" y="1000448"/>
                    </a:lnTo>
                    <a:lnTo>
                      <a:pt x="1164344" y="1000872"/>
                    </a:lnTo>
                    <a:lnTo>
                      <a:pt x="1161488" y="1007220"/>
                    </a:lnTo>
                    <a:lnTo>
                      <a:pt x="1155141" y="1019282"/>
                    </a:lnTo>
                    <a:lnTo>
                      <a:pt x="1148159" y="1031345"/>
                    </a:lnTo>
                    <a:lnTo>
                      <a:pt x="1141495" y="1043407"/>
                    </a:lnTo>
                    <a:lnTo>
                      <a:pt x="1133879" y="1055152"/>
                    </a:lnTo>
                    <a:lnTo>
                      <a:pt x="1126262" y="1066897"/>
                    </a:lnTo>
                    <a:lnTo>
                      <a:pt x="1118329" y="1078959"/>
                    </a:lnTo>
                    <a:lnTo>
                      <a:pt x="1109760" y="1090704"/>
                    </a:lnTo>
                    <a:lnTo>
                      <a:pt x="1093258" y="1114194"/>
                    </a:lnTo>
                    <a:lnTo>
                      <a:pt x="1076439" y="1138319"/>
                    </a:lnTo>
                    <a:lnTo>
                      <a:pt x="1068188" y="1150698"/>
                    </a:lnTo>
                    <a:lnTo>
                      <a:pt x="1059937" y="1163396"/>
                    </a:lnTo>
                    <a:lnTo>
                      <a:pt x="1052003" y="1175775"/>
                    </a:lnTo>
                    <a:lnTo>
                      <a:pt x="1044704" y="1188790"/>
                    </a:lnTo>
                    <a:lnTo>
                      <a:pt x="1037088" y="1201805"/>
                    </a:lnTo>
                    <a:lnTo>
                      <a:pt x="1029789" y="1214819"/>
                    </a:lnTo>
                    <a:lnTo>
                      <a:pt x="1023125" y="1228786"/>
                    </a:lnTo>
                    <a:lnTo>
                      <a:pt x="1016461" y="1242118"/>
                    </a:lnTo>
                    <a:lnTo>
                      <a:pt x="1010748" y="1256085"/>
                    </a:lnTo>
                    <a:lnTo>
                      <a:pt x="1005036" y="1269735"/>
                    </a:lnTo>
                    <a:lnTo>
                      <a:pt x="999959" y="1284019"/>
                    </a:lnTo>
                    <a:lnTo>
                      <a:pt x="995199" y="1298621"/>
                    </a:lnTo>
                    <a:lnTo>
                      <a:pt x="991073" y="1312905"/>
                    </a:lnTo>
                    <a:lnTo>
                      <a:pt x="987265" y="1327189"/>
                    </a:lnTo>
                    <a:lnTo>
                      <a:pt x="983774" y="1341791"/>
                    </a:lnTo>
                    <a:lnTo>
                      <a:pt x="980918" y="1356393"/>
                    </a:lnTo>
                    <a:lnTo>
                      <a:pt x="978379" y="1370995"/>
                    </a:lnTo>
                    <a:lnTo>
                      <a:pt x="976475" y="1385597"/>
                    </a:lnTo>
                    <a:lnTo>
                      <a:pt x="974888" y="1400198"/>
                    </a:lnTo>
                    <a:lnTo>
                      <a:pt x="973619" y="1415118"/>
                    </a:lnTo>
                    <a:lnTo>
                      <a:pt x="972350" y="1430037"/>
                    </a:lnTo>
                    <a:lnTo>
                      <a:pt x="972032" y="1444639"/>
                    </a:lnTo>
                    <a:lnTo>
                      <a:pt x="971715" y="1459240"/>
                    </a:lnTo>
                    <a:lnTo>
                      <a:pt x="972032" y="1474160"/>
                    </a:lnTo>
                    <a:lnTo>
                      <a:pt x="972667" y="1488761"/>
                    </a:lnTo>
                    <a:lnTo>
                      <a:pt x="973619" y="1503363"/>
                    </a:lnTo>
                    <a:lnTo>
                      <a:pt x="975523" y="1488761"/>
                    </a:lnTo>
                    <a:lnTo>
                      <a:pt x="977110" y="1474477"/>
                    </a:lnTo>
                    <a:lnTo>
                      <a:pt x="979331" y="1459875"/>
                    </a:lnTo>
                    <a:lnTo>
                      <a:pt x="981553" y="1445591"/>
                    </a:lnTo>
                    <a:lnTo>
                      <a:pt x="984091" y="1431306"/>
                    </a:lnTo>
                    <a:lnTo>
                      <a:pt x="987265" y="1417022"/>
                    </a:lnTo>
                    <a:lnTo>
                      <a:pt x="990438" y="1402738"/>
                    </a:lnTo>
                    <a:lnTo>
                      <a:pt x="993929" y="1389088"/>
                    </a:lnTo>
                    <a:lnTo>
                      <a:pt x="997737" y="1375121"/>
                    </a:lnTo>
                    <a:lnTo>
                      <a:pt x="1001863" y="1361472"/>
                    </a:lnTo>
                    <a:lnTo>
                      <a:pt x="1005988" y="1347822"/>
                    </a:lnTo>
                    <a:lnTo>
                      <a:pt x="1011066" y="1334490"/>
                    </a:lnTo>
                    <a:lnTo>
                      <a:pt x="1016143" y="1321476"/>
                    </a:lnTo>
                    <a:lnTo>
                      <a:pt x="1021856" y="1308144"/>
                    </a:lnTo>
                    <a:lnTo>
                      <a:pt x="1027568" y="1295129"/>
                    </a:lnTo>
                    <a:lnTo>
                      <a:pt x="1033915" y="1282432"/>
                    </a:lnTo>
                    <a:lnTo>
                      <a:pt x="1040262" y="1269735"/>
                    </a:lnTo>
                    <a:lnTo>
                      <a:pt x="1047243" y="1257672"/>
                    </a:lnTo>
                    <a:lnTo>
                      <a:pt x="1054225" y="1245293"/>
                    </a:lnTo>
                    <a:lnTo>
                      <a:pt x="1061841" y="1233548"/>
                    </a:lnTo>
                    <a:lnTo>
                      <a:pt x="1069775" y="1221803"/>
                    </a:lnTo>
                    <a:lnTo>
                      <a:pt x="1077391" y="1210058"/>
                    </a:lnTo>
                    <a:lnTo>
                      <a:pt x="1085959" y="1198630"/>
                    </a:lnTo>
                    <a:lnTo>
                      <a:pt x="1094528" y="1187203"/>
                    </a:lnTo>
                    <a:lnTo>
                      <a:pt x="1111982" y="1164665"/>
                    </a:lnTo>
                    <a:lnTo>
                      <a:pt x="1130071" y="1142128"/>
                    </a:lnTo>
                    <a:lnTo>
                      <a:pt x="1148477" y="1119273"/>
                    </a:lnTo>
                    <a:lnTo>
                      <a:pt x="1166883" y="1096100"/>
                    </a:lnTo>
                    <a:lnTo>
                      <a:pt x="1175768" y="1084038"/>
                    </a:lnTo>
                    <a:lnTo>
                      <a:pt x="1184971" y="1071658"/>
                    </a:lnTo>
                    <a:lnTo>
                      <a:pt x="1193222" y="1059279"/>
                    </a:lnTo>
                    <a:lnTo>
                      <a:pt x="1201473" y="1046264"/>
                    </a:lnTo>
                    <a:lnTo>
                      <a:pt x="1205599" y="1039915"/>
                    </a:lnTo>
                    <a:lnTo>
                      <a:pt x="1209724" y="1032932"/>
                    </a:lnTo>
                    <a:lnTo>
                      <a:pt x="1212263" y="1027853"/>
                    </a:lnTo>
                    <a:lnTo>
                      <a:pt x="1213215" y="1026583"/>
                    </a:lnTo>
                    <a:lnTo>
                      <a:pt x="1213850" y="1025314"/>
                    </a:lnTo>
                    <a:lnTo>
                      <a:pt x="1213215" y="1025948"/>
                    </a:lnTo>
                    <a:lnTo>
                      <a:pt x="1213850" y="1024679"/>
                    </a:lnTo>
                    <a:lnTo>
                      <a:pt x="1213850" y="1025313"/>
                    </a:lnTo>
                    <a:lnTo>
                      <a:pt x="1214167" y="1024679"/>
                    </a:lnTo>
                    <a:lnTo>
                      <a:pt x="1214802" y="1023409"/>
                    </a:lnTo>
                    <a:lnTo>
                      <a:pt x="1216071" y="1021504"/>
                    </a:lnTo>
                    <a:lnTo>
                      <a:pt x="1224005" y="1008490"/>
                    </a:lnTo>
                    <a:lnTo>
                      <a:pt x="1231939" y="995475"/>
                    </a:lnTo>
                    <a:lnTo>
                      <a:pt x="1238920" y="982143"/>
                    </a:lnTo>
                    <a:lnTo>
                      <a:pt x="1245902" y="968176"/>
                    </a:lnTo>
                    <a:lnTo>
                      <a:pt x="1252566" y="954527"/>
                    </a:lnTo>
                    <a:lnTo>
                      <a:pt x="1258913" y="940560"/>
                    </a:lnTo>
                    <a:lnTo>
                      <a:pt x="1264625" y="926593"/>
                    </a:lnTo>
                    <a:lnTo>
                      <a:pt x="1270338" y="912626"/>
                    </a:lnTo>
                    <a:lnTo>
                      <a:pt x="1275732" y="898342"/>
                    </a:lnTo>
                    <a:lnTo>
                      <a:pt x="1280810" y="883422"/>
                    </a:lnTo>
                    <a:lnTo>
                      <a:pt x="1285253" y="869138"/>
                    </a:lnTo>
                    <a:lnTo>
                      <a:pt x="1289378" y="854219"/>
                    </a:lnTo>
                    <a:lnTo>
                      <a:pt x="1293186" y="839300"/>
                    </a:lnTo>
                    <a:lnTo>
                      <a:pt x="1296677" y="824380"/>
                    </a:lnTo>
                    <a:lnTo>
                      <a:pt x="1299533" y="809461"/>
                    </a:lnTo>
                    <a:lnTo>
                      <a:pt x="1302707" y="794542"/>
                    </a:lnTo>
                    <a:lnTo>
                      <a:pt x="1304928" y="779305"/>
                    </a:lnTo>
                    <a:lnTo>
                      <a:pt x="1306832" y="764069"/>
                    </a:lnTo>
                    <a:lnTo>
                      <a:pt x="1308419" y="749150"/>
                    </a:lnTo>
                    <a:lnTo>
                      <a:pt x="1309688" y="733596"/>
                    </a:lnTo>
                    <a:lnTo>
                      <a:pt x="1310640" y="718359"/>
                    </a:lnTo>
                    <a:lnTo>
                      <a:pt x="1311275" y="703122"/>
                    </a:lnTo>
                    <a:lnTo>
                      <a:pt x="1311275" y="687886"/>
                    </a:lnTo>
                    <a:lnTo>
                      <a:pt x="1311275" y="672331"/>
                    </a:lnTo>
                    <a:lnTo>
                      <a:pt x="1310640" y="657412"/>
                    </a:lnTo>
                    <a:lnTo>
                      <a:pt x="1309688" y="642176"/>
                    </a:lnTo>
                    <a:lnTo>
                      <a:pt x="1308419" y="626622"/>
                    </a:lnTo>
                    <a:lnTo>
                      <a:pt x="1306832" y="611385"/>
                    </a:lnTo>
                    <a:lnTo>
                      <a:pt x="1304928" y="596466"/>
                    </a:lnTo>
                    <a:lnTo>
                      <a:pt x="1302707" y="580912"/>
                    </a:lnTo>
                    <a:lnTo>
                      <a:pt x="1299533" y="565992"/>
                    </a:lnTo>
                    <a:lnTo>
                      <a:pt x="1296677" y="551073"/>
                    </a:lnTo>
                    <a:lnTo>
                      <a:pt x="1293186" y="536154"/>
                    </a:lnTo>
                    <a:lnTo>
                      <a:pt x="1289061" y="521235"/>
                    </a:lnTo>
                    <a:lnTo>
                      <a:pt x="1284935" y="506633"/>
                    </a:lnTo>
                    <a:lnTo>
                      <a:pt x="1280493" y="492031"/>
                    </a:lnTo>
                    <a:lnTo>
                      <a:pt x="1275415" y="477747"/>
                    </a:lnTo>
                    <a:lnTo>
                      <a:pt x="1270338" y="463145"/>
                    </a:lnTo>
                    <a:lnTo>
                      <a:pt x="1264625" y="448861"/>
                    </a:lnTo>
                    <a:lnTo>
                      <a:pt x="1258913" y="434894"/>
                    </a:lnTo>
                    <a:lnTo>
                      <a:pt x="1252249" y="420927"/>
                    </a:lnTo>
                    <a:lnTo>
                      <a:pt x="1245902" y="407278"/>
                    </a:lnTo>
                    <a:lnTo>
                      <a:pt x="1238603" y="393628"/>
                    </a:lnTo>
                    <a:lnTo>
                      <a:pt x="1231304" y="379979"/>
                    </a:lnTo>
                    <a:lnTo>
                      <a:pt x="1224005" y="366646"/>
                    </a:lnTo>
                    <a:lnTo>
                      <a:pt x="1215754" y="353632"/>
                    </a:lnTo>
                    <a:lnTo>
                      <a:pt x="1207503" y="340935"/>
                    </a:lnTo>
                    <a:lnTo>
                      <a:pt x="1199252" y="328237"/>
                    </a:lnTo>
                    <a:lnTo>
                      <a:pt x="1190366" y="315858"/>
                    </a:lnTo>
                    <a:lnTo>
                      <a:pt x="1181163" y="303795"/>
                    </a:lnTo>
                    <a:lnTo>
                      <a:pt x="1171643" y="291733"/>
                    </a:lnTo>
                    <a:lnTo>
                      <a:pt x="1162123" y="280306"/>
                    </a:lnTo>
                    <a:lnTo>
                      <a:pt x="1151967" y="268561"/>
                    </a:lnTo>
                    <a:lnTo>
                      <a:pt x="1141812" y="257451"/>
                    </a:lnTo>
                    <a:lnTo>
                      <a:pt x="1131023" y="246658"/>
                    </a:lnTo>
                    <a:lnTo>
                      <a:pt x="1120233" y="235865"/>
                    </a:lnTo>
                    <a:lnTo>
                      <a:pt x="1109126" y="225390"/>
                    </a:lnTo>
                    <a:lnTo>
                      <a:pt x="1097701" y="215232"/>
                    </a:lnTo>
                    <a:lnTo>
                      <a:pt x="1086277" y="205709"/>
                    </a:lnTo>
                    <a:lnTo>
                      <a:pt x="1074535" y="196187"/>
                    </a:lnTo>
                    <a:lnTo>
                      <a:pt x="1062476" y="186664"/>
                    </a:lnTo>
                    <a:lnTo>
                      <a:pt x="1050417" y="177776"/>
                    </a:lnTo>
                    <a:lnTo>
                      <a:pt x="1038040" y="168888"/>
                    </a:lnTo>
                    <a:lnTo>
                      <a:pt x="1025664" y="160952"/>
                    </a:lnTo>
                    <a:lnTo>
                      <a:pt x="1012653" y="152699"/>
                    </a:lnTo>
                    <a:lnTo>
                      <a:pt x="999959" y="145080"/>
                    </a:lnTo>
                    <a:lnTo>
                      <a:pt x="986630" y="137779"/>
                    </a:lnTo>
                    <a:lnTo>
                      <a:pt x="973619" y="130479"/>
                    </a:lnTo>
                    <a:lnTo>
                      <a:pt x="959656" y="124130"/>
                    </a:lnTo>
                    <a:lnTo>
                      <a:pt x="946327" y="117464"/>
                    </a:lnTo>
                    <a:lnTo>
                      <a:pt x="932364" y="111750"/>
                    </a:lnTo>
                    <a:lnTo>
                      <a:pt x="918718" y="105719"/>
                    </a:lnTo>
                    <a:lnTo>
                      <a:pt x="904755" y="100640"/>
                    </a:lnTo>
                    <a:lnTo>
                      <a:pt x="890474" y="95561"/>
                    </a:lnTo>
                    <a:lnTo>
                      <a:pt x="876194" y="91117"/>
                    </a:lnTo>
                    <a:lnTo>
                      <a:pt x="861913" y="86673"/>
                    </a:lnTo>
                    <a:lnTo>
                      <a:pt x="847633" y="82864"/>
                    </a:lnTo>
                    <a:lnTo>
                      <a:pt x="833352" y="79690"/>
                    </a:lnTo>
                    <a:lnTo>
                      <a:pt x="818437" y="76516"/>
                    </a:lnTo>
                    <a:lnTo>
                      <a:pt x="803839" y="73659"/>
                    </a:lnTo>
                    <a:lnTo>
                      <a:pt x="789241" y="71437"/>
                    </a:lnTo>
                    <a:lnTo>
                      <a:pt x="774643" y="69215"/>
                    </a:lnTo>
                    <a:lnTo>
                      <a:pt x="759728" y="67627"/>
                    </a:lnTo>
                    <a:lnTo>
                      <a:pt x="745130" y="66675"/>
                    </a:lnTo>
                    <a:lnTo>
                      <a:pt x="730532" y="65723"/>
                    </a:lnTo>
                    <a:lnTo>
                      <a:pt x="715934" y="65405"/>
                    </a:lnTo>
                    <a:lnTo>
                      <a:pt x="701019" y="65088"/>
                    </a:lnTo>
                    <a:close/>
                    <a:moveTo>
                      <a:pt x="679609" y="0"/>
                    </a:moveTo>
                    <a:lnTo>
                      <a:pt x="696766" y="318"/>
                    </a:lnTo>
                    <a:lnTo>
                      <a:pt x="714241" y="953"/>
                    </a:lnTo>
                    <a:lnTo>
                      <a:pt x="731715" y="2223"/>
                    </a:lnTo>
                    <a:lnTo>
                      <a:pt x="748555" y="3493"/>
                    </a:lnTo>
                    <a:lnTo>
                      <a:pt x="766030" y="5399"/>
                    </a:lnTo>
                    <a:lnTo>
                      <a:pt x="782551" y="7939"/>
                    </a:lnTo>
                    <a:lnTo>
                      <a:pt x="799708" y="10797"/>
                    </a:lnTo>
                    <a:lnTo>
                      <a:pt x="816230" y="13973"/>
                    </a:lnTo>
                    <a:lnTo>
                      <a:pt x="833069" y="17784"/>
                    </a:lnTo>
                    <a:lnTo>
                      <a:pt x="849273" y="21594"/>
                    </a:lnTo>
                    <a:lnTo>
                      <a:pt x="865159" y="25723"/>
                    </a:lnTo>
                    <a:lnTo>
                      <a:pt x="881363" y="30804"/>
                    </a:lnTo>
                    <a:lnTo>
                      <a:pt x="897249" y="35885"/>
                    </a:lnTo>
                    <a:lnTo>
                      <a:pt x="912817" y="41601"/>
                    </a:lnTo>
                    <a:lnTo>
                      <a:pt x="928704" y="47317"/>
                    </a:lnTo>
                    <a:lnTo>
                      <a:pt x="943954" y="53668"/>
                    </a:lnTo>
                    <a:lnTo>
                      <a:pt x="958887" y="60019"/>
                    </a:lnTo>
                    <a:lnTo>
                      <a:pt x="974138" y="67323"/>
                    </a:lnTo>
                    <a:lnTo>
                      <a:pt x="988753" y="74310"/>
                    </a:lnTo>
                    <a:lnTo>
                      <a:pt x="1003051" y="82249"/>
                    </a:lnTo>
                    <a:lnTo>
                      <a:pt x="1017348" y="90188"/>
                    </a:lnTo>
                    <a:lnTo>
                      <a:pt x="1031646" y="98444"/>
                    </a:lnTo>
                    <a:lnTo>
                      <a:pt x="1045626" y="107019"/>
                    </a:lnTo>
                    <a:lnTo>
                      <a:pt x="1059288" y="116228"/>
                    </a:lnTo>
                    <a:lnTo>
                      <a:pt x="1072632" y="125437"/>
                    </a:lnTo>
                    <a:lnTo>
                      <a:pt x="1085976" y="135282"/>
                    </a:lnTo>
                    <a:lnTo>
                      <a:pt x="1098685" y="144808"/>
                    </a:lnTo>
                    <a:lnTo>
                      <a:pt x="1111394" y="155288"/>
                    </a:lnTo>
                    <a:lnTo>
                      <a:pt x="1123785" y="165768"/>
                    </a:lnTo>
                    <a:lnTo>
                      <a:pt x="1136177" y="176565"/>
                    </a:lnTo>
                    <a:lnTo>
                      <a:pt x="1147932" y="187679"/>
                    </a:lnTo>
                    <a:lnTo>
                      <a:pt x="1159688" y="199112"/>
                    </a:lnTo>
                    <a:lnTo>
                      <a:pt x="1171126" y="210861"/>
                    </a:lnTo>
                    <a:lnTo>
                      <a:pt x="1182246" y="222611"/>
                    </a:lnTo>
                    <a:lnTo>
                      <a:pt x="1193049" y="234996"/>
                    </a:lnTo>
                    <a:lnTo>
                      <a:pt x="1203534" y="247381"/>
                    </a:lnTo>
                    <a:lnTo>
                      <a:pt x="1214019" y="260084"/>
                    </a:lnTo>
                    <a:lnTo>
                      <a:pt x="1223868" y="272786"/>
                    </a:lnTo>
                    <a:lnTo>
                      <a:pt x="1233717" y="286124"/>
                    </a:lnTo>
                    <a:lnTo>
                      <a:pt x="1242614" y="299779"/>
                    </a:lnTo>
                    <a:lnTo>
                      <a:pt x="1251828" y="313434"/>
                    </a:lnTo>
                    <a:lnTo>
                      <a:pt x="1260406" y="327089"/>
                    </a:lnTo>
                    <a:lnTo>
                      <a:pt x="1268985" y="341380"/>
                    </a:lnTo>
                    <a:lnTo>
                      <a:pt x="1276610" y="355670"/>
                    </a:lnTo>
                    <a:lnTo>
                      <a:pt x="1284553" y="370278"/>
                    </a:lnTo>
                    <a:lnTo>
                      <a:pt x="1291861" y="384886"/>
                    </a:lnTo>
                    <a:lnTo>
                      <a:pt x="1298851" y="399811"/>
                    </a:lnTo>
                    <a:lnTo>
                      <a:pt x="1305523" y="414737"/>
                    </a:lnTo>
                    <a:lnTo>
                      <a:pt x="1311560" y="430297"/>
                    </a:lnTo>
                    <a:lnTo>
                      <a:pt x="1317596" y="445858"/>
                    </a:lnTo>
                    <a:lnTo>
                      <a:pt x="1322998" y="461418"/>
                    </a:lnTo>
                    <a:lnTo>
                      <a:pt x="1328399" y="477614"/>
                    </a:lnTo>
                    <a:lnTo>
                      <a:pt x="1333165" y="493492"/>
                    </a:lnTo>
                    <a:lnTo>
                      <a:pt x="1337295" y="509370"/>
                    </a:lnTo>
                    <a:lnTo>
                      <a:pt x="1341425" y="525883"/>
                    </a:lnTo>
                    <a:lnTo>
                      <a:pt x="1344920" y="542397"/>
                    </a:lnTo>
                    <a:lnTo>
                      <a:pt x="1348098" y="559227"/>
                    </a:lnTo>
                    <a:lnTo>
                      <a:pt x="1351275" y="576058"/>
                    </a:lnTo>
                    <a:lnTo>
                      <a:pt x="1353499" y="592571"/>
                    </a:lnTo>
                    <a:lnTo>
                      <a:pt x="1355405" y="610037"/>
                    </a:lnTo>
                    <a:lnTo>
                      <a:pt x="1356676" y="626868"/>
                    </a:lnTo>
                    <a:lnTo>
                      <a:pt x="1357947" y="644334"/>
                    </a:lnTo>
                    <a:lnTo>
                      <a:pt x="1358582" y="661800"/>
                    </a:lnTo>
                    <a:lnTo>
                      <a:pt x="1358900" y="679266"/>
                    </a:lnTo>
                    <a:lnTo>
                      <a:pt x="1358582" y="691333"/>
                    </a:lnTo>
                    <a:lnTo>
                      <a:pt x="1358265" y="703401"/>
                    </a:lnTo>
                    <a:lnTo>
                      <a:pt x="1357947" y="715151"/>
                    </a:lnTo>
                    <a:lnTo>
                      <a:pt x="1356994" y="726900"/>
                    </a:lnTo>
                    <a:lnTo>
                      <a:pt x="1356358" y="738968"/>
                    </a:lnTo>
                    <a:lnTo>
                      <a:pt x="1355088" y="750718"/>
                    </a:lnTo>
                    <a:lnTo>
                      <a:pt x="1353817" y="762150"/>
                    </a:lnTo>
                    <a:lnTo>
                      <a:pt x="1352546" y="773900"/>
                    </a:lnTo>
                    <a:lnTo>
                      <a:pt x="1350639" y="785332"/>
                    </a:lnTo>
                    <a:lnTo>
                      <a:pt x="1348415" y="796764"/>
                    </a:lnTo>
                    <a:lnTo>
                      <a:pt x="1346509" y="808196"/>
                    </a:lnTo>
                    <a:lnTo>
                      <a:pt x="1344285" y="819629"/>
                    </a:lnTo>
                    <a:lnTo>
                      <a:pt x="1342061" y="831061"/>
                    </a:lnTo>
                    <a:lnTo>
                      <a:pt x="1339201" y="842175"/>
                    </a:lnTo>
                    <a:lnTo>
                      <a:pt x="1336342" y="853290"/>
                    </a:lnTo>
                    <a:lnTo>
                      <a:pt x="1333165" y="864405"/>
                    </a:lnTo>
                    <a:lnTo>
                      <a:pt x="1326810" y="885999"/>
                    </a:lnTo>
                    <a:lnTo>
                      <a:pt x="1319503" y="907593"/>
                    </a:lnTo>
                    <a:lnTo>
                      <a:pt x="1311242" y="928870"/>
                    </a:lnTo>
                    <a:lnTo>
                      <a:pt x="1302981" y="949829"/>
                    </a:lnTo>
                    <a:lnTo>
                      <a:pt x="1293449" y="970471"/>
                    </a:lnTo>
                    <a:lnTo>
                      <a:pt x="1283282" y="990477"/>
                    </a:lnTo>
                    <a:lnTo>
                      <a:pt x="1272797" y="1010484"/>
                    </a:lnTo>
                    <a:lnTo>
                      <a:pt x="1261359" y="1029855"/>
                    </a:lnTo>
                    <a:lnTo>
                      <a:pt x="1261359" y="1030172"/>
                    </a:lnTo>
                    <a:lnTo>
                      <a:pt x="1261042" y="1030490"/>
                    </a:lnTo>
                    <a:lnTo>
                      <a:pt x="1261042" y="1030808"/>
                    </a:lnTo>
                    <a:lnTo>
                      <a:pt x="1260724" y="1031443"/>
                    </a:lnTo>
                    <a:lnTo>
                      <a:pt x="1253099" y="1045098"/>
                    </a:lnTo>
                    <a:lnTo>
                      <a:pt x="1245791" y="1058753"/>
                    </a:lnTo>
                    <a:lnTo>
                      <a:pt x="1237530" y="1071773"/>
                    </a:lnTo>
                    <a:lnTo>
                      <a:pt x="1229269" y="1084476"/>
                    </a:lnTo>
                    <a:lnTo>
                      <a:pt x="1220691" y="1097178"/>
                    </a:lnTo>
                    <a:lnTo>
                      <a:pt x="1212112" y="1109563"/>
                    </a:lnTo>
                    <a:lnTo>
                      <a:pt x="1194002" y="1134333"/>
                    </a:lnTo>
                    <a:lnTo>
                      <a:pt x="1175892" y="1158785"/>
                    </a:lnTo>
                    <a:lnTo>
                      <a:pt x="1157146" y="1183873"/>
                    </a:lnTo>
                    <a:lnTo>
                      <a:pt x="1147932" y="1196575"/>
                    </a:lnTo>
                    <a:lnTo>
                      <a:pt x="1139354" y="1209913"/>
                    </a:lnTo>
                    <a:lnTo>
                      <a:pt x="1130458" y="1223250"/>
                    </a:lnTo>
                    <a:lnTo>
                      <a:pt x="1121561" y="1236906"/>
                    </a:lnTo>
                    <a:lnTo>
                      <a:pt x="1112983" y="1251513"/>
                    </a:lnTo>
                    <a:lnTo>
                      <a:pt x="1105040" y="1266439"/>
                    </a:lnTo>
                    <a:lnTo>
                      <a:pt x="1097097" y="1281682"/>
                    </a:lnTo>
                    <a:lnTo>
                      <a:pt x="1089153" y="1297560"/>
                    </a:lnTo>
                    <a:lnTo>
                      <a:pt x="1082164" y="1314391"/>
                    </a:lnTo>
                    <a:lnTo>
                      <a:pt x="1075174" y="1331857"/>
                    </a:lnTo>
                    <a:lnTo>
                      <a:pt x="1068819" y="1350275"/>
                    </a:lnTo>
                    <a:lnTo>
                      <a:pt x="1062783" y="1369329"/>
                    </a:lnTo>
                    <a:lnTo>
                      <a:pt x="1057699" y="1389336"/>
                    </a:lnTo>
                    <a:lnTo>
                      <a:pt x="1054839" y="1399815"/>
                    </a:lnTo>
                    <a:lnTo>
                      <a:pt x="1052615" y="1410295"/>
                    </a:lnTo>
                    <a:lnTo>
                      <a:pt x="1050391" y="1421092"/>
                    </a:lnTo>
                    <a:lnTo>
                      <a:pt x="1048485" y="1432524"/>
                    </a:lnTo>
                    <a:lnTo>
                      <a:pt x="1046579" y="1443956"/>
                    </a:lnTo>
                    <a:lnTo>
                      <a:pt x="1044672" y="1455706"/>
                    </a:lnTo>
                    <a:lnTo>
                      <a:pt x="1042766" y="1467456"/>
                    </a:lnTo>
                    <a:lnTo>
                      <a:pt x="1041495" y="1479841"/>
                    </a:lnTo>
                    <a:lnTo>
                      <a:pt x="1040224" y="1492543"/>
                    </a:lnTo>
                    <a:lnTo>
                      <a:pt x="1039271" y="1505246"/>
                    </a:lnTo>
                    <a:lnTo>
                      <a:pt x="1038636" y="1518583"/>
                    </a:lnTo>
                    <a:lnTo>
                      <a:pt x="1037682" y="1531921"/>
                    </a:lnTo>
                    <a:lnTo>
                      <a:pt x="1037365" y="1546211"/>
                    </a:lnTo>
                    <a:lnTo>
                      <a:pt x="1037047" y="1560184"/>
                    </a:lnTo>
                    <a:lnTo>
                      <a:pt x="1036729" y="1565583"/>
                    </a:lnTo>
                    <a:lnTo>
                      <a:pt x="1035776" y="1571299"/>
                    </a:lnTo>
                    <a:lnTo>
                      <a:pt x="1034505" y="1576697"/>
                    </a:lnTo>
                    <a:lnTo>
                      <a:pt x="1032599" y="1582096"/>
                    </a:lnTo>
                    <a:lnTo>
                      <a:pt x="1030057" y="1586542"/>
                    </a:lnTo>
                    <a:lnTo>
                      <a:pt x="1027198" y="1591305"/>
                    </a:lnTo>
                    <a:lnTo>
                      <a:pt x="1024020" y="1595751"/>
                    </a:lnTo>
                    <a:lnTo>
                      <a:pt x="1020208" y="1599562"/>
                    </a:lnTo>
                    <a:lnTo>
                      <a:pt x="1016395" y="1603055"/>
                    </a:lnTo>
                    <a:lnTo>
                      <a:pt x="1012265" y="1606548"/>
                    </a:lnTo>
                    <a:lnTo>
                      <a:pt x="1007499" y="1609089"/>
                    </a:lnTo>
                    <a:lnTo>
                      <a:pt x="1002733" y="1611629"/>
                    </a:lnTo>
                    <a:lnTo>
                      <a:pt x="997649" y="1613217"/>
                    </a:lnTo>
                    <a:lnTo>
                      <a:pt x="992248" y="1614805"/>
                    </a:lnTo>
                    <a:lnTo>
                      <a:pt x="986847" y="1615758"/>
                    </a:lnTo>
                    <a:lnTo>
                      <a:pt x="980810" y="1616075"/>
                    </a:lnTo>
                    <a:lnTo>
                      <a:pt x="679609" y="1616075"/>
                    </a:lnTo>
                    <a:lnTo>
                      <a:pt x="377772" y="1616075"/>
                    </a:lnTo>
                    <a:lnTo>
                      <a:pt x="371736" y="1615758"/>
                    </a:lnTo>
                    <a:lnTo>
                      <a:pt x="366334" y="1614805"/>
                    </a:lnTo>
                    <a:lnTo>
                      <a:pt x="360933" y="1613217"/>
                    </a:lnTo>
                    <a:lnTo>
                      <a:pt x="355850" y="1611629"/>
                    </a:lnTo>
                    <a:lnTo>
                      <a:pt x="351084" y="1609089"/>
                    </a:lnTo>
                    <a:lnTo>
                      <a:pt x="346318" y="1606548"/>
                    </a:lnTo>
                    <a:lnTo>
                      <a:pt x="342187" y="1603055"/>
                    </a:lnTo>
                    <a:lnTo>
                      <a:pt x="338057" y="1599562"/>
                    </a:lnTo>
                    <a:lnTo>
                      <a:pt x="334562" y="1595751"/>
                    </a:lnTo>
                    <a:lnTo>
                      <a:pt x="331385" y="1591305"/>
                    </a:lnTo>
                    <a:lnTo>
                      <a:pt x="328525" y="1586859"/>
                    </a:lnTo>
                    <a:lnTo>
                      <a:pt x="325984" y="1582096"/>
                    </a:lnTo>
                    <a:lnTo>
                      <a:pt x="324077" y="1576697"/>
                    </a:lnTo>
                    <a:lnTo>
                      <a:pt x="322806" y="1571616"/>
                    </a:lnTo>
                    <a:lnTo>
                      <a:pt x="321853" y="1565900"/>
                    </a:lnTo>
                    <a:lnTo>
                      <a:pt x="321535" y="1560184"/>
                    </a:lnTo>
                    <a:lnTo>
                      <a:pt x="321218" y="1546211"/>
                    </a:lnTo>
                    <a:lnTo>
                      <a:pt x="320900" y="1531921"/>
                    </a:lnTo>
                    <a:lnTo>
                      <a:pt x="320265" y="1518583"/>
                    </a:lnTo>
                    <a:lnTo>
                      <a:pt x="319311" y="1505246"/>
                    </a:lnTo>
                    <a:lnTo>
                      <a:pt x="318358" y="1492543"/>
                    </a:lnTo>
                    <a:lnTo>
                      <a:pt x="317087" y="1479841"/>
                    </a:lnTo>
                    <a:lnTo>
                      <a:pt x="315816" y="1467456"/>
                    </a:lnTo>
                    <a:lnTo>
                      <a:pt x="313910" y="1455706"/>
                    </a:lnTo>
                    <a:lnTo>
                      <a:pt x="312004" y="1443956"/>
                    </a:lnTo>
                    <a:lnTo>
                      <a:pt x="310415" y="1432524"/>
                    </a:lnTo>
                    <a:lnTo>
                      <a:pt x="308191" y="1421409"/>
                    </a:lnTo>
                    <a:lnTo>
                      <a:pt x="305967" y="1410295"/>
                    </a:lnTo>
                    <a:lnTo>
                      <a:pt x="303743" y="1399815"/>
                    </a:lnTo>
                    <a:lnTo>
                      <a:pt x="301201" y="1389336"/>
                    </a:lnTo>
                    <a:lnTo>
                      <a:pt x="295800" y="1369329"/>
                    </a:lnTo>
                    <a:lnTo>
                      <a:pt x="289763" y="1350275"/>
                    </a:lnTo>
                    <a:lnTo>
                      <a:pt x="283409" y="1331857"/>
                    </a:lnTo>
                    <a:lnTo>
                      <a:pt x="276419" y="1314391"/>
                    </a:lnTo>
                    <a:lnTo>
                      <a:pt x="269429" y="1297560"/>
                    </a:lnTo>
                    <a:lnTo>
                      <a:pt x="261804" y="1281682"/>
                    </a:lnTo>
                    <a:lnTo>
                      <a:pt x="253543" y="1266439"/>
                    </a:lnTo>
                    <a:lnTo>
                      <a:pt x="245600" y="1251513"/>
                    </a:lnTo>
                    <a:lnTo>
                      <a:pt x="237021" y="1236906"/>
                    </a:lnTo>
                    <a:lnTo>
                      <a:pt x="228125" y="1223250"/>
                    </a:lnTo>
                    <a:lnTo>
                      <a:pt x="219229" y="1209913"/>
                    </a:lnTo>
                    <a:lnTo>
                      <a:pt x="210650" y="1196575"/>
                    </a:lnTo>
                    <a:lnTo>
                      <a:pt x="201436" y="1183873"/>
                    </a:lnTo>
                    <a:lnTo>
                      <a:pt x="183008" y="1158785"/>
                    </a:lnTo>
                    <a:lnTo>
                      <a:pt x="164580" y="1134333"/>
                    </a:lnTo>
                    <a:lnTo>
                      <a:pt x="146470" y="1109563"/>
                    </a:lnTo>
                    <a:lnTo>
                      <a:pt x="137892" y="1097178"/>
                    </a:lnTo>
                    <a:lnTo>
                      <a:pt x="129313" y="1084476"/>
                    </a:lnTo>
                    <a:lnTo>
                      <a:pt x="121052" y="1071773"/>
                    </a:lnTo>
                    <a:lnTo>
                      <a:pt x="112792" y="1058753"/>
                    </a:lnTo>
                    <a:lnTo>
                      <a:pt x="105484" y="1045098"/>
                    </a:lnTo>
                    <a:lnTo>
                      <a:pt x="97859" y="1031443"/>
                    </a:lnTo>
                    <a:lnTo>
                      <a:pt x="97541" y="1030808"/>
                    </a:lnTo>
                    <a:lnTo>
                      <a:pt x="97223" y="1030490"/>
                    </a:lnTo>
                    <a:lnTo>
                      <a:pt x="97541" y="1030490"/>
                    </a:lnTo>
                    <a:lnTo>
                      <a:pt x="97541" y="1030172"/>
                    </a:lnTo>
                    <a:lnTo>
                      <a:pt x="97223" y="1029855"/>
                    </a:lnTo>
                    <a:lnTo>
                      <a:pt x="85785" y="1010484"/>
                    </a:lnTo>
                    <a:lnTo>
                      <a:pt x="75300" y="990477"/>
                    </a:lnTo>
                    <a:lnTo>
                      <a:pt x="65133" y="970471"/>
                    </a:lnTo>
                    <a:lnTo>
                      <a:pt x="55602" y="949829"/>
                    </a:lnTo>
                    <a:lnTo>
                      <a:pt x="47341" y="928870"/>
                    </a:lnTo>
                    <a:lnTo>
                      <a:pt x="39080" y="907593"/>
                    </a:lnTo>
                    <a:lnTo>
                      <a:pt x="31772" y="885999"/>
                    </a:lnTo>
                    <a:lnTo>
                      <a:pt x="25418" y="864405"/>
                    </a:lnTo>
                    <a:lnTo>
                      <a:pt x="22241" y="853290"/>
                    </a:lnTo>
                    <a:lnTo>
                      <a:pt x="19381" y="842175"/>
                    </a:lnTo>
                    <a:lnTo>
                      <a:pt x="16839" y="831061"/>
                    </a:lnTo>
                    <a:lnTo>
                      <a:pt x="14298" y="819629"/>
                    </a:lnTo>
                    <a:lnTo>
                      <a:pt x="12073" y="808196"/>
                    </a:lnTo>
                    <a:lnTo>
                      <a:pt x="10167" y="796764"/>
                    </a:lnTo>
                    <a:lnTo>
                      <a:pt x="7943" y="785332"/>
                    </a:lnTo>
                    <a:lnTo>
                      <a:pt x="6354" y="773900"/>
                    </a:lnTo>
                    <a:lnTo>
                      <a:pt x="4766" y="762150"/>
                    </a:lnTo>
                    <a:lnTo>
                      <a:pt x="3495" y="750718"/>
                    </a:lnTo>
                    <a:lnTo>
                      <a:pt x="2224" y="738968"/>
                    </a:lnTo>
                    <a:lnTo>
                      <a:pt x="1589" y="726900"/>
                    </a:lnTo>
                    <a:lnTo>
                      <a:pt x="635" y="715151"/>
                    </a:lnTo>
                    <a:lnTo>
                      <a:pt x="318" y="703401"/>
                    </a:lnTo>
                    <a:lnTo>
                      <a:pt x="0" y="691333"/>
                    </a:lnTo>
                    <a:lnTo>
                      <a:pt x="0" y="679266"/>
                    </a:lnTo>
                    <a:lnTo>
                      <a:pt x="0" y="661800"/>
                    </a:lnTo>
                    <a:lnTo>
                      <a:pt x="635" y="644334"/>
                    </a:lnTo>
                    <a:lnTo>
                      <a:pt x="1906" y="626868"/>
                    </a:lnTo>
                    <a:lnTo>
                      <a:pt x="3177" y="610037"/>
                    </a:lnTo>
                    <a:lnTo>
                      <a:pt x="5084" y="592571"/>
                    </a:lnTo>
                    <a:lnTo>
                      <a:pt x="7625" y="576058"/>
                    </a:lnTo>
                    <a:lnTo>
                      <a:pt x="10485" y="559227"/>
                    </a:lnTo>
                    <a:lnTo>
                      <a:pt x="13662" y="542397"/>
                    </a:lnTo>
                    <a:lnTo>
                      <a:pt x="17157" y="525883"/>
                    </a:lnTo>
                    <a:lnTo>
                      <a:pt x="21287" y="509370"/>
                    </a:lnTo>
                    <a:lnTo>
                      <a:pt x="25736" y="493492"/>
                    </a:lnTo>
                    <a:lnTo>
                      <a:pt x="30184" y="477614"/>
                    </a:lnTo>
                    <a:lnTo>
                      <a:pt x="35585" y="461418"/>
                    </a:lnTo>
                    <a:lnTo>
                      <a:pt x="40986" y="445858"/>
                    </a:lnTo>
                    <a:lnTo>
                      <a:pt x="47023" y="430297"/>
                    </a:lnTo>
                    <a:lnTo>
                      <a:pt x="53060" y="414737"/>
                    </a:lnTo>
                    <a:lnTo>
                      <a:pt x="59732" y="399811"/>
                    </a:lnTo>
                    <a:lnTo>
                      <a:pt x="66722" y="384886"/>
                    </a:lnTo>
                    <a:lnTo>
                      <a:pt x="74029" y="370278"/>
                    </a:lnTo>
                    <a:lnTo>
                      <a:pt x="81973" y="355670"/>
                    </a:lnTo>
                    <a:lnTo>
                      <a:pt x="89598" y="341380"/>
                    </a:lnTo>
                    <a:lnTo>
                      <a:pt x="98176" y="327089"/>
                    </a:lnTo>
                    <a:lnTo>
                      <a:pt x="106755" y="313434"/>
                    </a:lnTo>
                    <a:lnTo>
                      <a:pt x="115969" y="299779"/>
                    </a:lnTo>
                    <a:lnTo>
                      <a:pt x="124865" y="286124"/>
                    </a:lnTo>
                    <a:lnTo>
                      <a:pt x="134714" y="272786"/>
                    </a:lnTo>
                    <a:lnTo>
                      <a:pt x="144564" y="260084"/>
                    </a:lnTo>
                    <a:lnTo>
                      <a:pt x="155049" y="247381"/>
                    </a:lnTo>
                    <a:lnTo>
                      <a:pt x="165534" y="234996"/>
                    </a:lnTo>
                    <a:lnTo>
                      <a:pt x="176336" y="222611"/>
                    </a:lnTo>
                    <a:lnTo>
                      <a:pt x="187456" y="210861"/>
                    </a:lnTo>
                    <a:lnTo>
                      <a:pt x="198894" y="199112"/>
                    </a:lnTo>
                    <a:lnTo>
                      <a:pt x="210650" y="187679"/>
                    </a:lnTo>
                    <a:lnTo>
                      <a:pt x="222406" y="176565"/>
                    </a:lnTo>
                    <a:lnTo>
                      <a:pt x="234797" y="165768"/>
                    </a:lnTo>
                    <a:lnTo>
                      <a:pt x="247188" y="155288"/>
                    </a:lnTo>
                    <a:lnTo>
                      <a:pt x="259897" y="144808"/>
                    </a:lnTo>
                    <a:lnTo>
                      <a:pt x="272606" y="135282"/>
                    </a:lnTo>
                    <a:lnTo>
                      <a:pt x="285951" y="125437"/>
                    </a:lnTo>
                    <a:lnTo>
                      <a:pt x="299295" y="116228"/>
                    </a:lnTo>
                    <a:lnTo>
                      <a:pt x="312957" y="107019"/>
                    </a:lnTo>
                    <a:lnTo>
                      <a:pt x="326937" y="98444"/>
                    </a:lnTo>
                    <a:lnTo>
                      <a:pt x="341234" y="90188"/>
                    </a:lnTo>
                    <a:lnTo>
                      <a:pt x="355532" y="82249"/>
                    </a:lnTo>
                    <a:lnTo>
                      <a:pt x="369829" y="74310"/>
                    </a:lnTo>
                    <a:lnTo>
                      <a:pt x="384445" y="67323"/>
                    </a:lnTo>
                    <a:lnTo>
                      <a:pt x="399695" y="60019"/>
                    </a:lnTo>
                    <a:lnTo>
                      <a:pt x="414946" y="53668"/>
                    </a:lnTo>
                    <a:lnTo>
                      <a:pt x="430197" y="47317"/>
                    </a:lnTo>
                    <a:lnTo>
                      <a:pt x="445765" y="41601"/>
                    </a:lnTo>
                    <a:lnTo>
                      <a:pt x="461333" y="35885"/>
                    </a:lnTo>
                    <a:lnTo>
                      <a:pt x="477220" y="30804"/>
                    </a:lnTo>
                    <a:lnTo>
                      <a:pt x="493423" y="25723"/>
                    </a:lnTo>
                    <a:lnTo>
                      <a:pt x="509310" y="21594"/>
                    </a:lnTo>
                    <a:lnTo>
                      <a:pt x="525831" y="17784"/>
                    </a:lnTo>
                    <a:lnTo>
                      <a:pt x="542353" y="13973"/>
                    </a:lnTo>
                    <a:lnTo>
                      <a:pt x="558874" y="10797"/>
                    </a:lnTo>
                    <a:lnTo>
                      <a:pt x="576031" y="7939"/>
                    </a:lnTo>
                    <a:lnTo>
                      <a:pt x="592871" y="5399"/>
                    </a:lnTo>
                    <a:lnTo>
                      <a:pt x="610028" y="3493"/>
                    </a:lnTo>
                    <a:lnTo>
                      <a:pt x="626867" y="2223"/>
                    </a:lnTo>
                    <a:lnTo>
                      <a:pt x="644342" y="953"/>
                    </a:lnTo>
                    <a:lnTo>
                      <a:pt x="661816" y="318"/>
                    </a:lnTo>
                    <a:lnTo>
                      <a:pt x="679609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bIns="72000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文本框 20"/>
              <p:cNvSpPr txBox="1"/>
              <p:nvPr/>
            </p:nvSpPr>
            <p:spPr>
              <a:xfrm flipH="1">
                <a:off x="772" y="2300"/>
                <a:ext cx="2979" cy="155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 algn="ctr"/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KEY WORDS </a:t>
                </a:r>
                <a:endParaRPr lang="en-US" altLang="zh-CN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 rot="16200000">
              <a:off x="1220" y="6873"/>
              <a:ext cx="2690" cy="840"/>
              <a:chOff x="11671" y="5426"/>
              <a:chExt cx="2690" cy="84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 flipH="1">
                <a:off x="11809" y="5426"/>
                <a:ext cx="2552" cy="840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194050" y="1167765"/>
            <a:ext cx="1385570" cy="3555365"/>
            <a:chOff x="990" y="3039"/>
            <a:chExt cx="2182" cy="5599"/>
          </a:xfrm>
        </p:grpSpPr>
        <p:grpSp>
          <p:nvGrpSpPr>
            <p:cNvPr id="5" name="组合 4"/>
            <p:cNvGrpSpPr/>
            <p:nvPr/>
          </p:nvGrpSpPr>
          <p:grpSpPr>
            <a:xfrm>
              <a:off x="990" y="3039"/>
              <a:ext cx="2183" cy="2909"/>
              <a:chOff x="772" y="1979"/>
              <a:chExt cx="2979" cy="3969"/>
            </a:xfrm>
          </p:grpSpPr>
          <p:sp>
            <p:nvSpPr>
              <p:cNvPr id="6" name="灯泡"/>
              <p:cNvSpPr/>
              <p:nvPr/>
            </p:nvSpPr>
            <p:spPr bwMode="auto">
              <a:xfrm>
                <a:off x="997" y="1979"/>
                <a:ext cx="2691" cy="3969"/>
              </a:xfrm>
              <a:custGeom>
                <a:avLst/>
                <a:gdLst>
                  <a:gd name="T0" fmla="*/ 839696 w 1358900"/>
                  <a:gd name="T1" fmla="*/ 2086152 h 2151063"/>
                  <a:gd name="T2" fmla="*/ 752405 w 1358900"/>
                  <a:gd name="T3" fmla="*/ 2140511 h 2151063"/>
                  <a:gd name="T4" fmla="*/ 632619 w 1358900"/>
                  <a:gd name="T5" fmla="*/ 2146906 h 2151063"/>
                  <a:gd name="T6" fmla="*/ 534815 w 1358900"/>
                  <a:gd name="T7" fmla="*/ 2102140 h 2151063"/>
                  <a:gd name="T8" fmla="*/ 492444 w 1358900"/>
                  <a:gd name="T9" fmla="*/ 2023160 h 2151063"/>
                  <a:gd name="T10" fmla="*/ 978873 w 1358900"/>
                  <a:gd name="T11" fmla="*/ 1877587 h 2151063"/>
                  <a:gd name="T12" fmla="*/ 975704 w 1358900"/>
                  <a:gd name="T13" fmla="*/ 1949593 h 2151063"/>
                  <a:gd name="T14" fmla="*/ 411711 w 1358900"/>
                  <a:gd name="T15" fmla="*/ 1968795 h 2151063"/>
                  <a:gd name="T16" fmla="*/ 369887 w 1358900"/>
                  <a:gd name="T17" fmla="*/ 1911190 h 2151063"/>
                  <a:gd name="T18" fmla="*/ 411711 w 1358900"/>
                  <a:gd name="T19" fmla="*/ 1853585 h 2151063"/>
                  <a:gd name="T20" fmla="*/ 971585 w 1358900"/>
                  <a:gd name="T21" fmla="*/ 1709923 h 2151063"/>
                  <a:gd name="T22" fmla="*/ 981725 w 1358900"/>
                  <a:gd name="T23" fmla="*/ 1781479 h 2151063"/>
                  <a:gd name="T24" fmla="*/ 423435 w 1358900"/>
                  <a:gd name="T25" fmla="*/ 1812604 h 2151063"/>
                  <a:gd name="T26" fmla="*/ 370837 w 1358900"/>
                  <a:gd name="T27" fmla="*/ 1764793 h 2151063"/>
                  <a:gd name="T28" fmla="*/ 401255 w 1358900"/>
                  <a:gd name="T29" fmla="*/ 1699655 h 2151063"/>
                  <a:gd name="T30" fmla="*/ 1212263 w 1358900"/>
                  <a:gd name="T31" fmla="*/ 1027536 h 2151063"/>
                  <a:gd name="T32" fmla="*/ 1162712 w 1358900"/>
                  <a:gd name="T33" fmla="*/ 1009170 h 2151063"/>
                  <a:gd name="T34" fmla="*/ 1164344 w 1358900"/>
                  <a:gd name="T35" fmla="*/ 1001189 h 2151063"/>
                  <a:gd name="T36" fmla="*/ 686421 w 1358900"/>
                  <a:gd name="T37" fmla="*/ 65405 h 2151063"/>
                  <a:gd name="T38" fmla="*/ 812725 w 1358900"/>
                  <a:gd name="T39" fmla="*/ 98736 h 2151063"/>
                  <a:gd name="T40" fmla="*/ 977427 w 1358900"/>
                  <a:gd name="T41" fmla="*/ 180633 h 2151063"/>
                  <a:gd name="T42" fmla="*/ 1110078 w 1358900"/>
                  <a:gd name="T43" fmla="*/ 304113 h 2151063"/>
                  <a:gd name="T44" fmla="*/ 1201791 w 1358900"/>
                  <a:gd name="T45" fmla="*/ 459019 h 2151063"/>
                  <a:gd name="T46" fmla="*/ 1244633 w 1358900"/>
                  <a:gd name="T47" fmla="*/ 632970 h 2151063"/>
                  <a:gd name="T48" fmla="*/ 1235747 w 1358900"/>
                  <a:gd name="T49" fmla="*/ 811683 h 2151063"/>
                  <a:gd name="T50" fmla="*/ 1175451 w 1358900"/>
                  <a:gd name="T51" fmla="*/ 981191 h 2151063"/>
                  <a:gd name="T52" fmla="*/ 1166089 w 1358900"/>
                  <a:gd name="T53" fmla="*/ 998015 h 2151063"/>
                  <a:gd name="T54" fmla="*/ 1093258 w 1358900"/>
                  <a:gd name="T55" fmla="*/ 1114194 h 2151063"/>
                  <a:gd name="T56" fmla="*/ 995199 w 1358900"/>
                  <a:gd name="T57" fmla="*/ 1298621 h 2151063"/>
                  <a:gd name="T58" fmla="*/ 972667 w 1358900"/>
                  <a:gd name="T59" fmla="*/ 1488761 h 2151063"/>
                  <a:gd name="T60" fmla="*/ 1011066 w 1358900"/>
                  <a:gd name="T61" fmla="*/ 1334490 h 2151063"/>
                  <a:gd name="T62" fmla="*/ 1111982 w 1358900"/>
                  <a:gd name="T63" fmla="*/ 1164665 h 2151063"/>
                  <a:gd name="T64" fmla="*/ 1213215 w 1358900"/>
                  <a:gd name="T65" fmla="*/ 1025948 h 2151063"/>
                  <a:gd name="T66" fmla="*/ 1270338 w 1358900"/>
                  <a:gd name="T67" fmla="*/ 912626 h 2151063"/>
                  <a:gd name="T68" fmla="*/ 1310640 w 1358900"/>
                  <a:gd name="T69" fmla="*/ 718359 h 2151063"/>
                  <a:gd name="T70" fmla="*/ 1289061 w 1358900"/>
                  <a:gd name="T71" fmla="*/ 521235 h 2151063"/>
                  <a:gd name="T72" fmla="*/ 1207503 w 1358900"/>
                  <a:gd name="T73" fmla="*/ 340935 h 2151063"/>
                  <a:gd name="T74" fmla="*/ 1074535 w 1358900"/>
                  <a:gd name="T75" fmla="*/ 196187 h 2151063"/>
                  <a:gd name="T76" fmla="*/ 904755 w 1358900"/>
                  <a:gd name="T77" fmla="*/ 100640 h 2151063"/>
                  <a:gd name="T78" fmla="*/ 715934 w 1358900"/>
                  <a:gd name="T79" fmla="*/ 65405 h 2151063"/>
                  <a:gd name="T80" fmla="*/ 865159 w 1358900"/>
                  <a:gd name="T81" fmla="*/ 25723 h 2151063"/>
                  <a:gd name="T82" fmla="*/ 1059288 w 1358900"/>
                  <a:gd name="T83" fmla="*/ 116228 h 2151063"/>
                  <a:gd name="T84" fmla="*/ 1214019 w 1358900"/>
                  <a:gd name="T85" fmla="*/ 260084 h 2151063"/>
                  <a:gd name="T86" fmla="*/ 1317596 w 1358900"/>
                  <a:gd name="T87" fmla="*/ 445858 h 2151063"/>
                  <a:gd name="T88" fmla="*/ 1358582 w 1358900"/>
                  <a:gd name="T89" fmla="*/ 661800 h 2151063"/>
                  <a:gd name="T90" fmla="*/ 1344285 w 1358900"/>
                  <a:gd name="T91" fmla="*/ 819629 h 2151063"/>
                  <a:gd name="T92" fmla="*/ 1261359 w 1358900"/>
                  <a:gd name="T93" fmla="*/ 1030172 h 2151063"/>
                  <a:gd name="T94" fmla="*/ 1147932 w 1358900"/>
                  <a:gd name="T95" fmla="*/ 1196575 h 2151063"/>
                  <a:gd name="T96" fmla="*/ 1054839 w 1358900"/>
                  <a:gd name="T97" fmla="*/ 1399815 h 2151063"/>
                  <a:gd name="T98" fmla="*/ 1037047 w 1358900"/>
                  <a:gd name="T99" fmla="*/ 1560184 h 2151063"/>
                  <a:gd name="T100" fmla="*/ 997649 w 1358900"/>
                  <a:gd name="T101" fmla="*/ 1613217 h 2151063"/>
                  <a:gd name="T102" fmla="*/ 338057 w 1358900"/>
                  <a:gd name="T103" fmla="*/ 1599562 h 2151063"/>
                  <a:gd name="T104" fmla="*/ 318358 w 1358900"/>
                  <a:gd name="T105" fmla="*/ 1492543 h 2151063"/>
                  <a:gd name="T106" fmla="*/ 276419 w 1358900"/>
                  <a:gd name="T107" fmla="*/ 1314391 h 2151063"/>
                  <a:gd name="T108" fmla="*/ 137892 w 1358900"/>
                  <a:gd name="T109" fmla="*/ 1097178 h 2151063"/>
                  <a:gd name="T110" fmla="*/ 65133 w 1358900"/>
                  <a:gd name="T111" fmla="*/ 970471 h 2151063"/>
                  <a:gd name="T112" fmla="*/ 6354 w 1358900"/>
                  <a:gd name="T113" fmla="*/ 773900 h 2151063"/>
                  <a:gd name="T114" fmla="*/ 5084 w 1358900"/>
                  <a:gd name="T115" fmla="*/ 592571 h 2151063"/>
                  <a:gd name="T116" fmla="*/ 66722 w 1358900"/>
                  <a:gd name="T117" fmla="*/ 384886 h 2151063"/>
                  <a:gd name="T118" fmla="*/ 187456 w 1358900"/>
                  <a:gd name="T119" fmla="*/ 210861 h 2151063"/>
                  <a:gd name="T120" fmla="*/ 355532 w 1358900"/>
                  <a:gd name="T121" fmla="*/ 82249 h 2151063"/>
                  <a:gd name="T122" fmla="*/ 558874 w 1358900"/>
                  <a:gd name="T123" fmla="*/ 10797 h 215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58900" h="2151063">
                    <a:moveTo>
                      <a:pt x="492125" y="2016125"/>
                    </a:moveTo>
                    <a:lnTo>
                      <a:pt x="866775" y="2016125"/>
                    </a:lnTo>
                    <a:lnTo>
                      <a:pt x="866775" y="2023160"/>
                    </a:lnTo>
                    <a:lnTo>
                      <a:pt x="865819" y="2029875"/>
                    </a:lnTo>
                    <a:lnTo>
                      <a:pt x="864864" y="2036590"/>
                    </a:lnTo>
                    <a:lnTo>
                      <a:pt x="863271" y="2043305"/>
                    </a:lnTo>
                    <a:lnTo>
                      <a:pt x="861041" y="2050020"/>
                    </a:lnTo>
                    <a:lnTo>
                      <a:pt x="858811" y="2056415"/>
                    </a:lnTo>
                    <a:lnTo>
                      <a:pt x="855625" y="2062810"/>
                    </a:lnTo>
                    <a:lnTo>
                      <a:pt x="852120" y="2068565"/>
                    </a:lnTo>
                    <a:lnTo>
                      <a:pt x="848616" y="2074961"/>
                    </a:lnTo>
                    <a:lnTo>
                      <a:pt x="844156" y="2080397"/>
                    </a:lnTo>
                    <a:lnTo>
                      <a:pt x="839696" y="2086152"/>
                    </a:lnTo>
                    <a:lnTo>
                      <a:pt x="834917" y="2091588"/>
                    </a:lnTo>
                    <a:lnTo>
                      <a:pt x="829820" y="2097024"/>
                    </a:lnTo>
                    <a:lnTo>
                      <a:pt x="824404" y="2102140"/>
                    </a:lnTo>
                    <a:lnTo>
                      <a:pt x="818351" y="2106936"/>
                    </a:lnTo>
                    <a:lnTo>
                      <a:pt x="812298" y="2111733"/>
                    </a:lnTo>
                    <a:lnTo>
                      <a:pt x="805608" y="2116209"/>
                    </a:lnTo>
                    <a:lnTo>
                      <a:pt x="798918" y="2120366"/>
                    </a:lnTo>
                    <a:lnTo>
                      <a:pt x="791590" y="2124523"/>
                    </a:lnTo>
                    <a:lnTo>
                      <a:pt x="784263" y="2128041"/>
                    </a:lnTo>
                    <a:lnTo>
                      <a:pt x="776936" y="2131878"/>
                    </a:lnTo>
                    <a:lnTo>
                      <a:pt x="768971" y="2135075"/>
                    </a:lnTo>
                    <a:lnTo>
                      <a:pt x="760688" y="2137953"/>
                    </a:lnTo>
                    <a:lnTo>
                      <a:pt x="752405" y="2140511"/>
                    </a:lnTo>
                    <a:lnTo>
                      <a:pt x="743803" y="2142749"/>
                    </a:lnTo>
                    <a:lnTo>
                      <a:pt x="735202" y="2145307"/>
                    </a:lnTo>
                    <a:lnTo>
                      <a:pt x="726281" y="2146906"/>
                    </a:lnTo>
                    <a:lnTo>
                      <a:pt x="717361" y="2148505"/>
                    </a:lnTo>
                    <a:lnTo>
                      <a:pt x="708122" y="2149784"/>
                    </a:lnTo>
                    <a:lnTo>
                      <a:pt x="698565" y="2150424"/>
                    </a:lnTo>
                    <a:lnTo>
                      <a:pt x="689007" y="2151063"/>
                    </a:lnTo>
                    <a:lnTo>
                      <a:pt x="679769" y="2151063"/>
                    </a:lnTo>
                    <a:lnTo>
                      <a:pt x="669893" y="2151063"/>
                    </a:lnTo>
                    <a:lnTo>
                      <a:pt x="660335" y="2150424"/>
                    </a:lnTo>
                    <a:lnTo>
                      <a:pt x="650778" y="2149784"/>
                    </a:lnTo>
                    <a:lnTo>
                      <a:pt x="641539" y="2148505"/>
                    </a:lnTo>
                    <a:lnTo>
                      <a:pt x="632619" y="2146906"/>
                    </a:lnTo>
                    <a:lnTo>
                      <a:pt x="623699" y="2145307"/>
                    </a:lnTo>
                    <a:lnTo>
                      <a:pt x="615097" y="2142749"/>
                    </a:lnTo>
                    <a:lnTo>
                      <a:pt x="606495" y="2140511"/>
                    </a:lnTo>
                    <a:lnTo>
                      <a:pt x="598212" y="2137953"/>
                    </a:lnTo>
                    <a:lnTo>
                      <a:pt x="590248" y="2135075"/>
                    </a:lnTo>
                    <a:lnTo>
                      <a:pt x="582283" y="2131878"/>
                    </a:lnTo>
                    <a:lnTo>
                      <a:pt x="574637" y="2128041"/>
                    </a:lnTo>
                    <a:lnTo>
                      <a:pt x="567310" y="2124523"/>
                    </a:lnTo>
                    <a:lnTo>
                      <a:pt x="559983" y="2120366"/>
                    </a:lnTo>
                    <a:lnTo>
                      <a:pt x="553292" y="2116209"/>
                    </a:lnTo>
                    <a:lnTo>
                      <a:pt x="546921" y="2111733"/>
                    </a:lnTo>
                    <a:lnTo>
                      <a:pt x="540868" y="2106936"/>
                    </a:lnTo>
                    <a:lnTo>
                      <a:pt x="534815" y="2102140"/>
                    </a:lnTo>
                    <a:lnTo>
                      <a:pt x="529399" y="2097024"/>
                    </a:lnTo>
                    <a:lnTo>
                      <a:pt x="523983" y="2091588"/>
                    </a:lnTo>
                    <a:lnTo>
                      <a:pt x="519204" y="2086152"/>
                    </a:lnTo>
                    <a:lnTo>
                      <a:pt x="514744" y="2080397"/>
                    </a:lnTo>
                    <a:lnTo>
                      <a:pt x="510284" y="2074961"/>
                    </a:lnTo>
                    <a:lnTo>
                      <a:pt x="506780" y="2068565"/>
                    </a:lnTo>
                    <a:lnTo>
                      <a:pt x="503594" y="2062810"/>
                    </a:lnTo>
                    <a:lnTo>
                      <a:pt x="500408" y="2056415"/>
                    </a:lnTo>
                    <a:lnTo>
                      <a:pt x="497860" y="2050020"/>
                    </a:lnTo>
                    <a:lnTo>
                      <a:pt x="495629" y="2043305"/>
                    </a:lnTo>
                    <a:lnTo>
                      <a:pt x="494037" y="2036590"/>
                    </a:lnTo>
                    <a:lnTo>
                      <a:pt x="493081" y="2029875"/>
                    </a:lnTo>
                    <a:lnTo>
                      <a:pt x="492444" y="2023160"/>
                    </a:lnTo>
                    <a:lnTo>
                      <a:pt x="492125" y="2016125"/>
                    </a:lnTo>
                    <a:close/>
                    <a:moveTo>
                      <a:pt x="429455" y="1851025"/>
                    </a:moveTo>
                    <a:lnTo>
                      <a:pt x="929444" y="1851025"/>
                    </a:lnTo>
                    <a:lnTo>
                      <a:pt x="935464" y="1851345"/>
                    </a:lnTo>
                    <a:lnTo>
                      <a:pt x="941485" y="1852305"/>
                    </a:lnTo>
                    <a:lnTo>
                      <a:pt x="947188" y="1853585"/>
                    </a:lnTo>
                    <a:lnTo>
                      <a:pt x="952574" y="1855825"/>
                    </a:lnTo>
                    <a:lnTo>
                      <a:pt x="957644" y="1858066"/>
                    </a:lnTo>
                    <a:lnTo>
                      <a:pt x="963030" y="1861266"/>
                    </a:lnTo>
                    <a:lnTo>
                      <a:pt x="967466" y="1864786"/>
                    </a:lnTo>
                    <a:lnTo>
                      <a:pt x="971585" y="1868626"/>
                    </a:lnTo>
                    <a:lnTo>
                      <a:pt x="975704" y="1873107"/>
                    </a:lnTo>
                    <a:lnTo>
                      <a:pt x="978873" y="1877587"/>
                    </a:lnTo>
                    <a:lnTo>
                      <a:pt x="981725" y="1882388"/>
                    </a:lnTo>
                    <a:lnTo>
                      <a:pt x="984259" y="1887828"/>
                    </a:lnTo>
                    <a:lnTo>
                      <a:pt x="986477" y="1893268"/>
                    </a:lnTo>
                    <a:lnTo>
                      <a:pt x="988062" y="1899029"/>
                    </a:lnTo>
                    <a:lnTo>
                      <a:pt x="988695" y="1905109"/>
                    </a:lnTo>
                    <a:lnTo>
                      <a:pt x="989012" y="1911190"/>
                    </a:lnTo>
                    <a:lnTo>
                      <a:pt x="988695" y="1917270"/>
                    </a:lnTo>
                    <a:lnTo>
                      <a:pt x="988062" y="1923351"/>
                    </a:lnTo>
                    <a:lnTo>
                      <a:pt x="986477" y="1929111"/>
                    </a:lnTo>
                    <a:lnTo>
                      <a:pt x="984259" y="1934872"/>
                    </a:lnTo>
                    <a:lnTo>
                      <a:pt x="981725" y="1939992"/>
                    </a:lnTo>
                    <a:lnTo>
                      <a:pt x="978873" y="1945113"/>
                    </a:lnTo>
                    <a:lnTo>
                      <a:pt x="975704" y="1949593"/>
                    </a:lnTo>
                    <a:lnTo>
                      <a:pt x="971585" y="1953753"/>
                    </a:lnTo>
                    <a:lnTo>
                      <a:pt x="967466" y="1957914"/>
                    </a:lnTo>
                    <a:lnTo>
                      <a:pt x="963030" y="1961114"/>
                    </a:lnTo>
                    <a:lnTo>
                      <a:pt x="957644" y="1963994"/>
                    </a:lnTo>
                    <a:lnTo>
                      <a:pt x="952574" y="1966554"/>
                    </a:lnTo>
                    <a:lnTo>
                      <a:pt x="947188" y="1968795"/>
                    </a:lnTo>
                    <a:lnTo>
                      <a:pt x="941485" y="1970395"/>
                    </a:lnTo>
                    <a:lnTo>
                      <a:pt x="935464" y="1971355"/>
                    </a:lnTo>
                    <a:lnTo>
                      <a:pt x="929444" y="1971675"/>
                    </a:lnTo>
                    <a:lnTo>
                      <a:pt x="429455" y="1971675"/>
                    </a:lnTo>
                    <a:lnTo>
                      <a:pt x="423435" y="1971355"/>
                    </a:lnTo>
                    <a:lnTo>
                      <a:pt x="417414" y="1970395"/>
                    </a:lnTo>
                    <a:lnTo>
                      <a:pt x="411711" y="1968795"/>
                    </a:lnTo>
                    <a:lnTo>
                      <a:pt x="406325" y="1966554"/>
                    </a:lnTo>
                    <a:lnTo>
                      <a:pt x="401255" y="1963994"/>
                    </a:lnTo>
                    <a:lnTo>
                      <a:pt x="396185" y="1961114"/>
                    </a:lnTo>
                    <a:lnTo>
                      <a:pt x="391433" y="1957914"/>
                    </a:lnTo>
                    <a:lnTo>
                      <a:pt x="387314" y="1953753"/>
                    </a:lnTo>
                    <a:lnTo>
                      <a:pt x="383511" y="1949593"/>
                    </a:lnTo>
                    <a:lnTo>
                      <a:pt x="380026" y="1945113"/>
                    </a:lnTo>
                    <a:lnTo>
                      <a:pt x="377174" y="1939992"/>
                    </a:lnTo>
                    <a:lnTo>
                      <a:pt x="374323" y="1934872"/>
                    </a:lnTo>
                    <a:lnTo>
                      <a:pt x="372422" y="1929111"/>
                    </a:lnTo>
                    <a:lnTo>
                      <a:pt x="370837" y="1923351"/>
                    </a:lnTo>
                    <a:lnTo>
                      <a:pt x="370204" y="1917270"/>
                    </a:lnTo>
                    <a:lnTo>
                      <a:pt x="369887" y="1911190"/>
                    </a:lnTo>
                    <a:lnTo>
                      <a:pt x="370204" y="1905109"/>
                    </a:lnTo>
                    <a:lnTo>
                      <a:pt x="370837" y="1899029"/>
                    </a:lnTo>
                    <a:lnTo>
                      <a:pt x="372422" y="1893268"/>
                    </a:lnTo>
                    <a:lnTo>
                      <a:pt x="374323" y="1887828"/>
                    </a:lnTo>
                    <a:lnTo>
                      <a:pt x="377174" y="1882388"/>
                    </a:lnTo>
                    <a:lnTo>
                      <a:pt x="380026" y="1877587"/>
                    </a:lnTo>
                    <a:lnTo>
                      <a:pt x="383511" y="1873107"/>
                    </a:lnTo>
                    <a:lnTo>
                      <a:pt x="387314" y="1868626"/>
                    </a:lnTo>
                    <a:lnTo>
                      <a:pt x="391433" y="1864786"/>
                    </a:lnTo>
                    <a:lnTo>
                      <a:pt x="396185" y="1861266"/>
                    </a:lnTo>
                    <a:lnTo>
                      <a:pt x="401255" y="1858066"/>
                    </a:lnTo>
                    <a:lnTo>
                      <a:pt x="406325" y="1855825"/>
                    </a:lnTo>
                    <a:lnTo>
                      <a:pt x="411711" y="1853585"/>
                    </a:lnTo>
                    <a:lnTo>
                      <a:pt x="417414" y="1852305"/>
                    </a:lnTo>
                    <a:lnTo>
                      <a:pt x="423435" y="1851345"/>
                    </a:lnTo>
                    <a:lnTo>
                      <a:pt x="429455" y="1851025"/>
                    </a:lnTo>
                    <a:close/>
                    <a:moveTo>
                      <a:pt x="429455" y="1692275"/>
                    </a:moveTo>
                    <a:lnTo>
                      <a:pt x="929444" y="1692275"/>
                    </a:lnTo>
                    <a:lnTo>
                      <a:pt x="935464" y="1692596"/>
                    </a:lnTo>
                    <a:lnTo>
                      <a:pt x="941485" y="1693238"/>
                    </a:lnTo>
                    <a:lnTo>
                      <a:pt x="947188" y="1694842"/>
                    </a:lnTo>
                    <a:lnTo>
                      <a:pt x="952574" y="1697088"/>
                    </a:lnTo>
                    <a:lnTo>
                      <a:pt x="957644" y="1699655"/>
                    </a:lnTo>
                    <a:lnTo>
                      <a:pt x="963030" y="1702543"/>
                    </a:lnTo>
                    <a:lnTo>
                      <a:pt x="967466" y="1706073"/>
                    </a:lnTo>
                    <a:lnTo>
                      <a:pt x="971585" y="1709923"/>
                    </a:lnTo>
                    <a:lnTo>
                      <a:pt x="975704" y="1714095"/>
                    </a:lnTo>
                    <a:lnTo>
                      <a:pt x="978873" y="1718908"/>
                    </a:lnTo>
                    <a:lnTo>
                      <a:pt x="981725" y="1724042"/>
                    </a:lnTo>
                    <a:lnTo>
                      <a:pt x="984259" y="1729176"/>
                    </a:lnTo>
                    <a:lnTo>
                      <a:pt x="986477" y="1734631"/>
                    </a:lnTo>
                    <a:lnTo>
                      <a:pt x="988062" y="1740407"/>
                    </a:lnTo>
                    <a:lnTo>
                      <a:pt x="988695" y="1746503"/>
                    </a:lnTo>
                    <a:lnTo>
                      <a:pt x="989012" y="1752600"/>
                    </a:lnTo>
                    <a:lnTo>
                      <a:pt x="988695" y="1759017"/>
                    </a:lnTo>
                    <a:lnTo>
                      <a:pt x="988062" y="1764793"/>
                    </a:lnTo>
                    <a:lnTo>
                      <a:pt x="986477" y="1770569"/>
                    </a:lnTo>
                    <a:lnTo>
                      <a:pt x="984259" y="1776024"/>
                    </a:lnTo>
                    <a:lnTo>
                      <a:pt x="981725" y="1781479"/>
                    </a:lnTo>
                    <a:lnTo>
                      <a:pt x="978873" y="1786292"/>
                    </a:lnTo>
                    <a:lnTo>
                      <a:pt x="975704" y="1791426"/>
                    </a:lnTo>
                    <a:lnTo>
                      <a:pt x="971585" y="1795598"/>
                    </a:lnTo>
                    <a:lnTo>
                      <a:pt x="967466" y="1799127"/>
                    </a:lnTo>
                    <a:lnTo>
                      <a:pt x="963030" y="1802657"/>
                    </a:lnTo>
                    <a:lnTo>
                      <a:pt x="957644" y="1805866"/>
                    </a:lnTo>
                    <a:lnTo>
                      <a:pt x="952574" y="1808433"/>
                    </a:lnTo>
                    <a:lnTo>
                      <a:pt x="947188" y="1810358"/>
                    </a:lnTo>
                    <a:lnTo>
                      <a:pt x="941485" y="1811641"/>
                    </a:lnTo>
                    <a:lnTo>
                      <a:pt x="935464" y="1812604"/>
                    </a:lnTo>
                    <a:lnTo>
                      <a:pt x="929444" y="1812925"/>
                    </a:lnTo>
                    <a:lnTo>
                      <a:pt x="429455" y="1812925"/>
                    </a:lnTo>
                    <a:lnTo>
                      <a:pt x="423435" y="1812604"/>
                    </a:lnTo>
                    <a:lnTo>
                      <a:pt x="417414" y="1811641"/>
                    </a:lnTo>
                    <a:lnTo>
                      <a:pt x="411711" y="1810358"/>
                    </a:lnTo>
                    <a:lnTo>
                      <a:pt x="406325" y="1808433"/>
                    </a:lnTo>
                    <a:lnTo>
                      <a:pt x="401255" y="1805866"/>
                    </a:lnTo>
                    <a:lnTo>
                      <a:pt x="396185" y="1802657"/>
                    </a:lnTo>
                    <a:lnTo>
                      <a:pt x="391433" y="1799127"/>
                    </a:lnTo>
                    <a:lnTo>
                      <a:pt x="387314" y="1795598"/>
                    </a:lnTo>
                    <a:lnTo>
                      <a:pt x="383511" y="1791426"/>
                    </a:lnTo>
                    <a:lnTo>
                      <a:pt x="380026" y="1786292"/>
                    </a:lnTo>
                    <a:lnTo>
                      <a:pt x="377174" y="1781479"/>
                    </a:lnTo>
                    <a:lnTo>
                      <a:pt x="374323" y="1776024"/>
                    </a:lnTo>
                    <a:lnTo>
                      <a:pt x="372422" y="1770569"/>
                    </a:lnTo>
                    <a:lnTo>
                      <a:pt x="370837" y="1764793"/>
                    </a:lnTo>
                    <a:lnTo>
                      <a:pt x="370204" y="1759017"/>
                    </a:lnTo>
                    <a:lnTo>
                      <a:pt x="369887" y="1752600"/>
                    </a:lnTo>
                    <a:lnTo>
                      <a:pt x="370204" y="1746503"/>
                    </a:lnTo>
                    <a:lnTo>
                      <a:pt x="370837" y="1740407"/>
                    </a:lnTo>
                    <a:lnTo>
                      <a:pt x="372422" y="1734631"/>
                    </a:lnTo>
                    <a:lnTo>
                      <a:pt x="374323" y="1729176"/>
                    </a:lnTo>
                    <a:lnTo>
                      <a:pt x="377174" y="1724042"/>
                    </a:lnTo>
                    <a:lnTo>
                      <a:pt x="380026" y="1718908"/>
                    </a:lnTo>
                    <a:lnTo>
                      <a:pt x="383511" y="1714095"/>
                    </a:lnTo>
                    <a:lnTo>
                      <a:pt x="387314" y="1709923"/>
                    </a:lnTo>
                    <a:lnTo>
                      <a:pt x="391433" y="1706073"/>
                    </a:lnTo>
                    <a:lnTo>
                      <a:pt x="396185" y="1702543"/>
                    </a:lnTo>
                    <a:lnTo>
                      <a:pt x="401255" y="1699655"/>
                    </a:lnTo>
                    <a:lnTo>
                      <a:pt x="406325" y="1697088"/>
                    </a:lnTo>
                    <a:lnTo>
                      <a:pt x="411711" y="1694842"/>
                    </a:lnTo>
                    <a:lnTo>
                      <a:pt x="417414" y="1693238"/>
                    </a:lnTo>
                    <a:lnTo>
                      <a:pt x="423435" y="1692596"/>
                    </a:lnTo>
                    <a:lnTo>
                      <a:pt x="429455" y="1692275"/>
                    </a:lnTo>
                    <a:close/>
                    <a:moveTo>
                      <a:pt x="1217103" y="1013330"/>
                    </a:moveTo>
                    <a:lnTo>
                      <a:pt x="1217023" y="1014521"/>
                    </a:lnTo>
                    <a:lnTo>
                      <a:pt x="1216389" y="1018965"/>
                    </a:lnTo>
                    <a:lnTo>
                      <a:pt x="1215437" y="1022139"/>
                    </a:lnTo>
                    <a:lnTo>
                      <a:pt x="1214802" y="1023409"/>
                    </a:lnTo>
                    <a:lnTo>
                      <a:pt x="1214167" y="1024361"/>
                    </a:lnTo>
                    <a:lnTo>
                      <a:pt x="1213850" y="1024679"/>
                    </a:lnTo>
                    <a:lnTo>
                      <a:pt x="1212263" y="1027536"/>
                    </a:lnTo>
                    <a:lnTo>
                      <a:pt x="1210676" y="1029440"/>
                    </a:lnTo>
                    <a:lnTo>
                      <a:pt x="1213215" y="1024996"/>
                    </a:lnTo>
                    <a:lnTo>
                      <a:pt x="1215119" y="1020870"/>
                    </a:lnTo>
                    <a:lnTo>
                      <a:pt x="1216389" y="1017378"/>
                    </a:lnTo>
                    <a:lnTo>
                      <a:pt x="1217023" y="1013886"/>
                    </a:lnTo>
                    <a:lnTo>
                      <a:pt x="1217103" y="1013330"/>
                    </a:lnTo>
                    <a:close/>
                    <a:moveTo>
                      <a:pt x="1217341" y="1009442"/>
                    </a:moveTo>
                    <a:lnTo>
                      <a:pt x="1217658" y="1010077"/>
                    </a:lnTo>
                    <a:lnTo>
                      <a:pt x="1217341" y="1011664"/>
                    </a:lnTo>
                    <a:lnTo>
                      <a:pt x="1217103" y="1013330"/>
                    </a:lnTo>
                    <a:lnTo>
                      <a:pt x="1217341" y="1009760"/>
                    </a:lnTo>
                    <a:lnTo>
                      <a:pt x="1217341" y="1009442"/>
                    </a:lnTo>
                    <a:close/>
                    <a:moveTo>
                      <a:pt x="1162712" y="1009170"/>
                    </a:moveTo>
                    <a:lnTo>
                      <a:pt x="1162440" y="1013251"/>
                    </a:lnTo>
                    <a:lnTo>
                      <a:pt x="1162440" y="1012934"/>
                    </a:lnTo>
                    <a:lnTo>
                      <a:pt x="1162440" y="1011347"/>
                    </a:lnTo>
                    <a:lnTo>
                      <a:pt x="1162712" y="1009170"/>
                    </a:lnTo>
                    <a:close/>
                    <a:moveTo>
                      <a:pt x="1167137" y="996491"/>
                    </a:moveTo>
                    <a:lnTo>
                      <a:pt x="1166565" y="997380"/>
                    </a:lnTo>
                    <a:lnTo>
                      <a:pt x="1164661" y="1001506"/>
                    </a:lnTo>
                    <a:lnTo>
                      <a:pt x="1163392" y="1005633"/>
                    </a:lnTo>
                    <a:lnTo>
                      <a:pt x="1162757" y="1008807"/>
                    </a:lnTo>
                    <a:lnTo>
                      <a:pt x="1162712" y="1009170"/>
                    </a:lnTo>
                    <a:lnTo>
                      <a:pt x="1162757" y="1008490"/>
                    </a:lnTo>
                    <a:lnTo>
                      <a:pt x="1163392" y="1004681"/>
                    </a:lnTo>
                    <a:lnTo>
                      <a:pt x="1164344" y="1001189"/>
                    </a:lnTo>
                    <a:lnTo>
                      <a:pt x="1164767" y="1000448"/>
                    </a:lnTo>
                    <a:lnTo>
                      <a:pt x="1164979" y="1000237"/>
                    </a:lnTo>
                    <a:lnTo>
                      <a:pt x="1164979" y="1000078"/>
                    </a:lnTo>
                    <a:lnTo>
                      <a:pt x="1165613" y="998967"/>
                    </a:lnTo>
                    <a:lnTo>
                      <a:pt x="1166089" y="998015"/>
                    </a:lnTo>
                    <a:lnTo>
                      <a:pt x="1166756" y="996872"/>
                    </a:lnTo>
                    <a:lnTo>
                      <a:pt x="1167137" y="996491"/>
                    </a:lnTo>
                    <a:close/>
                    <a:moveTo>
                      <a:pt x="1167517" y="995899"/>
                    </a:moveTo>
                    <a:lnTo>
                      <a:pt x="1167517" y="996110"/>
                    </a:lnTo>
                    <a:lnTo>
                      <a:pt x="1167137" y="996491"/>
                    </a:lnTo>
                    <a:lnTo>
                      <a:pt x="1167517" y="995899"/>
                    </a:lnTo>
                    <a:close/>
                    <a:moveTo>
                      <a:pt x="701019" y="65088"/>
                    </a:moveTo>
                    <a:lnTo>
                      <a:pt x="686421" y="65405"/>
                    </a:lnTo>
                    <a:lnTo>
                      <a:pt x="671823" y="66358"/>
                    </a:lnTo>
                    <a:lnTo>
                      <a:pt x="657225" y="67310"/>
                    </a:lnTo>
                    <a:lnTo>
                      <a:pt x="671823" y="68897"/>
                    </a:lnTo>
                    <a:lnTo>
                      <a:pt x="686104" y="70484"/>
                    </a:lnTo>
                    <a:lnTo>
                      <a:pt x="700384" y="72389"/>
                    </a:lnTo>
                    <a:lnTo>
                      <a:pt x="714982" y="74611"/>
                    </a:lnTo>
                    <a:lnTo>
                      <a:pt x="729263" y="77468"/>
                    </a:lnTo>
                    <a:lnTo>
                      <a:pt x="743226" y="80325"/>
                    </a:lnTo>
                    <a:lnTo>
                      <a:pt x="757189" y="83499"/>
                    </a:lnTo>
                    <a:lnTo>
                      <a:pt x="771152" y="86673"/>
                    </a:lnTo>
                    <a:lnTo>
                      <a:pt x="785433" y="90800"/>
                    </a:lnTo>
                    <a:lnTo>
                      <a:pt x="799079" y="94609"/>
                    </a:lnTo>
                    <a:lnTo>
                      <a:pt x="812725" y="98736"/>
                    </a:lnTo>
                    <a:lnTo>
                      <a:pt x="826053" y="103497"/>
                    </a:lnTo>
                    <a:lnTo>
                      <a:pt x="839382" y="108259"/>
                    </a:lnTo>
                    <a:lnTo>
                      <a:pt x="852710" y="113655"/>
                    </a:lnTo>
                    <a:lnTo>
                      <a:pt x="865721" y="119051"/>
                    </a:lnTo>
                    <a:lnTo>
                      <a:pt x="878733" y="125082"/>
                    </a:lnTo>
                    <a:lnTo>
                      <a:pt x="892061" y="130796"/>
                    </a:lnTo>
                    <a:lnTo>
                      <a:pt x="904755" y="137462"/>
                    </a:lnTo>
                    <a:lnTo>
                      <a:pt x="917131" y="143811"/>
                    </a:lnTo>
                    <a:lnTo>
                      <a:pt x="929508" y="150794"/>
                    </a:lnTo>
                    <a:lnTo>
                      <a:pt x="941884" y="157778"/>
                    </a:lnTo>
                    <a:lnTo>
                      <a:pt x="953944" y="165078"/>
                    </a:lnTo>
                    <a:lnTo>
                      <a:pt x="965685" y="173014"/>
                    </a:lnTo>
                    <a:lnTo>
                      <a:pt x="977427" y="180633"/>
                    </a:lnTo>
                    <a:lnTo>
                      <a:pt x="988852" y="188886"/>
                    </a:lnTo>
                    <a:lnTo>
                      <a:pt x="1000276" y="197139"/>
                    </a:lnTo>
                    <a:lnTo>
                      <a:pt x="1011383" y="206027"/>
                    </a:lnTo>
                    <a:lnTo>
                      <a:pt x="1022173" y="214598"/>
                    </a:lnTo>
                    <a:lnTo>
                      <a:pt x="1032963" y="223803"/>
                    </a:lnTo>
                    <a:lnTo>
                      <a:pt x="1043118" y="233008"/>
                    </a:lnTo>
                    <a:lnTo>
                      <a:pt x="1053590" y="242531"/>
                    </a:lnTo>
                    <a:lnTo>
                      <a:pt x="1063428" y="252054"/>
                    </a:lnTo>
                    <a:lnTo>
                      <a:pt x="1073266" y="262212"/>
                    </a:lnTo>
                    <a:lnTo>
                      <a:pt x="1083103" y="272370"/>
                    </a:lnTo>
                    <a:lnTo>
                      <a:pt x="1092306" y="282845"/>
                    </a:lnTo>
                    <a:lnTo>
                      <a:pt x="1101192" y="293320"/>
                    </a:lnTo>
                    <a:lnTo>
                      <a:pt x="1110078" y="304113"/>
                    </a:lnTo>
                    <a:lnTo>
                      <a:pt x="1118963" y="315223"/>
                    </a:lnTo>
                    <a:lnTo>
                      <a:pt x="1127214" y="326333"/>
                    </a:lnTo>
                    <a:lnTo>
                      <a:pt x="1135148" y="337760"/>
                    </a:lnTo>
                    <a:lnTo>
                      <a:pt x="1143082" y="349188"/>
                    </a:lnTo>
                    <a:lnTo>
                      <a:pt x="1151015" y="360615"/>
                    </a:lnTo>
                    <a:lnTo>
                      <a:pt x="1157997" y="372360"/>
                    </a:lnTo>
                    <a:lnTo>
                      <a:pt x="1165296" y="384423"/>
                    </a:lnTo>
                    <a:lnTo>
                      <a:pt x="1171960" y="396485"/>
                    </a:lnTo>
                    <a:lnTo>
                      <a:pt x="1178625" y="408865"/>
                    </a:lnTo>
                    <a:lnTo>
                      <a:pt x="1184971" y="421244"/>
                    </a:lnTo>
                    <a:lnTo>
                      <a:pt x="1190684" y="433624"/>
                    </a:lnTo>
                    <a:lnTo>
                      <a:pt x="1196713" y="446321"/>
                    </a:lnTo>
                    <a:lnTo>
                      <a:pt x="1201791" y="459019"/>
                    </a:lnTo>
                    <a:lnTo>
                      <a:pt x="1206868" y="471716"/>
                    </a:lnTo>
                    <a:lnTo>
                      <a:pt x="1211629" y="484730"/>
                    </a:lnTo>
                    <a:lnTo>
                      <a:pt x="1216071" y="497745"/>
                    </a:lnTo>
                    <a:lnTo>
                      <a:pt x="1220514" y="511077"/>
                    </a:lnTo>
                    <a:lnTo>
                      <a:pt x="1224322" y="524409"/>
                    </a:lnTo>
                    <a:lnTo>
                      <a:pt x="1227813" y="537741"/>
                    </a:lnTo>
                    <a:lnTo>
                      <a:pt x="1230987" y="551073"/>
                    </a:lnTo>
                    <a:lnTo>
                      <a:pt x="1234160" y="564405"/>
                    </a:lnTo>
                    <a:lnTo>
                      <a:pt x="1237016" y="578055"/>
                    </a:lnTo>
                    <a:lnTo>
                      <a:pt x="1239238" y="591704"/>
                    </a:lnTo>
                    <a:lnTo>
                      <a:pt x="1241142" y="605671"/>
                    </a:lnTo>
                    <a:lnTo>
                      <a:pt x="1243046" y="619321"/>
                    </a:lnTo>
                    <a:lnTo>
                      <a:pt x="1244633" y="632970"/>
                    </a:lnTo>
                    <a:lnTo>
                      <a:pt x="1245902" y="646620"/>
                    </a:lnTo>
                    <a:lnTo>
                      <a:pt x="1246537" y="660269"/>
                    </a:lnTo>
                    <a:lnTo>
                      <a:pt x="1247171" y="674236"/>
                    </a:lnTo>
                    <a:lnTo>
                      <a:pt x="1247489" y="688203"/>
                    </a:lnTo>
                    <a:lnTo>
                      <a:pt x="1247171" y="701852"/>
                    </a:lnTo>
                    <a:lnTo>
                      <a:pt x="1246854" y="715819"/>
                    </a:lnTo>
                    <a:lnTo>
                      <a:pt x="1246219" y="729469"/>
                    </a:lnTo>
                    <a:lnTo>
                      <a:pt x="1245267" y="743118"/>
                    </a:lnTo>
                    <a:lnTo>
                      <a:pt x="1243998" y="756768"/>
                    </a:lnTo>
                    <a:lnTo>
                      <a:pt x="1242094" y="771052"/>
                    </a:lnTo>
                    <a:lnTo>
                      <a:pt x="1240190" y="784702"/>
                    </a:lnTo>
                    <a:lnTo>
                      <a:pt x="1237968" y="798034"/>
                    </a:lnTo>
                    <a:lnTo>
                      <a:pt x="1235747" y="811683"/>
                    </a:lnTo>
                    <a:lnTo>
                      <a:pt x="1232891" y="825333"/>
                    </a:lnTo>
                    <a:lnTo>
                      <a:pt x="1229400" y="838665"/>
                    </a:lnTo>
                    <a:lnTo>
                      <a:pt x="1226226" y="852314"/>
                    </a:lnTo>
                    <a:lnTo>
                      <a:pt x="1222418" y="865646"/>
                    </a:lnTo>
                    <a:lnTo>
                      <a:pt x="1218293" y="878661"/>
                    </a:lnTo>
                    <a:lnTo>
                      <a:pt x="1214167" y="891993"/>
                    </a:lnTo>
                    <a:lnTo>
                      <a:pt x="1209407" y="905008"/>
                    </a:lnTo>
                    <a:lnTo>
                      <a:pt x="1204330" y="918022"/>
                    </a:lnTo>
                    <a:lnTo>
                      <a:pt x="1199252" y="930720"/>
                    </a:lnTo>
                    <a:lnTo>
                      <a:pt x="1193540" y="943417"/>
                    </a:lnTo>
                    <a:lnTo>
                      <a:pt x="1187828" y="956114"/>
                    </a:lnTo>
                    <a:lnTo>
                      <a:pt x="1181481" y="968811"/>
                    </a:lnTo>
                    <a:lnTo>
                      <a:pt x="1175451" y="981191"/>
                    </a:lnTo>
                    <a:lnTo>
                      <a:pt x="1168469" y="993253"/>
                    </a:lnTo>
                    <a:lnTo>
                      <a:pt x="1167094" y="996004"/>
                    </a:lnTo>
                    <a:lnTo>
                      <a:pt x="1166565" y="996745"/>
                    </a:lnTo>
                    <a:lnTo>
                      <a:pt x="1166883" y="996428"/>
                    </a:lnTo>
                    <a:lnTo>
                      <a:pt x="1167094" y="996004"/>
                    </a:lnTo>
                    <a:lnTo>
                      <a:pt x="1168152" y="994523"/>
                    </a:lnTo>
                    <a:lnTo>
                      <a:pt x="1169422" y="992936"/>
                    </a:lnTo>
                    <a:lnTo>
                      <a:pt x="1167517" y="995899"/>
                    </a:lnTo>
                    <a:lnTo>
                      <a:pt x="1167517" y="995793"/>
                    </a:lnTo>
                    <a:lnTo>
                      <a:pt x="1167200" y="996110"/>
                    </a:lnTo>
                    <a:lnTo>
                      <a:pt x="1166756" y="996872"/>
                    </a:lnTo>
                    <a:lnTo>
                      <a:pt x="1166565" y="997062"/>
                    </a:lnTo>
                    <a:lnTo>
                      <a:pt x="1166089" y="998015"/>
                    </a:lnTo>
                    <a:lnTo>
                      <a:pt x="1164979" y="999919"/>
                    </a:lnTo>
                    <a:lnTo>
                      <a:pt x="1164979" y="1000078"/>
                    </a:lnTo>
                    <a:lnTo>
                      <a:pt x="1164767" y="1000448"/>
                    </a:lnTo>
                    <a:lnTo>
                      <a:pt x="1164344" y="1000872"/>
                    </a:lnTo>
                    <a:lnTo>
                      <a:pt x="1161488" y="1007220"/>
                    </a:lnTo>
                    <a:lnTo>
                      <a:pt x="1155141" y="1019282"/>
                    </a:lnTo>
                    <a:lnTo>
                      <a:pt x="1148159" y="1031345"/>
                    </a:lnTo>
                    <a:lnTo>
                      <a:pt x="1141495" y="1043407"/>
                    </a:lnTo>
                    <a:lnTo>
                      <a:pt x="1133879" y="1055152"/>
                    </a:lnTo>
                    <a:lnTo>
                      <a:pt x="1126262" y="1066897"/>
                    </a:lnTo>
                    <a:lnTo>
                      <a:pt x="1118329" y="1078959"/>
                    </a:lnTo>
                    <a:lnTo>
                      <a:pt x="1109760" y="1090704"/>
                    </a:lnTo>
                    <a:lnTo>
                      <a:pt x="1093258" y="1114194"/>
                    </a:lnTo>
                    <a:lnTo>
                      <a:pt x="1076439" y="1138319"/>
                    </a:lnTo>
                    <a:lnTo>
                      <a:pt x="1068188" y="1150698"/>
                    </a:lnTo>
                    <a:lnTo>
                      <a:pt x="1059937" y="1163396"/>
                    </a:lnTo>
                    <a:lnTo>
                      <a:pt x="1052003" y="1175775"/>
                    </a:lnTo>
                    <a:lnTo>
                      <a:pt x="1044704" y="1188790"/>
                    </a:lnTo>
                    <a:lnTo>
                      <a:pt x="1037088" y="1201805"/>
                    </a:lnTo>
                    <a:lnTo>
                      <a:pt x="1029789" y="1214819"/>
                    </a:lnTo>
                    <a:lnTo>
                      <a:pt x="1023125" y="1228786"/>
                    </a:lnTo>
                    <a:lnTo>
                      <a:pt x="1016461" y="1242118"/>
                    </a:lnTo>
                    <a:lnTo>
                      <a:pt x="1010748" y="1256085"/>
                    </a:lnTo>
                    <a:lnTo>
                      <a:pt x="1005036" y="1269735"/>
                    </a:lnTo>
                    <a:lnTo>
                      <a:pt x="999959" y="1284019"/>
                    </a:lnTo>
                    <a:lnTo>
                      <a:pt x="995199" y="1298621"/>
                    </a:lnTo>
                    <a:lnTo>
                      <a:pt x="991073" y="1312905"/>
                    </a:lnTo>
                    <a:lnTo>
                      <a:pt x="987265" y="1327189"/>
                    </a:lnTo>
                    <a:lnTo>
                      <a:pt x="983774" y="1341791"/>
                    </a:lnTo>
                    <a:lnTo>
                      <a:pt x="980918" y="1356393"/>
                    </a:lnTo>
                    <a:lnTo>
                      <a:pt x="978379" y="1370995"/>
                    </a:lnTo>
                    <a:lnTo>
                      <a:pt x="976475" y="1385597"/>
                    </a:lnTo>
                    <a:lnTo>
                      <a:pt x="974888" y="1400198"/>
                    </a:lnTo>
                    <a:lnTo>
                      <a:pt x="973619" y="1415118"/>
                    </a:lnTo>
                    <a:lnTo>
                      <a:pt x="972350" y="1430037"/>
                    </a:lnTo>
                    <a:lnTo>
                      <a:pt x="972032" y="1444639"/>
                    </a:lnTo>
                    <a:lnTo>
                      <a:pt x="971715" y="1459240"/>
                    </a:lnTo>
                    <a:lnTo>
                      <a:pt x="972032" y="1474160"/>
                    </a:lnTo>
                    <a:lnTo>
                      <a:pt x="972667" y="1488761"/>
                    </a:lnTo>
                    <a:lnTo>
                      <a:pt x="973619" y="1503363"/>
                    </a:lnTo>
                    <a:lnTo>
                      <a:pt x="975523" y="1488761"/>
                    </a:lnTo>
                    <a:lnTo>
                      <a:pt x="977110" y="1474477"/>
                    </a:lnTo>
                    <a:lnTo>
                      <a:pt x="979331" y="1459875"/>
                    </a:lnTo>
                    <a:lnTo>
                      <a:pt x="981553" y="1445591"/>
                    </a:lnTo>
                    <a:lnTo>
                      <a:pt x="984091" y="1431306"/>
                    </a:lnTo>
                    <a:lnTo>
                      <a:pt x="987265" y="1417022"/>
                    </a:lnTo>
                    <a:lnTo>
                      <a:pt x="990438" y="1402738"/>
                    </a:lnTo>
                    <a:lnTo>
                      <a:pt x="993929" y="1389088"/>
                    </a:lnTo>
                    <a:lnTo>
                      <a:pt x="997737" y="1375121"/>
                    </a:lnTo>
                    <a:lnTo>
                      <a:pt x="1001863" y="1361472"/>
                    </a:lnTo>
                    <a:lnTo>
                      <a:pt x="1005988" y="1347822"/>
                    </a:lnTo>
                    <a:lnTo>
                      <a:pt x="1011066" y="1334490"/>
                    </a:lnTo>
                    <a:lnTo>
                      <a:pt x="1016143" y="1321476"/>
                    </a:lnTo>
                    <a:lnTo>
                      <a:pt x="1021856" y="1308144"/>
                    </a:lnTo>
                    <a:lnTo>
                      <a:pt x="1027568" y="1295129"/>
                    </a:lnTo>
                    <a:lnTo>
                      <a:pt x="1033915" y="1282432"/>
                    </a:lnTo>
                    <a:lnTo>
                      <a:pt x="1040262" y="1269735"/>
                    </a:lnTo>
                    <a:lnTo>
                      <a:pt x="1047243" y="1257672"/>
                    </a:lnTo>
                    <a:lnTo>
                      <a:pt x="1054225" y="1245293"/>
                    </a:lnTo>
                    <a:lnTo>
                      <a:pt x="1061841" y="1233548"/>
                    </a:lnTo>
                    <a:lnTo>
                      <a:pt x="1069775" y="1221803"/>
                    </a:lnTo>
                    <a:lnTo>
                      <a:pt x="1077391" y="1210058"/>
                    </a:lnTo>
                    <a:lnTo>
                      <a:pt x="1085959" y="1198630"/>
                    </a:lnTo>
                    <a:lnTo>
                      <a:pt x="1094528" y="1187203"/>
                    </a:lnTo>
                    <a:lnTo>
                      <a:pt x="1111982" y="1164665"/>
                    </a:lnTo>
                    <a:lnTo>
                      <a:pt x="1130071" y="1142128"/>
                    </a:lnTo>
                    <a:lnTo>
                      <a:pt x="1148477" y="1119273"/>
                    </a:lnTo>
                    <a:lnTo>
                      <a:pt x="1166883" y="1096100"/>
                    </a:lnTo>
                    <a:lnTo>
                      <a:pt x="1175768" y="1084038"/>
                    </a:lnTo>
                    <a:lnTo>
                      <a:pt x="1184971" y="1071658"/>
                    </a:lnTo>
                    <a:lnTo>
                      <a:pt x="1193222" y="1059279"/>
                    </a:lnTo>
                    <a:lnTo>
                      <a:pt x="1201473" y="1046264"/>
                    </a:lnTo>
                    <a:lnTo>
                      <a:pt x="1205599" y="1039915"/>
                    </a:lnTo>
                    <a:lnTo>
                      <a:pt x="1209724" y="1032932"/>
                    </a:lnTo>
                    <a:lnTo>
                      <a:pt x="1212263" y="1027853"/>
                    </a:lnTo>
                    <a:lnTo>
                      <a:pt x="1213215" y="1026583"/>
                    </a:lnTo>
                    <a:lnTo>
                      <a:pt x="1213850" y="1025314"/>
                    </a:lnTo>
                    <a:lnTo>
                      <a:pt x="1213215" y="1025948"/>
                    </a:lnTo>
                    <a:lnTo>
                      <a:pt x="1213850" y="1024679"/>
                    </a:lnTo>
                    <a:lnTo>
                      <a:pt x="1213850" y="1025313"/>
                    </a:lnTo>
                    <a:lnTo>
                      <a:pt x="1214167" y="1024679"/>
                    </a:lnTo>
                    <a:lnTo>
                      <a:pt x="1214802" y="1023409"/>
                    </a:lnTo>
                    <a:lnTo>
                      <a:pt x="1216071" y="1021504"/>
                    </a:lnTo>
                    <a:lnTo>
                      <a:pt x="1224005" y="1008490"/>
                    </a:lnTo>
                    <a:lnTo>
                      <a:pt x="1231939" y="995475"/>
                    </a:lnTo>
                    <a:lnTo>
                      <a:pt x="1238920" y="982143"/>
                    </a:lnTo>
                    <a:lnTo>
                      <a:pt x="1245902" y="968176"/>
                    </a:lnTo>
                    <a:lnTo>
                      <a:pt x="1252566" y="954527"/>
                    </a:lnTo>
                    <a:lnTo>
                      <a:pt x="1258913" y="940560"/>
                    </a:lnTo>
                    <a:lnTo>
                      <a:pt x="1264625" y="926593"/>
                    </a:lnTo>
                    <a:lnTo>
                      <a:pt x="1270338" y="912626"/>
                    </a:lnTo>
                    <a:lnTo>
                      <a:pt x="1275732" y="898342"/>
                    </a:lnTo>
                    <a:lnTo>
                      <a:pt x="1280810" y="883422"/>
                    </a:lnTo>
                    <a:lnTo>
                      <a:pt x="1285253" y="869138"/>
                    </a:lnTo>
                    <a:lnTo>
                      <a:pt x="1289378" y="854219"/>
                    </a:lnTo>
                    <a:lnTo>
                      <a:pt x="1293186" y="839300"/>
                    </a:lnTo>
                    <a:lnTo>
                      <a:pt x="1296677" y="824380"/>
                    </a:lnTo>
                    <a:lnTo>
                      <a:pt x="1299533" y="809461"/>
                    </a:lnTo>
                    <a:lnTo>
                      <a:pt x="1302707" y="794542"/>
                    </a:lnTo>
                    <a:lnTo>
                      <a:pt x="1304928" y="779305"/>
                    </a:lnTo>
                    <a:lnTo>
                      <a:pt x="1306832" y="764069"/>
                    </a:lnTo>
                    <a:lnTo>
                      <a:pt x="1308419" y="749150"/>
                    </a:lnTo>
                    <a:lnTo>
                      <a:pt x="1309688" y="733596"/>
                    </a:lnTo>
                    <a:lnTo>
                      <a:pt x="1310640" y="718359"/>
                    </a:lnTo>
                    <a:lnTo>
                      <a:pt x="1311275" y="703122"/>
                    </a:lnTo>
                    <a:lnTo>
                      <a:pt x="1311275" y="687886"/>
                    </a:lnTo>
                    <a:lnTo>
                      <a:pt x="1311275" y="672331"/>
                    </a:lnTo>
                    <a:lnTo>
                      <a:pt x="1310640" y="657412"/>
                    </a:lnTo>
                    <a:lnTo>
                      <a:pt x="1309688" y="642176"/>
                    </a:lnTo>
                    <a:lnTo>
                      <a:pt x="1308419" y="626622"/>
                    </a:lnTo>
                    <a:lnTo>
                      <a:pt x="1306832" y="611385"/>
                    </a:lnTo>
                    <a:lnTo>
                      <a:pt x="1304928" y="596466"/>
                    </a:lnTo>
                    <a:lnTo>
                      <a:pt x="1302707" y="580912"/>
                    </a:lnTo>
                    <a:lnTo>
                      <a:pt x="1299533" y="565992"/>
                    </a:lnTo>
                    <a:lnTo>
                      <a:pt x="1296677" y="551073"/>
                    </a:lnTo>
                    <a:lnTo>
                      <a:pt x="1293186" y="536154"/>
                    </a:lnTo>
                    <a:lnTo>
                      <a:pt x="1289061" y="521235"/>
                    </a:lnTo>
                    <a:lnTo>
                      <a:pt x="1284935" y="506633"/>
                    </a:lnTo>
                    <a:lnTo>
                      <a:pt x="1280493" y="492031"/>
                    </a:lnTo>
                    <a:lnTo>
                      <a:pt x="1275415" y="477747"/>
                    </a:lnTo>
                    <a:lnTo>
                      <a:pt x="1270338" y="463145"/>
                    </a:lnTo>
                    <a:lnTo>
                      <a:pt x="1264625" y="448861"/>
                    </a:lnTo>
                    <a:lnTo>
                      <a:pt x="1258913" y="434894"/>
                    </a:lnTo>
                    <a:lnTo>
                      <a:pt x="1252249" y="420927"/>
                    </a:lnTo>
                    <a:lnTo>
                      <a:pt x="1245902" y="407278"/>
                    </a:lnTo>
                    <a:lnTo>
                      <a:pt x="1238603" y="393628"/>
                    </a:lnTo>
                    <a:lnTo>
                      <a:pt x="1231304" y="379979"/>
                    </a:lnTo>
                    <a:lnTo>
                      <a:pt x="1224005" y="366646"/>
                    </a:lnTo>
                    <a:lnTo>
                      <a:pt x="1215754" y="353632"/>
                    </a:lnTo>
                    <a:lnTo>
                      <a:pt x="1207503" y="340935"/>
                    </a:lnTo>
                    <a:lnTo>
                      <a:pt x="1199252" y="328237"/>
                    </a:lnTo>
                    <a:lnTo>
                      <a:pt x="1190366" y="315858"/>
                    </a:lnTo>
                    <a:lnTo>
                      <a:pt x="1181163" y="303795"/>
                    </a:lnTo>
                    <a:lnTo>
                      <a:pt x="1171643" y="291733"/>
                    </a:lnTo>
                    <a:lnTo>
                      <a:pt x="1162123" y="280306"/>
                    </a:lnTo>
                    <a:lnTo>
                      <a:pt x="1151967" y="268561"/>
                    </a:lnTo>
                    <a:lnTo>
                      <a:pt x="1141812" y="257451"/>
                    </a:lnTo>
                    <a:lnTo>
                      <a:pt x="1131023" y="246658"/>
                    </a:lnTo>
                    <a:lnTo>
                      <a:pt x="1120233" y="235865"/>
                    </a:lnTo>
                    <a:lnTo>
                      <a:pt x="1109126" y="225390"/>
                    </a:lnTo>
                    <a:lnTo>
                      <a:pt x="1097701" y="215232"/>
                    </a:lnTo>
                    <a:lnTo>
                      <a:pt x="1086277" y="205709"/>
                    </a:lnTo>
                    <a:lnTo>
                      <a:pt x="1074535" y="196187"/>
                    </a:lnTo>
                    <a:lnTo>
                      <a:pt x="1062476" y="186664"/>
                    </a:lnTo>
                    <a:lnTo>
                      <a:pt x="1050417" y="177776"/>
                    </a:lnTo>
                    <a:lnTo>
                      <a:pt x="1038040" y="168888"/>
                    </a:lnTo>
                    <a:lnTo>
                      <a:pt x="1025664" y="160952"/>
                    </a:lnTo>
                    <a:lnTo>
                      <a:pt x="1012653" y="152699"/>
                    </a:lnTo>
                    <a:lnTo>
                      <a:pt x="999959" y="145080"/>
                    </a:lnTo>
                    <a:lnTo>
                      <a:pt x="986630" y="137779"/>
                    </a:lnTo>
                    <a:lnTo>
                      <a:pt x="973619" y="130479"/>
                    </a:lnTo>
                    <a:lnTo>
                      <a:pt x="959656" y="124130"/>
                    </a:lnTo>
                    <a:lnTo>
                      <a:pt x="946327" y="117464"/>
                    </a:lnTo>
                    <a:lnTo>
                      <a:pt x="932364" y="111750"/>
                    </a:lnTo>
                    <a:lnTo>
                      <a:pt x="918718" y="105719"/>
                    </a:lnTo>
                    <a:lnTo>
                      <a:pt x="904755" y="100640"/>
                    </a:lnTo>
                    <a:lnTo>
                      <a:pt x="890474" y="95561"/>
                    </a:lnTo>
                    <a:lnTo>
                      <a:pt x="876194" y="91117"/>
                    </a:lnTo>
                    <a:lnTo>
                      <a:pt x="861913" y="86673"/>
                    </a:lnTo>
                    <a:lnTo>
                      <a:pt x="847633" y="82864"/>
                    </a:lnTo>
                    <a:lnTo>
                      <a:pt x="833352" y="79690"/>
                    </a:lnTo>
                    <a:lnTo>
                      <a:pt x="818437" y="76516"/>
                    </a:lnTo>
                    <a:lnTo>
                      <a:pt x="803839" y="73659"/>
                    </a:lnTo>
                    <a:lnTo>
                      <a:pt x="789241" y="71437"/>
                    </a:lnTo>
                    <a:lnTo>
                      <a:pt x="774643" y="69215"/>
                    </a:lnTo>
                    <a:lnTo>
                      <a:pt x="759728" y="67627"/>
                    </a:lnTo>
                    <a:lnTo>
                      <a:pt x="745130" y="66675"/>
                    </a:lnTo>
                    <a:lnTo>
                      <a:pt x="730532" y="65723"/>
                    </a:lnTo>
                    <a:lnTo>
                      <a:pt x="715934" y="65405"/>
                    </a:lnTo>
                    <a:lnTo>
                      <a:pt x="701019" y="65088"/>
                    </a:lnTo>
                    <a:close/>
                    <a:moveTo>
                      <a:pt x="679609" y="0"/>
                    </a:moveTo>
                    <a:lnTo>
                      <a:pt x="696766" y="318"/>
                    </a:lnTo>
                    <a:lnTo>
                      <a:pt x="714241" y="953"/>
                    </a:lnTo>
                    <a:lnTo>
                      <a:pt x="731715" y="2223"/>
                    </a:lnTo>
                    <a:lnTo>
                      <a:pt x="748555" y="3493"/>
                    </a:lnTo>
                    <a:lnTo>
                      <a:pt x="766030" y="5399"/>
                    </a:lnTo>
                    <a:lnTo>
                      <a:pt x="782551" y="7939"/>
                    </a:lnTo>
                    <a:lnTo>
                      <a:pt x="799708" y="10797"/>
                    </a:lnTo>
                    <a:lnTo>
                      <a:pt x="816230" y="13973"/>
                    </a:lnTo>
                    <a:lnTo>
                      <a:pt x="833069" y="17784"/>
                    </a:lnTo>
                    <a:lnTo>
                      <a:pt x="849273" y="21594"/>
                    </a:lnTo>
                    <a:lnTo>
                      <a:pt x="865159" y="25723"/>
                    </a:lnTo>
                    <a:lnTo>
                      <a:pt x="881363" y="30804"/>
                    </a:lnTo>
                    <a:lnTo>
                      <a:pt x="897249" y="35885"/>
                    </a:lnTo>
                    <a:lnTo>
                      <a:pt x="912817" y="41601"/>
                    </a:lnTo>
                    <a:lnTo>
                      <a:pt x="928704" y="47317"/>
                    </a:lnTo>
                    <a:lnTo>
                      <a:pt x="943954" y="53668"/>
                    </a:lnTo>
                    <a:lnTo>
                      <a:pt x="958887" y="60019"/>
                    </a:lnTo>
                    <a:lnTo>
                      <a:pt x="974138" y="67323"/>
                    </a:lnTo>
                    <a:lnTo>
                      <a:pt x="988753" y="74310"/>
                    </a:lnTo>
                    <a:lnTo>
                      <a:pt x="1003051" y="82249"/>
                    </a:lnTo>
                    <a:lnTo>
                      <a:pt x="1017348" y="90188"/>
                    </a:lnTo>
                    <a:lnTo>
                      <a:pt x="1031646" y="98444"/>
                    </a:lnTo>
                    <a:lnTo>
                      <a:pt x="1045626" y="107019"/>
                    </a:lnTo>
                    <a:lnTo>
                      <a:pt x="1059288" y="116228"/>
                    </a:lnTo>
                    <a:lnTo>
                      <a:pt x="1072632" y="125437"/>
                    </a:lnTo>
                    <a:lnTo>
                      <a:pt x="1085976" y="135282"/>
                    </a:lnTo>
                    <a:lnTo>
                      <a:pt x="1098685" y="144808"/>
                    </a:lnTo>
                    <a:lnTo>
                      <a:pt x="1111394" y="155288"/>
                    </a:lnTo>
                    <a:lnTo>
                      <a:pt x="1123785" y="165768"/>
                    </a:lnTo>
                    <a:lnTo>
                      <a:pt x="1136177" y="176565"/>
                    </a:lnTo>
                    <a:lnTo>
                      <a:pt x="1147932" y="187679"/>
                    </a:lnTo>
                    <a:lnTo>
                      <a:pt x="1159688" y="199112"/>
                    </a:lnTo>
                    <a:lnTo>
                      <a:pt x="1171126" y="210861"/>
                    </a:lnTo>
                    <a:lnTo>
                      <a:pt x="1182246" y="222611"/>
                    </a:lnTo>
                    <a:lnTo>
                      <a:pt x="1193049" y="234996"/>
                    </a:lnTo>
                    <a:lnTo>
                      <a:pt x="1203534" y="247381"/>
                    </a:lnTo>
                    <a:lnTo>
                      <a:pt x="1214019" y="260084"/>
                    </a:lnTo>
                    <a:lnTo>
                      <a:pt x="1223868" y="272786"/>
                    </a:lnTo>
                    <a:lnTo>
                      <a:pt x="1233717" y="286124"/>
                    </a:lnTo>
                    <a:lnTo>
                      <a:pt x="1242614" y="299779"/>
                    </a:lnTo>
                    <a:lnTo>
                      <a:pt x="1251828" y="313434"/>
                    </a:lnTo>
                    <a:lnTo>
                      <a:pt x="1260406" y="327089"/>
                    </a:lnTo>
                    <a:lnTo>
                      <a:pt x="1268985" y="341380"/>
                    </a:lnTo>
                    <a:lnTo>
                      <a:pt x="1276610" y="355670"/>
                    </a:lnTo>
                    <a:lnTo>
                      <a:pt x="1284553" y="370278"/>
                    </a:lnTo>
                    <a:lnTo>
                      <a:pt x="1291861" y="384886"/>
                    </a:lnTo>
                    <a:lnTo>
                      <a:pt x="1298851" y="399811"/>
                    </a:lnTo>
                    <a:lnTo>
                      <a:pt x="1305523" y="414737"/>
                    </a:lnTo>
                    <a:lnTo>
                      <a:pt x="1311560" y="430297"/>
                    </a:lnTo>
                    <a:lnTo>
                      <a:pt x="1317596" y="445858"/>
                    </a:lnTo>
                    <a:lnTo>
                      <a:pt x="1322998" y="461418"/>
                    </a:lnTo>
                    <a:lnTo>
                      <a:pt x="1328399" y="477614"/>
                    </a:lnTo>
                    <a:lnTo>
                      <a:pt x="1333165" y="493492"/>
                    </a:lnTo>
                    <a:lnTo>
                      <a:pt x="1337295" y="509370"/>
                    </a:lnTo>
                    <a:lnTo>
                      <a:pt x="1341425" y="525883"/>
                    </a:lnTo>
                    <a:lnTo>
                      <a:pt x="1344920" y="542397"/>
                    </a:lnTo>
                    <a:lnTo>
                      <a:pt x="1348098" y="559227"/>
                    </a:lnTo>
                    <a:lnTo>
                      <a:pt x="1351275" y="576058"/>
                    </a:lnTo>
                    <a:lnTo>
                      <a:pt x="1353499" y="592571"/>
                    </a:lnTo>
                    <a:lnTo>
                      <a:pt x="1355405" y="610037"/>
                    </a:lnTo>
                    <a:lnTo>
                      <a:pt x="1356676" y="626868"/>
                    </a:lnTo>
                    <a:lnTo>
                      <a:pt x="1357947" y="644334"/>
                    </a:lnTo>
                    <a:lnTo>
                      <a:pt x="1358582" y="661800"/>
                    </a:lnTo>
                    <a:lnTo>
                      <a:pt x="1358900" y="679266"/>
                    </a:lnTo>
                    <a:lnTo>
                      <a:pt x="1358582" y="691333"/>
                    </a:lnTo>
                    <a:lnTo>
                      <a:pt x="1358265" y="703401"/>
                    </a:lnTo>
                    <a:lnTo>
                      <a:pt x="1357947" y="715151"/>
                    </a:lnTo>
                    <a:lnTo>
                      <a:pt x="1356994" y="726900"/>
                    </a:lnTo>
                    <a:lnTo>
                      <a:pt x="1356358" y="738968"/>
                    </a:lnTo>
                    <a:lnTo>
                      <a:pt x="1355088" y="750718"/>
                    </a:lnTo>
                    <a:lnTo>
                      <a:pt x="1353817" y="762150"/>
                    </a:lnTo>
                    <a:lnTo>
                      <a:pt x="1352546" y="773900"/>
                    </a:lnTo>
                    <a:lnTo>
                      <a:pt x="1350639" y="785332"/>
                    </a:lnTo>
                    <a:lnTo>
                      <a:pt x="1348415" y="796764"/>
                    </a:lnTo>
                    <a:lnTo>
                      <a:pt x="1346509" y="808196"/>
                    </a:lnTo>
                    <a:lnTo>
                      <a:pt x="1344285" y="819629"/>
                    </a:lnTo>
                    <a:lnTo>
                      <a:pt x="1342061" y="831061"/>
                    </a:lnTo>
                    <a:lnTo>
                      <a:pt x="1339201" y="842175"/>
                    </a:lnTo>
                    <a:lnTo>
                      <a:pt x="1336342" y="853290"/>
                    </a:lnTo>
                    <a:lnTo>
                      <a:pt x="1333165" y="864405"/>
                    </a:lnTo>
                    <a:lnTo>
                      <a:pt x="1326810" y="885999"/>
                    </a:lnTo>
                    <a:lnTo>
                      <a:pt x="1319503" y="907593"/>
                    </a:lnTo>
                    <a:lnTo>
                      <a:pt x="1311242" y="928870"/>
                    </a:lnTo>
                    <a:lnTo>
                      <a:pt x="1302981" y="949829"/>
                    </a:lnTo>
                    <a:lnTo>
                      <a:pt x="1293449" y="970471"/>
                    </a:lnTo>
                    <a:lnTo>
                      <a:pt x="1283282" y="990477"/>
                    </a:lnTo>
                    <a:lnTo>
                      <a:pt x="1272797" y="1010484"/>
                    </a:lnTo>
                    <a:lnTo>
                      <a:pt x="1261359" y="1029855"/>
                    </a:lnTo>
                    <a:lnTo>
                      <a:pt x="1261359" y="1030172"/>
                    </a:lnTo>
                    <a:lnTo>
                      <a:pt x="1261042" y="1030490"/>
                    </a:lnTo>
                    <a:lnTo>
                      <a:pt x="1261042" y="1030808"/>
                    </a:lnTo>
                    <a:lnTo>
                      <a:pt x="1260724" y="1031443"/>
                    </a:lnTo>
                    <a:lnTo>
                      <a:pt x="1253099" y="1045098"/>
                    </a:lnTo>
                    <a:lnTo>
                      <a:pt x="1245791" y="1058753"/>
                    </a:lnTo>
                    <a:lnTo>
                      <a:pt x="1237530" y="1071773"/>
                    </a:lnTo>
                    <a:lnTo>
                      <a:pt x="1229269" y="1084476"/>
                    </a:lnTo>
                    <a:lnTo>
                      <a:pt x="1220691" y="1097178"/>
                    </a:lnTo>
                    <a:lnTo>
                      <a:pt x="1212112" y="1109563"/>
                    </a:lnTo>
                    <a:lnTo>
                      <a:pt x="1194002" y="1134333"/>
                    </a:lnTo>
                    <a:lnTo>
                      <a:pt x="1175892" y="1158785"/>
                    </a:lnTo>
                    <a:lnTo>
                      <a:pt x="1157146" y="1183873"/>
                    </a:lnTo>
                    <a:lnTo>
                      <a:pt x="1147932" y="1196575"/>
                    </a:lnTo>
                    <a:lnTo>
                      <a:pt x="1139354" y="1209913"/>
                    </a:lnTo>
                    <a:lnTo>
                      <a:pt x="1130458" y="1223250"/>
                    </a:lnTo>
                    <a:lnTo>
                      <a:pt x="1121561" y="1236906"/>
                    </a:lnTo>
                    <a:lnTo>
                      <a:pt x="1112983" y="1251513"/>
                    </a:lnTo>
                    <a:lnTo>
                      <a:pt x="1105040" y="1266439"/>
                    </a:lnTo>
                    <a:lnTo>
                      <a:pt x="1097097" y="1281682"/>
                    </a:lnTo>
                    <a:lnTo>
                      <a:pt x="1089153" y="1297560"/>
                    </a:lnTo>
                    <a:lnTo>
                      <a:pt x="1082164" y="1314391"/>
                    </a:lnTo>
                    <a:lnTo>
                      <a:pt x="1075174" y="1331857"/>
                    </a:lnTo>
                    <a:lnTo>
                      <a:pt x="1068819" y="1350275"/>
                    </a:lnTo>
                    <a:lnTo>
                      <a:pt x="1062783" y="1369329"/>
                    </a:lnTo>
                    <a:lnTo>
                      <a:pt x="1057699" y="1389336"/>
                    </a:lnTo>
                    <a:lnTo>
                      <a:pt x="1054839" y="1399815"/>
                    </a:lnTo>
                    <a:lnTo>
                      <a:pt x="1052615" y="1410295"/>
                    </a:lnTo>
                    <a:lnTo>
                      <a:pt x="1050391" y="1421092"/>
                    </a:lnTo>
                    <a:lnTo>
                      <a:pt x="1048485" y="1432524"/>
                    </a:lnTo>
                    <a:lnTo>
                      <a:pt x="1046579" y="1443956"/>
                    </a:lnTo>
                    <a:lnTo>
                      <a:pt x="1044672" y="1455706"/>
                    </a:lnTo>
                    <a:lnTo>
                      <a:pt x="1042766" y="1467456"/>
                    </a:lnTo>
                    <a:lnTo>
                      <a:pt x="1041495" y="1479841"/>
                    </a:lnTo>
                    <a:lnTo>
                      <a:pt x="1040224" y="1492543"/>
                    </a:lnTo>
                    <a:lnTo>
                      <a:pt x="1039271" y="1505246"/>
                    </a:lnTo>
                    <a:lnTo>
                      <a:pt x="1038636" y="1518583"/>
                    </a:lnTo>
                    <a:lnTo>
                      <a:pt x="1037682" y="1531921"/>
                    </a:lnTo>
                    <a:lnTo>
                      <a:pt x="1037365" y="1546211"/>
                    </a:lnTo>
                    <a:lnTo>
                      <a:pt x="1037047" y="1560184"/>
                    </a:lnTo>
                    <a:lnTo>
                      <a:pt x="1036729" y="1565583"/>
                    </a:lnTo>
                    <a:lnTo>
                      <a:pt x="1035776" y="1571299"/>
                    </a:lnTo>
                    <a:lnTo>
                      <a:pt x="1034505" y="1576697"/>
                    </a:lnTo>
                    <a:lnTo>
                      <a:pt x="1032599" y="1582096"/>
                    </a:lnTo>
                    <a:lnTo>
                      <a:pt x="1030057" y="1586542"/>
                    </a:lnTo>
                    <a:lnTo>
                      <a:pt x="1027198" y="1591305"/>
                    </a:lnTo>
                    <a:lnTo>
                      <a:pt x="1024020" y="1595751"/>
                    </a:lnTo>
                    <a:lnTo>
                      <a:pt x="1020208" y="1599562"/>
                    </a:lnTo>
                    <a:lnTo>
                      <a:pt x="1016395" y="1603055"/>
                    </a:lnTo>
                    <a:lnTo>
                      <a:pt x="1012265" y="1606548"/>
                    </a:lnTo>
                    <a:lnTo>
                      <a:pt x="1007499" y="1609089"/>
                    </a:lnTo>
                    <a:lnTo>
                      <a:pt x="1002733" y="1611629"/>
                    </a:lnTo>
                    <a:lnTo>
                      <a:pt x="997649" y="1613217"/>
                    </a:lnTo>
                    <a:lnTo>
                      <a:pt x="992248" y="1614805"/>
                    </a:lnTo>
                    <a:lnTo>
                      <a:pt x="986847" y="1615758"/>
                    </a:lnTo>
                    <a:lnTo>
                      <a:pt x="980810" y="1616075"/>
                    </a:lnTo>
                    <a:lnTo>
                      <a:pt x="679609" y="1616075"/>
                    </a:lnTo>
                    <a:lnTo>
                      <a:pt x="377772" y="1616075"/>
                    </a:lnTo>
                    <a:lnTo>
                      <a:pt x="371736" y="1615758"/>
                    </a:lnTo>
                    <a:lnTo>
                      <a:pt x="366334" y="1614805"/>
                    </a:lnTo>
                    <a:lnTo>
                      <a:pt x="360933" y="1613217"/>
                    </a:lnTo>
                    <a:lnTo>
                      <a:pt x="355850" y="1611629"/>
                    </a:lnTo>
                    <a:lnTo>
                      <a:pt x="351084" y="1609089"/>
                    </a:lnTo>
                    <a:lnTo>
                      <a:pt x="346318" y="1606548"/>
                    </a:lnTo>
                    <a:lnTo>
                      <a:pt x="342187" y="1603055"/>
                    </a:lnTo>
                    <a:lnTo>
                      <a:pt x="338057" y="1599562"/>
                    </a:lnTo>
                    <a:lnTo>
                      <a:pt x="334562" y="1595751"/>
                    </a:lnTo>
                    <a:lnTo>
                      <a:pt x="331385" y="1591305"/>
                    </a:lnTo>
                    <a:lnTo>
                      <a:pt x="328525" y="1586859"/>
                    </a:lnTo>
                    <a:lnTo>
                      <a:pt x="325984" y="1582096"/>
                    </a:lnTo>
                    <a:lnTo>
                      <a:pt x="324077" y="1576697"/>
                    </a:lnTo>
                    <a:lnTo>
                      <a:pt x="322806" y="1571616"/>
                    </a:lnTo>
                    <a:lnTo>
                      <a:pt x="321853" y="1565900"/>
                    </a:lnTo>
                    <a:lnTo>
                      <a:pt x="321535" y="1560184"/>
                    </a:lnTo>
                    <a:lnTo>
                      <a:pt x="321218" y="1546211"/>
                    </a:lnTo>
                    <a:lnTo>
                      <a:pt x="320900" y="1531921"/>
                    </a:lnTo>
                    <a:lnTo>
                      <a:pt x="320265" y="1518583"/>
                    </a:lnTo>
                    <a:lnTo>
                      <a:pt x="319311" y="1505246"/>
                    </a:lnTo>
                    <a:lnTo>
                      <a:pt x="318358" y="1492543"/>
                    </a:lnTo>
                    <a:lnTo>
                      <a:pt x="317087" y="1479841"/>
                    </a:lnTo>
                    <a:lnTo>
                      <a:pt x="315816" y="1467456"/>
                    </a:lnTo>
                    <a:lnTo>
                      <a:pt x="313910" y="1455706"/>
                    </a:lnTo>
                    <a:lnTo>
                      <a:pt x="312004" y="1443956"/>
                    </a:lnTo>
                    <a:lnTo>
                      <a:pt x="310415" y="1432524"/>
                    </a:lnTo>
                    <a:lnTo>
                      <a:pt x="308191" y="1421409"/>
                    </a:lnTo>
                    <a:lnTo>
                      <a:pt x="305967" y="1410295"/>
                    </a:lnTo>
                    <a:lnTo>
                      <a:pt x="303743" y="1399815"/>
                    </a:lnTo>
                    <a:lnTo>
                      <a:pt x="301201" y="1389336"/>
                    </a:lnTo>
                    <a:lnTo>
                      <a:pt x="295800" y="1369329"/>
                    </a:lnTo>
                    <a:lnTo>
                      <a:pt x="289763" y="1350275"/>
                    </a:lnTo>
                    <a:lnTo>
                      <a:pt x="283409" y="1331857"/>
                    </a:lnTo>
                    <a:lnTo>
                      <a:pt x="276419" y="1314391"/>
                    </a:lnTo>
                    <a:lnTo>
                      <a:pt x="269429" y="1297560"/>
                    </a:lnTo>
                    <a:lnTo>
                      <a:pt x="261804" y="1281682"/>
                    </a:lnTo>
                    <a:lnTo>
                      <a:pt x="253543" y="1266439"/>
                    </a:lnTo>
                    <a:lnTo>
                      <a:pt x="245600" y="1251513"/>
                    </a:lnTo>
                    <a:lnTo>
                      <a:pt x="237021" y="1236906"/>
                    </a:lnTo>
                    <a:lnTo>
                      <a:pt x="228125" y="1223250"/>
                    </a:lnTo>
                    <a:lnTo>
                      <a:pt x="219229" y="1209913"/>
                    </a:lnTo>
                    <a:lnTo>
                      <a:pt x="210650" y="1196575"/>
                    </a:lnTo>
                    <a:lnTo>
                      <a:pt x="201436" y="1183873"/>
                    </a:lnTo>
                    <a:lnTo>
                      <a:pt x="183008" y="1158785"/>
                    </a:lnTo>
                    <a:lnTo>
                      <a:pt x="164580" y="1134333"/>
                    </a:lnTo>
                    <a:lnTo>
                      <a:pt x="146470" y="1109563"/>
                    </a:lnTo>
                    <a:lnTo>
                      <a:pt x="137892" y="1097178"/>
                    </a:lnTo>
                    <a:lnTo>
                      <a:pt x="129313" y="1084476"/>
                    </a:lnTo>
                    <a:lnTo>
                      <a:pt x="121052" y="1071773"/>
                    </a:lnTo>
                    <a:lnTo>
                      <a:pt x="112792" y="1058753"/>
                    </a:lnTo>
                    <a:lnTo>
                      <a:pt x="105484" y="1045098"/>
                    </a:lnTo>
                    <a:lnTo>
                      <a:pt x="97859" y="1031443"/>
                    </a:lnTo>
                    <a:lnTo>
                      <a:pt x="97541" y="1030808"/>
                    </a:lnTo>
                    <a:lnTo>
                      <a:pt x="97223" y="1030490"/>
                    </a:lnTo>
                    <a:lnTo>
                      <a:pt x="97541" y="1030490"/>
                    </a:lnTo>
                    <a:lnTo>
                      <a:pt x="97541" y="1030172"/>
                    </a:lnTo>
                    <a:lnTo>
                      <a:pt x="97223" y="1029855"/>
                    </a:lnTo>
                    <a:lnTo>
                      <a:pt x="85785" y="1010484"/>
                    </a:lnTo>
                    <a:lnTo>
                      <a:pt x="75300" y="990477"/>
                    </a:lnTo>
                    <a:lnTo>
                      <a:pt x="65133" y="970471"/>
                    </a:lnTo>
                    <a:lnTo>
                      <a:pt x="55602" y="949829"/>
                    </a:lnTo>
                    <a:lnTo>
                      <a:pt x="47341" y="928870"/>
                    </a:lnTo>
                    <a:lnTo>
                      <a:pt x="39080" y="907593"/>
                    </a:lnTo>
                    <a:lnTo>
                      <a:pt x="31772" y="885999"/>
                    </a:lnTo>
                    <a:lnTo>
                      <a:pt x="25418" y="864405"/>
                    </a:lnTo>
                    <a:lnTo>
                      <a:pt x="22241" y="853290"/>
                    </a:lnTo>
                    <a:lnTo>
                      <a:pt x="19381" y="842175"/>
                    </a:lnTo>
                    <a:lnTo>
                      <a:pt x="16839" y="831061"/>
                    </a:lnTo>
                    <a:lnTo>
                      <a:pt x="14298" y="819629"/>
                    </a:lnTo>
                    <a:lnTo>
                      <a:pt x="12073" y="808196"/>
                    </a:lnTo>
                    <a:lnTo>
                      <a:pt x="10167" y="796764"/>
                    </a:lnTo>
                    <a:lnTo>
                      <a:pt x="7943" y="785332"/>
                    </a:lnTo>
                    <a:lnTo>
                      <a:pt x="6354" y="773900"/>
                    </a:lnTo>
                    <a:lnTo>
                      <a:pt x="4766" y="762150"/>
                    </a:lnTo>
                    <a:lnTo>
                      <a:pt x="3495" y="750718"/>
                    </a:lnTo>
                    <a:lnTo>
                      <a:pt x="2224" y="738968"/>
                    </a:lnTo>
                    <a:lnTo>
                      <a:pt x="1589" y="726900"/>
                    </a:lnTo>
                    <a:lnTo>
                      <a:pt x="635" y="715151"/>
                    </a:lnTo>
                    <a:lnTo>
                      <a:pt x="318" y="703401"/>
                    </a:lnTo>
                    <a:lnTo>
                      <a:pt x="0" y="691333"/>
                    </a:lnTo>
                    <a:lnTo>
                      <a:pt x="0" y="679266"/>
                    </a:lnTo>
                    <a:lnTo>
                      <a:pt x="0" y="661800"/>
                    </a:lnTo>
                    <a:lnTo>
                      <a:pt x="635" y="644334"/>
                    </a:lnTo>
                    <a:lnTo>
                      <a:pt x="1906" y="626868"/>
                    </a:lnTo>
                    <a:lnTo>
                      <a:pt x="3177" y="610037"/>
                    </a:lnTo>
                    <a:lnTo>
                      <a:pt x="5084" y="592571"/>
                    </a:lnTo>
                    <a:lnTo>
                      <a:pt x="7625" y="576058"/>
                    </a:lnTo>
                    <a:lnTo>
                      <a:pt x="10485" y="559227"/>
                    </a:lnTo>
                    <a:lnTo>
                      <a:pt x="13662" y="542397"/>
                    </a:lnTo>
                    <a:lnTo>
                      <a:pt x="17157" y="525883"/>
                    </a:lnTo>
                    <a:lnTo>
                      <a:pt x="21287" y="509370"/>
                    </a:lnTo>
                    <a:lnTo>
                      <a:pt x="25736" y="493492"/>
                    </a:lnTo>
                    <a:lnTo>
                      <a:pt x="30184" y="477614"/>
                    </a:lnTo>
                    <a:lnTo>
                      <a:pt x="35585" y="461418"/>
                    </a:lnTo>
                    <a:lnTo>
                      <a:pt x="40986" y="445858"/>
                    </a:lnTo>
                    <a:lnTo>
                      <a:pt x="47023" y="430297"/>
                    </a:lnTo>
                    <a:lnTo>
                      <a:pt x="53060" y="414737"/>
                    </a:lnTo>
                    <a:lnTo>
                      <a:pt x="59732" y="399811"/>
                    </a:lnTo>
                    <a:lnTo>
                      <a:pt x="66722" y="384886"/>
                    </a:lnTo>
                    <a:lnTo>
                      <a:pt x="74029" y="370278"/>
                    </a:lnTo>
                    <a:lnTo>
                      <a:pt x="81973" y="355670"/>
                    </a:lnTo>
                    <a:lnTo>
                      <a:pt x="89598" y="341380"/>
                    </a:lnTo>
                    <a:lnTo>
                      <a:pt x="98176" y="327089"/>
                    </a:lnTo>
                    <a:lnTo>
                      <a:pt x="106755" y="313434"/>
                    </a:lnTo>
                    <a:lnTo>
                      <a:pt x="115969" y="299779"/>
                    </a:lnTo>
                    <a:lnTo>
                      <a:pt x="124865" y="286124"/>
                    </a:lnTo>
                    <a:lnTo>
                      <a:pt x="134714" y="272786"/>
                    </a:lnTo>
                    <a:lnTo>
                      <a:pt x="144564" y="260084"/>
                    </a:lnTo>
                    <a:lnTo>
                      <a:pt x="155049" y="247381"/>
                    </a:lnTo>
                    <a:lnTo>
                      <a:pt x="165534" y="234996"/>
                    </a:lnTo>
                    <a:lnTo>
                      <a:pt x="176336" y="222611"/>
                    </a:lnTo>
                    <a:lnTo>
                      <a:pt x="187456" y="210861"/>
                    </a:lnTo>
                    <a:lnTo>
                      <a:pt x="198894" y="199112"/>
                    </a:lnTo>
                    <a:lnTo>
                      <a:pt x="210650" y="187679"/>
                    </a:lnTo>
                    <a:lnTo>
                      <a:pt x="222406" y="176565"/>
                    </a:lnTo>
                    <a:lnTo>
                      <a:pt x="234797" y="165768"/>
                    </a:lnTo>
                    <a:lnTo>
                      <a:pt x="247188" y="155288"/>
                    </a:lnTo>
                    <a:lnTo>
                      <a:pt x="259897" y="144808"/>
                    </a:lnTo>
                    <a:lnTo>
                      <a:pt x="272606" y="135282"/>
                    </a:lnTo>
                    <a:lnTo>
                      <a:pt x="285951" y="125437"/>
                    </a:lnTo>
                    <a:lnTo>
                      <a:pt x="299295" y="116228"/>
                    </a:lnTo>
                    <a:lnTo>
                      <a:pt x="312957" y="107019"/>
                    </a:lnTo>
                    <a:lnTo>
                      <a:pt x="326937" y="98444"/>
                    </a:lnTo>
                    <a:lnTo>
                      <a:pt x="341234" y="90188"/>
                    </a:lnTo>
                    <a:lnTo>
                      <a:pt x="355532" y="82249"/>
                    </a:lnTo>
                    <a:lnTo>
                      <a:pt x="369829" y="74310"/>
                    </a:lnTo>
                    <a:lnTo>
                      <a:pt x="384445" y="67323"/>
                    </a:lnTo>
                    <a:lnTo>
                      <a:pt x="399695" y="60019"/>
                    </a:lnTo>
                    <a:lnTo>
                      <a:pt x="414946" y="53668"/>
                    </a:lnTo>
                    <a:lnTo>
                      <a:pt x="430197" y="47317"/>
                    </a:lnTo>
                    <a:lnTo>
                      <a:pt x="445765" y="41601"/>
                    </a:lnTo>
                    <a:lnTo>
                      <a:pt x="461333" y="35885"/>
                    </a:lnTo>
                    <a:lnTo>
                      <a:pt x="477220" y="30804"/>
                    </a:lnTo>
                    <a:lnTo>
                      <a:pt x="493423" y="25723"/>
                    </a:lnTo>
                    <a:lnTo>
                      <a:pt x="509310" y="21594"/>
                    </a:lnTo>
                    <a:lnTo>
                      <a:pt x="525831" y="17784"/>
                    </a:lnTo>
                    <a:lnTo>
                      <a:pt x="542353" y="13973"/>
                    </a:lnTo>
                    <a:lnTo>
                      <a:pt x="558874" y="10797"/>
                    </a:lnTo>
                    <a:lnTo>
                      <a:pt x="576031" y="7939"/>
                    </a:lnTo>
                    <a:lnTo>
                      <a:pt x="592871" y="5399"/>
                    </a:lnTo>
                    <a:lnTo>
                      <a:pt x="610028" y="3493"/>
                    </a:lnTo>
                    <a:lnTo>
                      <a:pt x="626867" y="2223"/>
                    </a:lnTo>
                    <a:lnTo>
                      <a:pt x="644342" y="953"/>
                    </a:lnTo>
                    <a:lnTo>
                      <a:pt x="661816" y="318"/>
                    </a:lnTo>
                    <a:lnTo>
                      <a:pt x="67960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bIns="72000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7" name="文本框 20"/>
              <p:cNvSpPr txBox="1"/>
              <p:nvPr/>
            </p:nvSpPr>
            <p:spPr>
              <a:xfrm flipH="1">
                <a:off x="772" y="2300"/>
                <a:ext cx="2979" cy="155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 algn="ctr"/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KEY WORDS </a:t>
                </a:r>
                <a:endParaRPr lang="en-US" altLang="zh-CN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 rot="16200000">
              <a:off x="1220" y="6873"/>
              <a:ext cx="2690" cy="840"/>
              <a:chOff x="11671" y="5426"/>
              <a:chExt cx="2690" cy="840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 flipH="1">
                <a:off x="11809" y="5426"/>
                <a:ext cx="2552" cy="840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924550" y="1167765"/>
            <a:ext cx="1385570" cy="3555365"/>
            <a:chOff x="990" y="3039"/>
            <a:chExt cx="2182" cy="5599"/>
          </a:xfrm>
        </p:grpSpPr>
        <p:grpSp>
          <p:nvGrpSpPr>
            <p:cNvPr id="12" name="组合 11"/>
            <p:cNvGrpSpPr/>
            <p:nvPr/>
          </p:nvGrpSpPr>
          <p:grpSpPr>
            <a:xfrm>
              <a:off x="990" y="3039"/>
              <a:ext cx="2183" cy="2909"/>
              <a:chOff x="772" y="1979"/>
              <a:chExt cx="2979" cy="3969"/>
            </a:xfrm>
          </p:grpSpPr>
          <p:sp>
            <p:nvSpPr>
              <p:cNvPr id="13" name="灯泡"/>
              <p:cNvSpPr/>
              <p:nvPr/>
            </p:nvSpPr>
            <p:spPr bwMode="auto">
              <a:xfrm>
                <a:off x="997" y="1979"/>
                <a:ext cx="2691" cy="3969"/>
              </a:xfrm>
              <a:custGeom>
                <a:avLst/>
                <a:gdLst>
                  <a:gd name="T0" fmla="*/ 839696 w 1358900"/>
                  <a:gd name="T1" fmla="*/ 2086152 h 2151063"/>
                  <a:gd name="T2" fmla="*/ 752405 w 1358900"/>
                  <a:gd name="T3" fmla="*/ 2140511 h 2151063"/>
                  <a:gd name="T4" fmla="*/ 632619 w 1358900"/>
                  <a:gd name="T5" fmla="*/ 2146906 h 2151063"/>
                  <a:gd name="T6" fmla="*/ 534815 w 1358900"/>
                  <a:gd name="T7" fmla="*/ 2102140 h 2151063"/>
                  <a:gd name="T8" fmla="*/ 492444 w 1358900"/>
                  <a:gd name="T9" fmla="*/ 2023160 h 2151063"/>
                  <a:gd name="T10" fmla="*/ 978873 w 1358900"/>
                  <a:gd name="T11" fmla="*/ 1877587 h 2151063"/>
                  <a:gd name="T12" fmla="*/ 975704 w 1358900"/>
                  <a:gd name="T13" fmla="*/ 1949593 h 2151063"/>
                  <a:gd name="T14" fmla="*/ 411711 w 1358900"/>
                  <a:gd name="T15" fmla="*/ 1968795 h 2151063"/>
                  <a:gd name="T16" fmla="*/ 369887 w 1358900"/>
                  <a:gd name="T17" fmla="*/ 1911190 h 2151063"/>
                  <a:gd name="T18" fmla="*/ 411711 w 1358900"/>
                  <a:gd name="T19" fmla="*/ 1853585 h 2151063"/>
                  <a:gd name="T20" fmla="*/ 971585 w 1358900"/>
                  <a:gd name="T21" fmla="*/ 1709923 h 2151063"/>
                  <a:gd name="T22" fmla="*/ 981725 w 1358900"/>
                  <a:gd name="T23" fmla="*/ 1781479 h 2151063"/>
                  <a:gd name="T24" fmla="*/ 423435 w 1358900"/>
                  <a:gd name="T25" fmla="*/ 1812604 h 2151063"/>
                  <a:gd name="T26" fmla="*/ 370837 w 1358900"/>
                  <a:gd name="T27" fmla="*/ 1764793 h 2151063"/>
                  <a:gd name="T28" fmla="*/ 401255 w 1358900"/>
                  <a:gd name="T29" fmla="*/ 1699655 h 2151063"/>
                  <a:gd name="T30" fmla="*/ 1212263 w 1358900"/>
                  <a:gd name="T31" fmla="*/ 1027536 h 2151063"/>
                  <a:gd name="T32" fmla="*/ 1162712 w 1358900"/>
                  <a:gd name="T33" fmla="*/ 1009170 h 2151063"/>
                  <a:gd name="T34" fmla="*/ 1164344 w 1358900"/>
                  <a:gd name="T35" fmla="*/ 1001189 h 2151063"/>
                  <a:gd name="T36" fmla="*/ 686421 w 1358900"/>
                  <a:gd name="T37" fmla="*/ 65405 h 2151063"/>
                  <a:gd name="T38" fmla="*/ 812725 w 1358900"/>
                  <a:gd name="T39" fmla="*/ 98736 h 2151063"/>
                  <a:gd name="T40" fmla="*/ 977427 w 1358900"/>
                  <a:gd name="T41" fmla="*/ 180633 h 2151063"/>
                  <a:gd name="T42" fmla="*/ 1110078 w 1358900"/>
                  <a:gd name="T43" fmla="*/ 304113 h 2151063"/>
                  <a:gd name="T44" fmla="*/ 1201791 w 1358900"/>
                  <a:gd name="T45" fmla="*/ 459019 h 2151063"/>
                  <a:gd name="T46" fmla="*/ 1244633 w 1358900"/>
                  <a:gd name="T47" fmla="*/ 632970 h 2151063"/>
                  <a:gd name="T48" fmla="*/ 1235747 w 1358900"/>
                  <a:gd name="T49" fmla="*/ 811683 h 2151063"/>
                  <a:gd name="T50" fmla="*/ 1175451 w 1358900"/>
                  <a:gd name="T51" fmla="*/ 981191 h 2151063"/>
                  <a:gd name="T52" fmla="*/ 1166089 w 1358900"/>
                  <a:gd name="T53" fmla="*/ 998015 h 2151063"/>
                  <a:gd name="T54" fmla="*/ 1093258 w 1358900"/>
                  <a:gd name="T55" fmla="*/ 1114194 h 2151063"/>
                  <a:gd name="T56" fmla="*/ 995199 w 1358900"/>
                  <a:gd name="T57" fmla="*/ 1298621 h 2151063"/>
                  <a:gd name="T58" fmla="*/ 972667 w 1358900"/>
                  <a:gd name="T59" fmla="*/ 1488761 h 2151063"/>
                  <a:gd name="T60" fmla="*/ 1011066 w 1358900"/>
                  <a:gd name="T61" fmla="*/ 1334490 h 2151063"/>
                  <a:gd name="T62" fmla="*/ 1111982 w 1358900"/>
                  <a:gd name="T63" fmla="*/ 1164665 h 2151063"/>
                  <a:gd name="T64" fmla="*/ 1213215 w 1358900"/>
                  <a:gd name="T65" fmla="*/ 1025948 h 2151063"/>
                  <a:gd name="T66" fmla="*/ 1270338 w 1358900"/>
                  <a:gd name="T67" fmla="*/ 912626 h 2151063"/>
                  <a:gd name="T68" fmla="*/ 1310640 w 1358900"/>
                  <a:gd name="T69" fmla="*/ 718359 h 2151063"/>
                  <a:gd name="T70" fmla="*/ 1289061 w 1358900"/>
                  <a:gd name="T71" fmla="*/ 521235 h 2151063"/>
                  <a:gd name="T72" fmla="*/ 1207503 w 1358900"/>
                  <a:gd name="T73" fmla="*/ 340935 h 2151063"/>
                  <a:gd name="T74" fmla="*/ 1074535 w 1358900"/>
                  <a:gd name="T75" fmla="*/ 196187 h 2151063"/>
                  <a:gd name="T76" fmla="*/ 904755 w 1358900"/>
                  <a:gd name="T77" fmla="*/ 100640 h 2151063"/>
                  <a:gd name="T78" fmla="*/ 715934 w 1358900"/>
                  <a:gd name="T79" fmla="*/ 65405 h 2151063"/>
                  <a:gd name="T80" fmla="*/ 865159 w 1358900"/>
                  <a:gd name="T81" fmla="*/ 25723 h 2151063"/>
                  <a:gd name="T82" fmla="*/ 1059288 w 1358900"/>
                  <a:gd name="T83" fmla="*/ 116228 h 2151063"/>
                  <a:gd name="T84" fmla="*/ 1214019 w 1358900"/>
                  <a:gd name="T85" fmla="*/ 260084 h 2151063"/>
                  <a:gd name="T86" fmla="*/ 1317596 w 1358900"/>
                  <a:gd name="T87" fmla="*/ 445858 h 2151063"/>
                  <a:gd name="T88" fmla="*/ 1358582 w 1358900"/>
                  <a:gd name="T89" fmla="*/ 661800 h 2151063"/>
                  <a:gd name="T90" fmla="*/ 1344285 w 1358900"/>
                  <a:gd name="T91" fmla="*/ 819629 h 2151063"/>
                  <a:gd name="T92" fmla="*/ 1261359 w 1358900"/>
                  <a:gd name="T93" fmla="*/ 1030172 h 2151063"/>
                  <a:gd name="T94" fmla="*/ 1147932 w 1358900"/>
                  <a:gd name="T95" fmla="*/ 1196575 h 2151063"/>
                  <a:gd name="T96" fmla="*/ 1054839 w 1358900"/>
                  <a:gd name="T97" fmla="*/ 1399815 h 2151063"/>
                  <a:gd name="T98" fmla="*/ 1037047 w 1358900"/>
                  <a:gd name="T99" fmla="*/ 1560184 h 2151063"/>
                  <a:gd name="T100" fmla="*/ 997649 w 1358900"/>
                  <a:gd name="T101" fmla="*/ 1613217 h 2151063"/>
                  <a:gd name="T102" fmla="*/ 338057 w 1358900"/>
                  <a:gd name="T103" fmla="*/ 1599562 h 2151063"/>
                  <a:gd name="T104" fmla="*/ 318358 w 1358900"/>
                  <a:gd name="T105" fmla="*/ 1492543 h 2151063"/>
                  <a:gd name="T106" fmla="*/ 276419 w 1358900"/>
                  <a:gd name="T107" fmla="*/ 1314391 h 2151063"/>
                  <a:gd name="T108" fmla="*/ 137892 w 1358900"/>
                  <a:gd name="T109" fmla="*/ 1097178 h 2151063"/>
                  <a:gd name="T110" fmla="*/ 65133 w 1358900"/>
                  <a:gd name="T111" fmla="*/ 970471 h 2151063"/>
                  <a:gd name="T112" fmla="*/ 6354 w 1358900"/>
                  <a:gd name="T113" fmla="*/ 773900 h 2151063"/>
                  <a:gd name="T114" fmla="*/ 5084 w 1358900"/>
                  <a:gd name="T115" fmla="*/ 592571 h 2151063"/>
                  <a:gd name="T116" fmla="*/ 66722 w 1358900"/>
                  <a:gd name="T117" fmla="*/ 384886 h 2151063"/>
                  <a:gd name="T118" fmla="*/ 187456 w 1358900"/>
                  <a:gd name="T119" fmla="*/ 210861 h 2151063"/>
                  <a:gd name="T120" fmla="*/ 355532 w 1358900"/>
                  <a:gd name="T121" fmla="*/ 82249 h 2151063"/>
                  <a:gd name="T122" fmla="*/ 558874 w 1358900"/>
                  <a:gd name="T123" fmla="*/ 10797 h 215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58900" h="2151063">
                    <a:moveTo>
                      <a:pt x="492125" y="2016125"/>
                    </a:moveTo>
                    <a:lnTo>
                      <a:pt x="866775" y="2016125"/>
                    </a:lnTo>
                    <a:lnTo>
                      <a:pt x="866775" y="2023160"/>
                    </a:lnTo>
                    <a:lnTo>
                      <a:pt x="865819" y="2029875"/>
                    </a:lnTo>
                    <a:lnTo>
                      <a:pt x="864864" y="2036590"/>
                    </a:lnTo>
                    <a:lnTo>
                      <a:pt x="863271" y="2043305"/>
                    </a:lnTo>
                    <a:lnTo>
                      <a:pt x="861041" y="2050020"/>
                    </a:lnTo>
                    <a:lnTo>
                      <a:pt x="858811" y="2056415"/>
                    </a:lnTo>
                    <a:lnTo>
                      <a:pt x="855625" y="2062810"/>
                    </a:lnTo>
                    <a:lnTo>
                      <a:pt x="852120" y="2068565"/>
                    </a:lnTo>
                    <a:lnTo>
                      <a:pt x="848616" y="2074961"/>
                    </a:lnTo>
                    <a:lnTo>
                      <a:pt x="844156" y="2080397"/>
                    </a:lnTo>
                    <a:lnTo>
                      <a:pt x="839696" y="2086152"/>
                    </a:lnTo>
                    <a:lnTo>
                      <a:pt x="834917" y="2091588"/>
                    </a:lnTo>
                    <a:lnTo>
                      <a:pt x="829820" y="2097024"/>
                    </a:lnTo>
                    <a:lnTo>
                      <a:pt x="824404" y="2102140"/>
                    </a:lnTo>
                    <a:lnTo>
                      <a:pt x="818351" y="2106936"/>
                    </a:lnTo>
                    <a:lnTo>
                      <a:pt x="812298" y="2111733"/>
                    </a:lnTo>
                    <a:lnTo>
                      <a:pt x="805608" y="2116209"/>
                    </a:lnTo>
                    <a:lnTo>
                      <a:pt x="798918" y="2120366"/>
                    </a:lnTo>
                    <a:lnTo>
                      <a:pt x="791590" y="2124523"/>
                    </a:lnTo>
                    <a:lnTo>
                      <a:pt x="784263" y="2128041"/>
                    </a:lnTo>
                    <a:lnTo>
                      <a:pt x="776936" y="2131878"/>
                    </a:lnTo>
                    <a:lnTo>
                      <a:pt x="768971" y="2135075"/>
                    </a:lnTo>
                    <a:lnTo>
                      <a:pt x="760688" y="2137953"/>
                    </a:lnTo>
                    <a:lnTo>
                      <a:pt x="752405" y="2140511"/>
                    </a:lnTo>
                    <a:lnTo>
                      <a:pt x="743803" y="2142749"/>
                    </a:lnTo>
                    <a:lnTo>
                      <a:pt x="735202" y="2145307"/>
                    </a:lnTo>
                    <a:lnTo>
                      <a:pt x="726281" y="2146906"/>
                    </a:lnTo>
                    <a:lnTo>
                      <a:pt x="717361" y="2148505"/>
                    </a:lnTo>
                    <a:lnTo>
                      <a:pt x="708122" y="2149784"/>
                    </a:lnTo>
                    <a:lnTo>
                      <a:pt x="698565" y="2150424"/>
                    </a:lnTo>
                    <a:lnTo>
                      <a:pt x="689007" y="2151063"/>
                    </a:lnTo>
                    <a:lnTo>
                      <a:pt x="679769" y="2151063"/>
                    </a:lnTo>
                    <a:lnTo>
                      <a:pt x="669893" y="2151063"/>
                    </a:lnTo>
                    <a:lnTo>
                      <a:pt x="660335" y="2150424"/>
                    </a:lnTo>
                    <a:lnTo>
                      <a:pt x="650778" y="2149784"/>
                    </a:lnTo>
                    <a:lnTo>
                      <a:pt x="641539" y="2148505"/>
                    </a:lnTo>
                    <a:lnTo>
                      <a:pt x="632619" y="2146906"/>
                    </a:lnTo>
                    <a:lnTo>
                      <a:pt x="623699" y="2145307"/>
                    </a:lnTo>
                    <a:lnTo>
                      <a:pt x="615097" y="2142749"/>
                    </a:lnTo>
                    <a:lnTo>
                      <a:pt x="606495" y="2140511"/>
                    </a:lnTo>
                    <a:lnTo>
                      <a:pt x="598212" y="2137953"/>
                    </a:lnTo>
                    <a:lnTo>
                      <a:pt x="590248" y="2135075"/>
                    </a:lnTo>
                    <a:lnTo>
                      <a:pt x="582283" y="2131878"/>
                    </a:lnTo>
                    <a:lnTo>
                      <a:pt x="574637" y="2128041"/>
                    </a:lnTo>
                    <a:lnTo>
                      <a:pt x="567310" y="2124523"/>
                    </a:lnTo>
                    <a:lnTo>
                      <a:pt x="559983" y="2120366"/>
                    </a:lnTo>
                    <a:lnTo>
                      <a:pt x="553292" y="2116209"/>
                    </a:lnTo>
                    <a:lnTo>
                      <a:pt x="546921" y="2111733"/>
                    </a:lnTo>
                    <a:lnTo>
                      <a:pt x="540868" y="2106936"/>
                    </a:lnTo>
                    <a:lnTo>
                      <a:pt x="534815" y="2102140"/>
                    </a:lnTo>
                    <a:lnTo>
                      <a:pt x="529399" y="2097024"/>
                    </a:lnTo>
                    <a:lnTo>
                      <a:pt x="523983" y="2091588"/>
                    </a:lnTo>
                    <a:lnTo>
                      <a:pt x="519204" y="2086152"/>
                    </a:lnTo>
                    <a:lnTo>
                      <a:pt x="514744" y="2080397"/>
                    </a:lnTo>
                    <a:lnTo>
                      <a:pt x="510284" y="2074961"/>
                    </a:lnTo>
                    <a:lnTo>
                      <a:pt x="506780" y="2068565"/>
                    </a:lnTo>
                    <a:lnTo>
                      <a:pt x="503594" y="2062810"/>
                    </a:lnTo>
                    <a:lnTo>
                      <a:pt x="500408" y="2056415"/>
                    </a:lnTo>
                    <a:lnTo>
                      <a:pt x="497860" y="2050020"/>
                    </a:lnTo>
                    <a:lnTo>
                      <a:pt x="495629" y="2043305"/>
                    </a:lnTo>
                    <a:lnTo>
                      <a:pt x="494037" y="2036590"/>
                    </a:lnTo>
                    <a:lnTo>
                      <a:pt x="493081" y="2029875"/>
                    </a:lnTo>
                    <a:lnTo>
                      <a:pt x="492444" y="2023160"/>
                    </a:lnTo>
                    <a:lnTo>
                      <a:pt x="492125" y="2016125"/>
                    </a:lnTo>
                    <a:close/>
                    <a:moveTo>
                      <a:pt x="429455" y="1851025"/>
                    </a:moveTo>
                    <a:lnTo>
                      <a:pt x="929444" y="1851025"/>
                    </a:lnTo>
                    <a:lnTo>
                      <a:pt x="935464" y="1851345"/>
                    </a:lnTo>
                    <a:lnTo>
                      <a:pt x="941485" y="1852305"/>
                    </a:lnTo>
                    <a:lnTo>
                      <a:pt x="947188" y="1853585"/>
                    </a:lnTo>
                    <a:lnTo>
                      <a:pt x="952574" y="1855825"/>
                    </a:lnTo>
                    <a:lnTo>
                      <a:pt x="957644" y="1858066"/>
                    </a:lnTo>
                    <a:lnTo>
                      <a:pt x="963030" y="1861266"/>
                    </a:lnTo>
                    <a:lnTo>
                      <a:pt x="967466" y="1864786"/>
                    </a:lnTo>
                    <a:lnTo>
                      <a:pt x="971585" y="1868626"/>
                    </a:lnTo>
                    <a:lnTo>
                      <a:pt x="975704" y="1873107"/>
                    </a:lnTo>
                    <a:lnTo>
                      <a:pt x="978873" y="1877587"/>
                    </a:lnTo>
                    <a:lnTo>
                      <a:pt x="981725" y="1882388"/>
                    </a:lnTo>
                    <a:lnTo>
                      <a:pt x="984259" y="1887828"/>
                    </a:lnTo>
                    <a:lnTo>
                      <a:pt x="986477" y="1893268"/>
                    </a:lnTo>
                    <a:lnTo>
                      <a:pt x="988062" y="1899029"/>
                    </a:lnTo>
                    <a:lnTo>
                      <a:pt x="988695" y="1905109"/>
                    </a:lnTo>
                    <a:lnTo>
                      <a:pt x="989012" y="1911190"/>
                    </a:lnTo>
                    <a:lnTo>
                      <a:pt x="988695" y="1917270"/>
                    </a:lnTo>
                    <a:lnTo>
                      <a:pt x="988062" y="1923351"/>
                    </a:lnTo>
                    <a:lnTo>
                      <a:pt x="986477" y="1929111"/>
                    </a:lnTo>
                    <a:lnTo>
                      <a:pt x="984259" y="1934872"/>
                    </a:lnTo>
                    <a:lnTo>
                      <a:pt x="981725" y="1939992"/>
                    </a:lnTo>
                    <a:lnTo>
                      <a:pt x="978873" y="1945113"/>
                    </a:lnTo>
                    <a:lnTo>
                      <a:pt x="975704" y="1949593"/>
                    </a:lnTo>
                    <a:lnTo>
                      <a:pt x="971585" y="1953753"/>
                    </a:lnTo>
                    <a:lnTo>
                      <a:pt x="967466" y="1957914"/>
                    </a:lnTo>
                    <a:lnTo>
                      <a:pt x="963030" y="1961114"/>
                    </a:lnTo>
                    <a:lnTo>
                      <a:pt x="957644" y="1963994"/>
                    </a:lnTo>
                    <a:lnTo>
                      <a:pt x="952574" y="1966554"/>
                    </a:lnTo>
                    <a:lnTo>
                      <a:pt x="947188" y="1968795"/>
                    </a:lnTo>
                    <a:lnTo>
                      <a:pt x="941485" y="1970395"/>
                    </a:lnTo>
                    <a:lnTo>
                      <a:pt x="935464" y="1971355"/>
                    </a:lnTo>
                    <a:lnTo>
                      <a:pt x="929444" y="1971675"/>
                    </a:lnTo>
                    <a:lnTo>
                      <a:pt x="429455" y="1971675"/>
                    </a:lnTo>
                    <a:lnTo>
                      <a:pt x="423435" y="1971355"/>
                    </a:lnTo>
                    <a:lnTo>
                      <a:pt x="417414" y="1970395"/>
                    </a:lnTo>
                    <a:lnTo>
                      <a:pt x="411711" y="1968795"/>
                    </a:lnTo>
                    <a:lnTo>
                      <a:pt x="406325" y="1966554"/>
                    </a:lnTo>
                    <a:lnTo>
                      <a:pt x="401255" y="1963994"/>
                    </a:lnTo>
                    <a:lnTo>
                      <a:pt x="396185" y="1961114"/>
                    </a:lnTo>
                    <a:lnTo>
                      <a:pt x="391433" y="1957914"/>
                    </a:lnTo>
                    <a:lnTo>
                      <a:pt x="387314" y="1953753"/>
                    </a:lnTo>
                    <a:lnTo>
                      <a:pt x="383511" y="1949593"/>
                    </a:lnTo>
                    <a:lnTo>
                      <a:pt x="380026" y="1945113"/>
                    </a:lnTo>
                    <a:lnTo>
                      <a:pt x="377174" y="1939992"/>
                    </a:lnTo>
                    <a:lnTo>
                      <a:pt x="374323" y="1934872"/>
                    </a:lnTo>
                    <a:lnTo>
                      <a:pt x="372422" y="1929111"/>
                    </a:lnTo>
                    <a:lnTo>
                      <a:pt x="370837" y="1923351"/>
                    </a:lnTo>
                    <a:lnTo>
                      <a:pt x="370204" y="1917270"/>
                    </a:lnTo>
                    <a:lnTo>
                      <a:pt x="369887" y="1911190"/>
                    </a:lnTo>
                    <a:lnTo>
                      <a:pt x="370204" y="1905109"/>
                    </a:lnTo>
                    <a:lnTo>
                      <a:pt x="370837" y="1899029"/>
                    </a:lnTo>
                    <a:lnTo>
                      <a:pt x="372422" y="1893268"/>
                    </a:lnTo>
                    <a:lnTo>
                      <a:pt x="374323" y="1887828"/>
                    </a:lnTo>
                    <a:lnTo>
                      <a:pt x="377174" y="1882388"/>
                    </a:lnTo>
                    <a:lnTo>
                      <a:pt x="380026" y="1877587"/>
                    </a:lnTo>
                    <a:lnTo>
                      <a:pt x="383511" y="1873107"/>
                    </a:lnTo>
                    <a:lnTo>
                      <a:pt x="387314" y="1868626"/>
                    </a:lnTo>
                    <a:lnTo>
                      <a:pt x="391433" y="1864786"/>
                    </a:lnTo>
                    <a:lnTo>
                      <a:pt x="396185" y="1861266"/>
                    </a:lnTo>
                    <a:lnTo>
                      <a:pt x="401255" y="1858066"/>
                    </a:lnTo>
                    <a:lnTo>
                      <a:pt x="406325" y="1855825"/>
                    </a:lnTo>
                    <a:lnTo>
                      <a:pt x="411711" y="1853585"/>
                    </a:lnTo>
                    <a:lnTo>
                      <a:pt x="417414" y="1852305"/>
                    </a:lnTo>
                    <a:lnTo>
                      <a:pt x="423435" y="1851345"/>
                    </a:lnTo>
                    <a:lnTo>
                      <a:pt x="429455" y="1851025"/>
                    </a:lnTo>
                    <a:close/>
                    <a:moveTo>
                      <a:pt x="429455" y="1692275"/>
                    </a:moveTo>
                    <a:lnTo>
                      <a:pt x="929444" y="1692275"/>
                    </a:lnTo>
                    <a:lnTo>
                      <a:pt x="935464" y="1692596"/>
                    </a:lnTo>
                    <a:lnTo>
                      <a:pt x="941485" y="1693238"/>
                    </a:lnTo>
                    <a:lnTo>
                      <a:pt x="947188" y="1694842"/>
                    </a:lnTo>
                    <a:lnTo>
                      <a:pt x="952574" y="1697088"/>
                    </a:lnTo>
                    <a:lnTo>
                      <a:pt x="957644" y="1699655"/>
                    </a:lnTo>
                    <a:lnTo>
                      <a:pt x="963030" y="1702543"/>
                    </a:lnTo>
                    <a:lnTo>
                      <a:pt x="967466" y="1706073"/>
                    </a:lnTo>
                    <a:lnTo>
                      <a:pt x="971585" y="1709923"/>
                    </a:lnTo>
                    <a:lnTo>
                      <a:pt x="975704" y="1714095"/>
                    </a:lnTo>
                    <a:lnTo>
                      <a:pt x="978873" y="1718908"/>
                    </a:lnTo>
                    <a:lnTo>
                      <a:pt x="981725" y="1724042"/>
                    </a:lnTo>
                    <a:lnTo>
                      <a:pt x="984259" y="1729176"/>
                    </a:lnTo>
                    <a:lnTo>
                      <a:pt x="986477" y="1734631"/>
                    </a:lnTo>
                    <a:lnTo>
                      <a:pt x="988062" y="1740407"/>
                    </a:lnTo>
                    <a:lnTo>
                      <a:pt x="988695" y="1746503"/>
                    </a:lnTo>
                    <a:lnTo>
                      <a:pt x="989012" y="1752600"/>
                    </a:lnTo>
                    <a:lnTo>
                      <a:pt x="988695" y="1759017"/>
                    </a:lnTo>
                    <a:lnTo>
                      <a:pt x="988062" y="1764793"/>
                    </a:lnTo>
                    <a:lnTo>
                      <a:pt x="986477" y="1770569"/>
                    </a:lnTo>
                    <a:lnTo>
                      <a:pt x="984259" y="1776024"/>
                    </a:lnTo>
                    <a:lnTo>
                      <a:pt x="981725" y="1781479"/>
                    </a:lnTo>
                    <a:lnTo>
                      <a:pt x="978873" y="1786292"/>
                    </a:lnTo>
                    <a:lnTo>
                      <a:pt x="975704" y="1791426"/>
                    </a:lnTo>
                    <a:lnTo>
                      <a:pt x="971585" y="1795598"/>
                    </a:lnTo>
                    <a:lnTo>
                      <a:pt x="967466" y="1799127"/>
                    </a:lnTo>
                    <a:lnTo>
                      <a:pt x="963030" y="1802657"/>
                    </a:lnTo>
                    <a:lnTo>
                      <a:pt x="957644" y="1805866"/>
                    </a:lnTo>
                    <a:lnTo>
                      <a:pt x="952574" y="1808433"/>
                    </a:lnTo>
                    <a:lnTo>
                      <a:pt x="947188" y="1810358"/>
                    </a:lnTo>
                    <a:lnTo>
                      <a:pt x="941485" y="1811641"/>
                    </a:lnTo>
                    <a:lnTo>
                      <a:pt x="935464" y="1812604"/>
                    </a:lnTo>
                    <a:lnTo>
                      <a:pt x="929444" y="1812925"/>
                    </a:lnTo>
                    <a:lnTo>
                      <a:pt x="429455" y="1812925"/>
                    </a:lnTo>
                    <a:lnTo>
                      <a:pt x="423435" y="1812604"/>
                    </a:lnTo>
                    <a:lnTo>
                      <a:pt x="417414" y="1811641"/>
                    </a:lnTo>
                    <a:lnTo>
                      <a:pt x="411711" y="1810358"/>
                    </a:lnTo>
                    <a:lnTo>
                      <a:pt x="406325" y="1808433"/>
                    </a:lnTo>
                    <a:lnTo>
                      <a:pt x="401255" y="1805866"/>
                    </a:lnTo>
                    <a:lnTo>
                      <a:pt x="396185" y="1802657"/>
                    </a:lnTo>
                    <a:lnTo>
                      <a:pt x="391433" y="1799127"/>
                    </a:lnTo>
                    <a:lnTo>
                      <a:pt x="387314" y="1795598"/>
                    </a:lnTo>
                    <a:lnTo>
                      <a:pt x="383511" y="1791426"/>
                    </a:lnTo>
                    <a:lnTo>
                      <a:pt x="380026" y="1786292"/>
                    </a:lnTo>
                    <a:lnTo>
                      <a:pt x="377174" y="1781479"/>
                    </a:lnTo>
                    <a:lnTo>
                      <a:pt x="374323" y="1776024"/>
                    </a:lnTo>
                    <a:lnTo>
                      <a:pt x="372422" y="1770569"/>
                    </a:lnTo>
                    <a:lnTo>
                      <a:pt x="370837" y="1764793"/>
                    </a:lnTo>
                    <a:lnTo>
                      <a:pt x="370204" y="1759017"/>
                    </a:lnTo>
                    <a:lnTo>
                      <a:pt x="369887" y="1752600"/>
                    </a:lnTo>
                    <a:lnTo>
                      <a:pt x="370204" y="1746503"/>
                    </a:lnTo>
                    <a:lnTo>
                      <a:pt x="370837" y="1740407"/>
                    </a:lnTo>
                    <a:lnTo>
                      <a:pt x="372422" y="1734631"/>
                    </a:lnTo>
                    <a:lnTo>
                      <a:pt x="374323" y="1729176"/>
                    </a:lnTo>
                    <a:lnTo>
                      <a:pt x="377174" y="1724042"/>
                    </a:lnTo>
                    <a:lnTo>
                      <a:pt x="380026" y="1718908"/>
                    </a:lnTo>
                    <a:lnTo>
                      <a:pt x="383511" y="1714095"/>
                    </a:lnTo>
                    <a:lnTo>
                      <a:pt x="387314" y="1709923"/>
                    </a:lnTo>
                    <a:lnTo>
                      <a:pt x="391433" y="1706073"/>
                    </a:lnTo>
                    <a:lnTo>
                      <a:pt x="396185" y="1702543"/>
                    </a:lnTo>
                    <a:lnTo>
                      <a:pt x="401255" y="1699655"/>
                    </a:lnTo>
                    <a:lnTo>
                      <a:pt x="406325" y="1697088"/>
                    </a:lnTo>
                    <a:lnTo>
                      <a:pt x="411711" y="1694842"/>
                    </a:lnTo>
                    <a:lnTo>
                      <a:pt x="417414" y="1693238"/>
                    </a:lnTo>
                    <a:lnTo>
                      <a:pt x="423435" y="1692596"/>
                    </a:lnTo>
                    <a:lnTo>
                      <a:pt x="429455" y="1692275"/>
                    </a:lnTo>
                    <a:close/>
                    <a:moveTo>
                      <a:pt x="1217103" y="1013330"/>
                    </a:moveTo>
                    <a:lnTo>
                      <a:pt x="1217023" y="1014521"/>
                    </a:lnTo>
                    <a:lnTo>
                      <a:pt x="1216389" y="1018965"/>
                    </a:lnTo>
                    <a:lnTo>
                      <a:pt x="1215437" y="1022139"/>
                    </a:lnTo>
                    <a:lnTo>
                      <a:pt x="1214802" y="1023409"/>
                    </a:lnTo>
                    <a:lnTo>
                      <a:pt x="1214167" y="1024361"/>
                    </a:lnTo>
                    <a:lnTo>
                      <a:pt x="1213850" y="1024679"/>
                    </a:lnTo>
                    <a:lnTo>
                      <a:pt x="1212263" y="1027536"/>
                    </a:lnTo>
                    <a:lnTo>
                      <a:pt x="1210676" y="1029440"/>
                    </a:lnTo>
                    <a:lnTo>
                      <a:pt x="1213215" y="1024996"/>
                    </a:lnTo>
                    <a:lnTo>
                      <a:pt x="1215119" y="1020870"/>
                    </a:lnTo>
                    <a:lnTo>
                      <a:pt x="1216389" y="1017378"/>
                    </a:lnTo>
                    <a:lnTo>
                      <a:pt x="1217023" y="1013886"/>
                    </a:lnTo>
                    <a:lnTo>
                      <a:pt x="1217103" y="1013330"/>
                    </a:lnTo>
                    <a:close/>
                    <a:moveTo>
                      <a:pt x="1217341" y="1009442"/>
                    </a:moveTo>
                    <a:lnTo>
                      <a:pt x="1217658" y="1010077"/>
                    </a:lnTo>
                    <a:lnTo>
                      <a:pt x="1217341" y="1011664"/>
                    </a:lnTo>
                    <a:lnTo>
                      <a:pt x="1217103" y="1013330"/>
                    </a:lnTo>
                    <a:lnTo>
                      <a:pt x="1217341" y="1009760"/>
                    </a:lnTo>
                    <a:lnTo>
                      <a:pt x="1217341" y="1009442"/>
                    </a:lnTo>
                    <a:close/>
                    <a:moveTo>
                      <a:pt x="1162712" y="1009170"/>
                    </a:moveTo>
                    <a:lnTo>
                      <a:pt x="1162440" y="1013251"/>
                    </a:lnTo>
                    <a:lnTo>
                      <a:pt x="1162440" y="1012934"/>
                    </a:lnTo>
                    <a:lnTo>
                      <a:pt x="1162440" y="1011347"/>
                    </a:lnTo>
                    <a:lnTo>
                      <a:pt x="1162712" y="1009170"/>
                    </a:lnTo>
                    <a:close/>
                    <a:moveTo>
                      <a:pt x="1167137" y="996491"/>
                    </a:moveTo>
                    <a:lnTo>
                      <a:pt x="1166565" y="997380"/>
                    </a:lnTo>
                    <a:lnTo>
                      <a:pt x="1164661" y="1001506"/>
                    </a:lnTo>
                    <a:lnTo>
                      <a:pt x="1163392" y="1005633"/>
                    </a:lnTo>
                    <a:lnTo>
                      <a:pt x="1162757" y="1008807"/>
                    </a:lnTo>
                    <a:lnTo>
                      <a:pt x="1162712" y="1009170"/>
                    </a:lnTo>
                    <a:lnTo>
                      <a:pt x="1162757" y="1008490"/>
                    </a:lnTo>
                    <a:lnTo>
                      <a:pt x="1163392" y="1004681"/>
                    </a:lnTo>
                    <a:lnTo>
                      <a:pt x="1164344" y="1001189"/>
                    </a:lnTo>
                    <a:lnTo>
                      <a:pt x="1164767" y="1000448"/>
                    </a:lnTo>
                    <a:lnTo>
                      <a:pt x="1164979" y="1000237"/>
                    </a:lnTo>
                    <a:lnTo>
                      <a:pt x="1164979" y="1000078"/>
                    </a:lnTo>
                    <a:lnTo>
                      <a:pt x="1165613" y="998967"/>
                    </a:lnTo>
                    <a:lnTo>
                      <a:pt x="1166089" y="998015"/>
                    </a:lnTo>
                    <a:lnTo>
                      <a:pt x="1166756" y="996872"/>
                    </a:lnTo>
                    <a:lnTo>
                      <a:pt x="1167137" y="996491"/>
                    </a:lnTo>
                    <a:close/>
                    <a:moveTo>
                      <a:pt x="1167517" y="995899"/>
                    </a:moveTo>
                    <a:lnTo>
                      <a:pt x="1167517" y="996110"/>
                    </a:lnTo>
                    <a:lnTo>
                      <a:pt x="1167137" y="996491"/>
                    </a:lnTo>
                    <a:lnTo>
                      <a:pt x="1167517" y="995899"/>
                    </a:lnTo>
                    <a:close/>
                    <a:moveTo>
                      <a:pt x="701019" y="65088"/>
                    </a:moveTo>
                    <a:lnTo>
                      <a:pt x="686421" y="65405"/>
                    </a:lnTo>
                    <a:lnTo>
                      <a:pt x="671823" y="66358"/>
                    </a:lnTo>
                    <a:lnTo>
                      <a:pt x="657225" y="67310"/>
                    </a:lnTo>
                    <a:lnTo>
                      <a:pt x="671823" y="68897"/>
                    </a:lnTo>
                    <a:lnTo>
                      <a:pt x="686104" y="70484"/>
                    </a:lnTo>
                    <a:lnTo>
                      <a:pt x="700384" y="72389"/>
                    </a:lnTo>
                    <a:lnTo>
                      <a:pt x="714982" y="74611"/>
                    </a:lnTo>
                    <a:lnTo>
                      <a:pt x="729263" y="77468"/>
                    </a:lnTo>
                    <a:lnTo>
                      <a:pt x="743226" y="80325"/>
                    </a:lnTo>
                    <a:lnTo>
                      <a:pt x="757189" y="83499"/>
                    </a:lnTo>
                    <a:lnTo>
                      <a:pt x="771152" y="86673"/>
                    </a:lnTo>
                    <a:lnTo>
                      <a:pt x="785433" y="90800"/>
                    </a:lnTo>
                    <a:lnTo>
                      <a:pt x="799079" y="94609"/>
                    </a:lnTo>
                    <a:lnTo>
                      <a:pt x="812725" y="98736"/>
                    </a:lnTo>
                    <a:lnTo>
                      <a:pt x="826053" y="103497"/>
                    </a:lnTo>
                    <a:lnTo>
                      <a:pt x="839382" y="108259"/>
                    </a:lnTo>
                    <a:lnTo>
                      <a:pt x="852710" y="113655"/>
                    </a:lnTo>
                    <a:lnTo>
                      <a:pt x="865721" y="119051"/>
                    </a:lnTo>
                    <a:lnTo>
                      <a:pt x="878733" y="125082"/>
                    </a:lnTo>
                    <a:lnTo>
                      <a:pt x="892061" y="130796"/>
                    </a:lnTo>
                    <a:lnTo>
                      <a:pt x="904755" y="137462"/>
                    </a:lnTo>
                    <a:lnTo>
                      <a:pt x="917131" y="143811"/>
                    </a:lnTo>
                    <a:lnTo>
                      <a:pt x="929508" y="150794"/>
                    </a:lnTo>
                    <a:lnTo>
                      <a:pt x="941884" y="157778"/>
                    </a:lnTo>
                    <a:lnTo>
                      <a:pt x="953944" y="165078"/>
                    </a:lnTo>
                    <a:lnTo>
                      <a:pt x="965685" y="173014"/>
                    </a:lnTo>
                    <a:lnTo>
                      <a:pt x="977427" y="180633"/>
                    </a:lnTo>
                    <a:lnTo>
                      <a:pt x="988852" y="188886"/>
                    </a:lnTo>
                    <a:lnTo>
                      <a:pt x="1000276" y="197139"/>
                    </a:lnTo>
                    <a:lnTo>
                      <a:pt x="1011383" y="206027"/>
                    </a:lnTo>
                    <a:lnTo>
                      <a:pt x="1022173" y="214598"/>
                    </a:lnTo>
                    <a:lnTo>
                      <a:pt x="1032963" y="223803"/>
                    </a:lnTo>
                    <a:lnTo>
                      <a:pt x="1043118" y="233008"/>
                    </a:lnTo>
                    <a:lnTo>
                      <a:pt x="1053590" y="242531"/>
                    </a:lnTo>
                    <a:lnTo>
                      <a:pt x="1063428" y="252054"/>
                    </a:lnTo>
                    <a:lnTo>
                      <a:pt x="1073266" y="262212"/>
                    </a:lnTo>
                    <a:lnTo>
                      <a:pt x="1083103" y="272370"/>
                    </a:lnTo>
                    <a:lnTo>
                      <a:pt x="1092306" y="282845"/>
                    </a:lnTo>
                    <a:lnTo>
                      <a:pt x="1101192" y="293320"/>
                    </a:lnTo>
                    <a:lnTo>
                      <a:pt x="1110078" y="304113"/>
                    </a:lnTo>
                    <a:lnTo>
                      <a:pt x="1118963" y="315223"/>
                    </a:lnTo>
                    <a:lnTo>
                      <a:pt x="1127214" y="326333"/>
                    </a:lnTo>
                    <a:lnTo>
                      <a:pt x="1135148" y="337760"/>
                    </a:lnTo>
                    <a:lnTo>
                      <a:pt x="1143082" y="349188"/>
                    </a:lnTo>
                    <a:lnTo>
                      <a:pt x="1151015" y="360615"/>
                    </a:lnTo>
                    <a:lnTo>
                      <a:pt x="1157997" y="372360"/>
                    </a:lnTo>
                    <a:lnTo>
                      <a:pt x="1165296" y="384423"/>
                    </a:lnTo>
                    <a:lnTo>
                      <a:pt x="1171960" y="396485"/>
                    </a:lnTo>
                    <a:lnTo>
                      <a:pt x="1178625" y="408865"/>
                    </a:lnTo>
                    <a:lnTo>
                      <a:pt x="1184971" y="421244"/>
                    </a:lnTo>
                    <a:lnTo>
                      <a:pt x="1190684" y="433624"/>
                    </a:lnTo>
                    <a:lnTo>
                      <a:pt x="1196713" y="446321"/>
                    </a:lnTo>
                    <a:lnTo>
                      <a:pt x="1201791" y="459019"/>
                    </a:lnTo>
                    <a:lnTo>
                      <a:pt x="1206868" y="471716"/>
                    </a:lnTo>
                    <a:lnTo>
                      <a:pt x="1211629" y="484730"/>
                    </a:lnTo>
                    <a:lnTo>
                      <a:pt x="1216071" y="497745"/>
                    </a:lnTo>
                    <a:lnTo>
                      <a:pt x="1220514" y="511077"/>
                    </a:lnTo>
                    <a:lnTo>
                      <a:pt x="1224322" y="524409"/>
                    </a:lnTo>
                    <a:lnTo>
                      <a:pt x="1227813" y="537741"/>
                    </a:lnTo>
                    <a:lnTo>
                      <a:pt x="1230987" y="551073"/>
                    </a:lnTo>
                    <a:lnTo>
                      <a:pt x="1234160" y="564405"/>
                    </a:lnTo>
                    <a:lnTo>
                      <a:pt x="1237016" y="578055"/>
                    </a:lnTo>
                    <a:lnTo>
                      <a:pt x="1239238" y="591704"/>
                    </a:lnTo>
                    <a:lnTo>
                      <a:pt x="1241142" y="605671"/>
                    </a:lnTo>
                    <a:lnTo>
                      <a:pt x="1243046" y="619321"/>
                    </a:lnTo>
                    <a:lnTo>
                      <a:pt x="1244633" y="632970"/>
                    </a:lnTo>
                    <a:lnTo>
                      <a:pt x="1245902" y="646620"/>
                    </a:lnTo>
                    <a:lnTo>
                      <a:pt x="1246537" y="660269"/>
                    </a:lnTo>
                    <a:lnTo>
                      <a:pt x="1247171" y="674236"/>
                    </a:lnTo>
                    <a:lnTo>
                      <a:pt x="1247489" y="688203"/>
                    </a:lnTo>
                    <a:lnTo>
                      <a:pt x="1247171" y="701852"/>
                    </a:lnTo>
                    <a:lnTo>
                      <a:pt x="1246854" y="715819"/>
                    </a:lnTo>
                    <a:lnTo>
                      <a:pt x="1246219" y="729469"/>
                    </a:lnTo>
                    <a:lnTo>
                      <a:pt x="1245267" y="743118"/>
                    </a:lnTo>
                    <a:lnTo>
                      <a:pt x="1243998" y="756768"/>
                    </a:lnTo>
                    <a:lnTo>
                      <a:pt x="1242094" y="771052"/>
                    </a:lnTo>
                    <a:lnTo>
                      <a:pt x="1240190" y="784702"/>
                    </a:lnTo>
                    <a:lnTo>
                      <a:pt x="1237968" y="798034"/>
                    </a:lnTo>
                    <a:lnTo>
                      <a:pt x="1235747" y="811683"/>
                    </a:lnTo>
                    <a:lnTo>
                      <a:pt x="1232891" y="825333"/>
                    </a:lnTo>
                    <a:lnTo>
                      <a:pt x="1229400" y="838665"/>
                    </a:lnTo>
                    <a:lnTo>
                      <a:pt x="1226226" y="852314"/>
                    </a:lnTo>
                    <a:lnTo>
                      <a:pt x="1222418" y="865646"/>
                    </a:lnTo>
                    <a:lnTo>
                      <a:pt x="1218293" y="878661"/>
                    </a:lnTo>
                    <a:lnTo>
                      <a:pt x="1214167" y="891993"/>
                    </a:lnTo>
                    <a:lnTo>
                      <a:pt x="1209407" y="905008"/>
                    </a:lnTo>
                    <a:lnTo>
                      <a:pt x="1204330" y="918022"/>
                    </a:lnTo>
                    <a:lnTo>
                      <a:pt x="1199252" y="930720"/>
                    </a:lnTo>
                    <a:lnTo>
                      <a:pt x="1193540" y="943417"/>
                    </a:lnTo>
                    <a:lnTo>
                      <a:pt x="1187828" y="956114"/>
                    </a:lnTo>
                    <a:lnTo>
                      <a:pt x="1181481" y="968811"/>
                    </a:lnTo>
                    <a:lnTo>
                      <a:pt x="1175451" y="981191"/>
                    </a:lnTo>
                    <a:lnTo>
                      <a:pt x="1168469" y="993253"/>
                    </a:lnTo>
                    <a:lnTo>
                      <a:pt x="1167094" y="996004"/>
                    </a:lnTo>
                    <a:lnTo>
                      <a:pt x="1166565" y="996745"/>
                    </a:lnTo>
                    <a:lnTo>
                      <a:pt x="1166883" y="996428"/>
                    </a:lnTo>
                    <a:lnTo>
                      <a:pt x="1167094" y="996004"/>
                    </a:lnTo>
                    <a:lnTo>
                      <a:pt x="1168152" y="994523"/>
                    </a:lnTo>
                    <a:lnTo>
                      <a:pt x="1169422" y="992936"/>
                    </a:lnTo>
                    <a:lnTo>
                      <a:pt x="1167517" y="995899"/>
                    </a:lnTo>
                    <a:lnTo>
                      <a:pt x="1167517" y="995793"/>
                    </a:lnTo>
                    <a:lnTo>
                      <a:pt x="1167200" y="996110"/>
                    </a:lnTo>
                    <a:lnTo>
                      <a:pt x="1166756" y="996872"/>
                    </a:lnTo>
                    <a:lnTo>
                      <a:pt x="1166565" y="997062"/>
                    </a:lnTo>
                    <a:lnTo>
                      <a:pt x="1166089" y="998015"/>
                    </a:lnTo>
                    <a:lnTo>
                      <a:pt x="1164979" y="999919"/>
                    </a:lnTo>
                    <a:lnTo>
                      <a:pt x="1164979" y="1000078"/>
                    </a:lnTo>
                    <a:lnTo>
                      <a:pt x="1164767" y="1000448"/>
                    </a:lnTo>
                    <a:lnTo>
                      <a:pt x="1164344" y="1000872"/>
                    </a:lnTo>
                    <a:lnTo>
                      <a:pt x="1161488" y="1007220"/>
                    </a:lnTo>
                    <a:lnTo>
                      <a:pt x="1155141" y="1019282"/>
                    </a:lnTo>
                    <a:lnTo>
                      <a:pt x="1148159" y="1031345"/>
                    </a:lnTo>
                    <a:lnTo>
                      <a:pt x="1141495" y="1043407"/>
                    </a:lnTo>
                    <a:lnTo>
                      <a:pt x="1133879" y="1055152"/>
                    </a:lnTo>
                    <a:lnTo>
                      <a:pt x="1126262" y="1066897"/>
                    </a:lnTo>
                    <a:lnTo>
                      <a:pt x="1118329" y="1078959"/>
                    </a:lnTo>
                    <a:lnTo>
                      <a:pt x="1109760" y="1090704"/>
                    </a:lnTo>
                    <a:lnTo>
                      <a:pt x="1093258" y="1114194"/>
                    </a:lnTo>
                    <a:lnTo>
                      <a:pt x="1076439" y="1138319"/>
                    </a:lnTo>
                    <a:lnTo>
                      <a:pt x="1068188" y="1150698"/>
                    </a:lnTo>
                    <a:lnTo>
                      <a:pt x="1059937" y="1163396"/>
                    </a:lnTo>
                    <a:lnTo>
                      <a:pt x="1052003" y="1175775"/>
                    </a:lnTo>
                    <a:lnTo>
                      <a:pt x="1044704" y="1188790"/>
                    </a:lnTo>
                    <a:lnTo>
                      <a:pt x="1037088" y="1201805"/>
                    </a:lnTo>
                    <a:lnTo>
                      <a:pt x="1029789" y="1214819"/>
                    </a:lnTo>
                    <a:lnTo>
                      <a:pt x="1023125" y="1228786"/>
                    </a:lnTo>
                    <a:lnTo>
                      <a:pt x="1016461" y="1242118"/>
                    </a:lnTo>
                    <a:lnTo>
                      <a:pt x="1010748" y="1256085"/>
                    </a:lnTo>
                    <a:lnTo>
                      <a:pt x="1005036" y="1269735"/>
                    </a:lnTo>
                    <a:lnTo>
                      <a:pt x="999959" y="1284019"/>
                    </a:lnTo>
                    <a:lnTo>
                      <a:pt x="995199" y="1298621"/>
                    </a:lnTo>
                    <a:lnTo>
                      <a:pt x="991073" y="1312905"/>
                    </a:lnTo>
                    <a:lnTo>
                      <a:pt x="987265" y="1327189"/>
                    </a:lnTo>
                    <a:lnTo>
                      <a:pt x="983774" y="1341791"/>
                    </a:lnTo>
                    <a:lnTo>
                      <a:pt x="980918" y="1356393"/>
                    </a:lnTo>
                    <a:lnTo>
                      <a:pt x="978379" y="1370995"/>
                    </a:lnTo>
                    <a:lnTo>
                      <a:pt x="976475" y="1385597"/>
                    </a:lnTo>
                    <a:lnTo>
                      <a:pt x="974888" y="1400198"/>
                    </a:lnTo>
                    <a:lnTo>
                      <a:pt x="973619" y="1415118"/>
                    </a:lnTo>
                    <a:lnTo>
                      <a:pt x="972350" y="1430037"/>
                    </a:lnTo>
                    <a:lnTo>
                      <a:pt x="972032" y="1444639"/>
                    </a:lnTo>
                    <a:lnTo>
                      <a:pt x="971715" y="1459240"/>
                    </a:lnTo>
                    <a:lnTo>
                      <a:pt x="972032" y="1474160"/>
                    </a:lnTo>
                    <a:lnTo>
                      <a:pt x="972667" y="1488761"/>
                    </a:lnTo>
                    <a:lnTo>
                      <a:pt x="973619" y="1503363"/>
                    </a:lnTo>
                    <a:lnTo>
                      <a:pt x="975523" y="1488761"/>
                    </a:lnTo>
                    <a:lnTo>
                      <a:pt x="977110" y="1474477"/>
                    </a:lnTo>
                    <a:lnTo>
                      <a:pt x="979331" y="1459875"/>
                    </a:lnTo>
                    <a:lnTo>
                      <a:pt x="981553" y="1445591"/>
                    </a:lnTo>
                    <a:lnTo>
                      <a:pt x="984091" y="1431306"/>
                    </a:lnTo>
                    <a:lnTo>
                      <a:pt x="987265" y="1417022"/>
                    </a:lnTo>
                    <a:lnTo>
                      <a:pt x="990438" y="1402738"/>
                    </a:lnTo>
                    <a:lnTo>
                      <a:pt x="993929" y="1389088"/>
                    </a:lnTo>
                    <a:lnTo>
                      <a:pt x="997737" y="1375121"/>
                    </a:lnTo>
                    <a:lnTo>
                      <a:pt x="1001863" y="1361472"/>
                    </a:lnTo>
                    <a:lnTo>
                      <a:pt x="1005988" y="1347822"/>
                    </a:lnTo>
                    <a:lnTo>
                      <a:pt x="1011066" y="1334490"/>
                    </a:lnTo>
                    <a:lnTo>
                      <a:pt x="1016143" y="1321476"/>
                    </a:lnTo>
                    <a:lnTo>
                      <a:pt x="1021856" y="1308144"/>
                    </a:lnTo>
                    <a:lnTo>
                      <a:pt x="1027568" y="1295129"/>
                    </a:lnTo>
                    <a:lnTo>
                      <a:pt x="1033915" y="1282432"/>
                    </a:lnTo>
                    <a:lnTo>
                      <a:pt x="1040262" y="1269735"/>
                    </a:lnTo>
                    <a:lnTo>
                      <a:pt x="1047243" y="1257672"/>
                    </a:lnTo>
                    <a:lnTo>
                      <a:pt x="1054225" y="1245293"/>
                    </a:lnTo>
                    <a:lnTo>
                      <a:pt x="1061841" y="1233548"/>
                    </a:lnTo>
                    <a:lnTo>
                      <a:pt x="1069775" y="1221803"/>
                    </a:lnTo>
                    <a:lnTo>
                      <a:pt x="1077391" y="1210058"/>
                    </a:lnTo>
                    <a:lnTo>
                      <a:pt x="1085959" y="1198630"/>
                    </a:lnTo>
                    <a:lnTo>
                      <a:pt x="1094528" y="1187203"/>
                    </a:lnTo>
                    <a:lnTo>
                      <a:pt x="1111982" y="1164665"/>
                    </a:lnTo>
                    <a:lnTo>
                      <a:pt x="1130071" y="1142128"/>
                    </a:lnTo>
                    <a:lnTo>
                      <a:pt x="1148477" y="1119273"/>
                    </a:lnTo>
                    <a:lnTo>
                      <a:pt x="1166883" y="1096100"/>
                    </a:lnTo>
                    <a:lnTo>
                      <a:pt x="1175768" y="1084038"/>
                    </a:lnTo>
                    <a:lnTo>
                      <a:pt x="1184971" y="1071658"/>
                    </a:lnTo>
                    <a:lnTo>
                      <a:pt x="1193222" y="1059279"/>
                    </a:lnTo>
                    <a:lnTo>
                      <a:pt x="1201473" y="1046264"/>
                    </a:lnTo>
                    <a:lnTo>
                      <a:pt x="1205599" y="1039915"/>
                    </a:lnTo>
                    <a:lnTo>
                      <a:pt x="1209724" y="1032932"/>
                    </a:lnTo>
                    <a:lnTo>
                      <a:pt x="1212263" y="1027853"/>
                    </a:lnTo>
                    <a:lnTo>
                      <a:pt x="1213215" y="1026583"/>
                    </a:lnTo>
                    <a:lnTo>
                      <a:pt x="1213850" y="1025314"/>
                    </a:lnTo>
                    <a:lnTo>
                      <a:pt x="1213215" y="1025948"/>
                    </a:lnTo>
                    <a:lnTo>
                      <a:pt x="1213850" y="1024679"/>
                    </a:lnTo>
                    <a:lnTo>
                      <a:pt x="1213850" y="1025313"/>
                    </a:lnTo>
                    <a:lnTo>
                      <a:pt x="1214167" y="1024679"/>
                    </a:lnTo>
                    <a:lnTo>
                      <a:pt x="1214802" y="1023409"/>
                    </a:lnTo>
                    <a:lnTo>
                      <a:pt x="1216071" y="1021504"/>
                    </a:lnTo>
                    <a:lnTo>
                      <a:pt x="1224005" y="1008490"/>
                    </a:lnTo>
                    <a:lnTo>
                      <a:pt x="1231939" y="995475"/>
                    </a:lnTo>
                    <a:lnTo>
                      <a:pt x="1238920" y="982143"/>
                    </a:lnTo>
                    <a:lnTo>
                      <a:pt x="1245902" y="968176"/>
                    </a:lnTo>
                    <a:lnTo>
                      <a:pt x="1252566" y="954527"/>
                    </a:lnTo>
                    <a:lnTo>
                      <a:pt x="1258913" y="940560"/>
                    </a:lnTo>
                    <a:lnTo>
                      <a:pt x="1264625" y="926593"/>
                    </a:lnTo>
                    <a:lnTo>
                      <a:pt x="1270338" y="912626"/>
                    </a:lnTo>
                    <a:lnTo>
                      <a:pt x="1275732" y="898342"/>
                    </a:lnTo>
                    <a:lnTo>
                      <a:pt x="1280810" y="883422"/>
                    </a:lnTo>
                    <a:lnTo>
                      <a:pt x="1285253" y="869138"/>
                    </a:lnTo>
                    <a:lnTo>
                      <a:pt x="1289378" y="854219"/>
                    </a:lnTo>
                    <a:lnTo>
                      <a:pt x="1293186" y="839300"/>
                    </a:lnTo>
                    <a:lnTo>
                      <a:pt x="1296677" y="824380"/>
                    </a:lnTo>
                    <a:lnTo>
                      <a:pt x="1299533" y="809461"/>
                    </a:lnTo>
                    <a:lnTo>
                      <a:pt x="1302707" y="794542"/>
                    </a:lnTo>
                    <a:lnTo>
                      <a:pt x="1304928" y="779305"/>
                    </a:lnTo>
                    <a:lnTo>
                      <a:pt x="1306832" y="764069"/>
                    </a:lnTo>
                    <a:lnTo>
                      <a:pt x="1308419" y="749150"/>
                    </a:lnTo>
                    <a:lnTo>
                      <a:pt x="1309688" y="733596"/>
                    </a:lnTo>
                    <a:lnTo>
                      <a:pt x="1310640" y="718359"/>
                    </a:lnTo>
                    <a:lnTo>
                      <a:pt x="1311275" y="703122"/>
                    </a:lnTo>
                    <a:lnTo>
                      <a:pt x="1311275" y="687886"/>
                    </a:lnTo>
                    <a:lnTo>
                      <a:pt x="1311275" y="672331"/>
                    </a:lnTo>
                    <a:lnTo>
                      <a:pt x="1310640" y="657412"/>
                    </a:lnTo>
                    <a:lnTo>
                      <a:pt x="1309688" y="642176"/>
                    </a:lnTo>
                    <a:lnTo>
                      <a:pt x="1308419" y="626622"/>
                    </a:lnTo>
                    <a:lnTo>
                      <a:pt x="1306832" y="611385"/>
                    </a:lnTo>
                    <a:lnTo>
                      <a:pt x="1304928" y="596466"/>
                    </a:lnTo>
                    <a:lnTo>
                      <a:pt x="1302707" y="580912"/>
                    </a:lnTo>
                    <a:lnTo>
                      <a:pt x="1299533" y="565992"/>
                    </a:lnTo>
                    <a:lnTo>
                      <a:pt x="1296677" y="551073"/>
                    </a:lnTo>
                    <a:lnTo>
                      <a:pt x="1293186" y="536154"/>
                    </a:lnTo>
                    <a:lnTo>
                      <a:pt x="1289061" y="521235"/>
                    </a:lnTo>
                    <a:lnTo>
                      <a:pt x="1284935" y="506633"/>
                    </a:lnTo>
                    <a:lnTo>
                      <a:pt x="1280493" y="492031"/>
                    </a:lnTo>
                    <a:lnTo>
                      <a:pt x="1275415" y="477747"/>
                    </a:lnTo>
                    <a:lnTo>
                      <a:pt x="1270338" y="463145"/>
                    </a:lnTo>
                    <a:lnTo>
                      <a:pt x="1264625" y="448861"/>
                    </a:lnTo>
                    <a:lnTo>
                      <a:pt x="1258913" y="434894"/>
                    </a:lnTo>
                    <a:lnTo>
                      <a:pt x="1252249" y="420927"/>
                    </a:lnTo>
                    <a:lnTo>
                      <a:pt x="1245902" y="407278"/>
                    </a:lnTo>
                    <a:lnTo>
                      <a:pt x="1238603" y="393628"/>
                    </a:lnTo>
                    <a:lnTo>
                      <a:pt x="1231304" y="379979"/>
                    </a:lnTo>
                    <a:lnTo>
                      <a:pt x="1224005" y="366646"/>
                    </a:lnTo>
                    <a:lnTo>
                      <a:pt x="1215754" y="353632"/>
                    </a:lnTo>
                    <a:lnTo>
                      <a:pt x="1207503" y="340935"/>
                    </a:lnTo>
                    <a:lnTo>
                      <a:pt x="1199252" y="328237"/>
                    </a:lnTo>
                    <a:lnTo>
                      <a:pt x="1190366" y="315858"/>
                    </a:lnTo>
                    <a:lnTo>
                      <a:pt x="1181163" y="303795"/>
                    </a:lnTo>
                    <a:lnTo>
                      <a:pt x="1171643" y="291733"/>
                    </a:lnTo>
                    <a:lnTo>
                      <a:pt x="1162123" y="280306"/>
                    </a:lnTo>
                    <a:lnTo>
                      <a:pt x="1151967" y="268561"/>
                    </a:lnTo>
                    <a:lnTo>
                      <a:pt x="1141812" y="257451"/>
                    </a:lnTo>
                    <a:lnTo>
                      <a:pt x="1131023" y="246658"/>
                    </a:lnTo>
                    <a:lnTo>
                      <a:pt x="1120233" y="235865"/>
                    </a:lnTo>
                    <a:lnTo>
                      <a:pt x="1109126" y="225390"/>
                    </a:lnTo>
                    <a:lnTo>
                      <a:pt x="1097701" y="215232"/>
                    </a:lnTo>
                    <a:lnTo>
                      <a:pt x="1086277" y="205709"/>
                    </a:lnTo>
                    <a:lnTo>
                      <a:pt x="1074535" y="196187"/>
                    </a:lnTo>
                    <a:lnTo>
                      <a:pt x="1062476" y="186664"/>
                    </a:lnTo>
                    <a:lnTo>
                      <a:pt x="1050417" y="177776"/>
                    </a:lnTo>
                    <a:lnTo>
                      <a:pt x="1038040" y="168888"/>
                    </a:lnTo>
                    <a:lnTo>
                      <a:pt x="1025664" y="160952"/>
                    </a:lnTo>
                    <a:lnTo>
                      <a:pt x="1012653" y="152699"/>
                    </a:lnTo>
                    <a:lnTo>
                      <a:pt x="999959" y="145080"/>
                    </a:lnTo>
                    <a:lnTo>
                      <a:pt x="986630" y="137779"/>
                    </a:lnTo>
                    <a:lnTo>
                      <a:pt x="973619" y="130479"/>
                    </a:lnTo>
                    <a:lnTo>
                      <a:pt x="959656" y="124130"/>
                    </a:lnTo>
                    <a:lnTo>
                      <a:pt x="946327" y="117464"/>
                    </a:lnTo>
                    <a:lnTo>
                      <a:pt x="932364" y="111750"/>
                    </a:lnTo>
                    <a:lnTo>
                      <a:pt x="918718" y="105719"/>
                    </a:lnTo>
                    <a:lnTo>
                      <a:pt x="904755" y="100640"/>
                    </a:lnTo>
                    <a:lnTo>
                      <a:pt x="890474" y="95561"/>
                    </a:lnTo>
                    <a:lnTo>
                      <a:pt x="876194" y="91117"/>
                    </a:lnTo>
                    <a:lnTo>
                      <a:pt x="861913" y="86673"/>
                    </a:lnTo>
                    <a:lnTo>
                      <a:pt x="847633" y="82864"/>
                    </a:lnTo>
                    <a:lnTo>
                      <a:pt x="833352" y="79690"/>
                    </a:lnTo>
                    <a:lnTo>
                      <a:pt x="818437" y="76516"/>
                    </a:lnTo>
                    <a:lnTo>
                      <a:pt x="803839" y="73659"/>
                    </a:lnTo>
                    <a:lnTo>
                      <a:pt x="789241" y="71437"/>
                    </a:lnTo>
                    <a:lnTo>
                      <a:pt x="774643" y="69215"/>
                    </a:lnTo>
                    <a:lnTo>
                      <a:pt x="759728" y="67627"/>
                    </a:lnTo>
                    <a:lnTo>
                      <a:pt x="745130" y="66675"/>
                    </a:lnTo>
                    <a:lnTo>
                      <a:pt x="730532" y="65723"/>
                    </a:lnTo>
                    <a:lnTo>
                      <a:pt x="715934" y="65405"/>
                    </a:lnTo>
                    <a:lnTo>
                      <a:pt x="701019" y="65088"/>
                    </a:lnTo>
                    <a:close/>
                    <a:moveTo>
                      <a:pt x="679609" y="0"/>
                    </a:moveTo>
                    <a:lnTo>
                      <a:pt x="696766" y="318"/>
                    </a:lnTo>
                    <a:lnTo>
                      <a:pt x="714241" y="953"/>
                    </a:lnTo>
                    <a:lnTo>
                      <a:pt x="731715" y="2223"/>
                    </a:lnTo>
                    <a:lnTo>
                      <a:pt x="748555" y="3493"/>
                    </a:lnTo>
                    <a:lnTo>
                      <a:pt x="766030" y="5399"/>
                    </a:lnTo>
                    <a:lnTo>
                      <a:pt x="782551" y="7939"/>
                    </a:lnTo>
                    <a:lnTo>
                      <a:pt x="799708" y="10797"/>
                    </a:lnTo>
                    <a:lnTo>
                      <a:pt x="816230" y="13973"/>
                    </a:lnTo>
                    <a:lnTo>
                      <a:pt x="833069" y="17784"/>
                    </a:lnTo>
                    <a:lnTo>
                      <a:pt x="849273" y="21594"/>
                    </a:lnTo>
                    <a:lnTo>
                      <a:pt x="865159" y="25723"/>
                    </a:lnTo>
                    <a:lnTo>
                      <a:pt x="881363" y="30804"/>
                    </a:lnTo>
                    <a:lnTo>
                      <a:pt x="897249" y="35885"/>
                    </a:lnTo>
                    <a:lnTo>
                      <a:pt x="912817" y="41601"/>
                    </a:lnTo>
                    <a:lnTo>
                      <a:pt x="928704" y="47317"/>
                    </a:lnTo>
                    <a:lnTo>
                      <a:pt x="943954" y="53668"/>
                    </a:lnTo>
                    <a:lnTo>
                      <a:pt x="958887" y="60019"/>
                    </a:lnTo>
                    <a:lnTo>
                      <a:pt x="974138" y="67323"/>
                    </a:lnTo>
                    <a:lnTo>
                      <a:pt x="988753" y="74310"/>
                    </a:lnTo>
                    <a:lnTo>
                      <a:pt x="1003051" y="82249"/>
                    </a:lnTo>
                    <a:lnTo>
                      <a:pt x="1017348" y="90188"/>
                    </a:lnTo>
                    <a:lnTo>
                      <a:pt x="1031646" y="98444"/>
                    </a:lnTo>
                    <a:lnTo>
                      <a:pt x="1045626" y="107019"/>
                    </a:lnTo>
                    <a:lnTo>
                      <a:pt x="1059288" y="116228"/>
                    </a:lnTo>
                    <a:lnTo>
                      <a:pt x="1072632" y="125437"/>
                    </a:lnTo>
                    <a:lnTo>
                      <a:pt x="1085976" y="135282"/>
                    </a:lnTo>
                    <a:lnTo>
                      <a:pt x="1098685" y="144808"/>
                    </a:lnTo>
                    <a:lnTo>
                      <a:pt x="1111394" y="155288"/>
                    </a:lnTo>
                    <a:lnTo>
                      <a:pt x="1123785" y="165768"/>
                    </a:lnTo>
                    <a:lnTo>
                      <a:pt x="1136177" y="176565"/>
                    </a:lnTo>
                    <a:lnTo>
                      <a:pt x="1147932" y="187679"/>
                    </a:lnTo>
                    <a:lnTo>
                      <a:pt x="1159688" y="199112"/>
                    </a:lnTo>
                    <a:lnTo>
                      <a:pt x="1171126" y="210861"/>
                    </a:lnTo>
                    <a:lnTo>
                      <a:pt x="1182246" y="222611"/>
                    </a:lnTo>
                    <a:lnTo>
                      <a:pt x="1193049" y="234996"/>
                    </a:lnTo>
                    <a:lnTo>
                      <a:pt x="1203534" y="247381"/>
                    </a:lnTo>
                    <a:lnTo>
                      <a:pt x="1214019" y="260084"/>
                    </a:lnTo>
                    <a:lnTo>
                      <a:pt x="1223868" y="272786"/>
                    </a:lnTo>
                    <a:lnTo>
                      <a:pt x="1233717" y="286124"/>
                    </a:lnTo>
                    <a:lnTo>
                      <a:pt x="1242614" y="299779"/>
                    </a:lnTo>
                    <a:lnTo>
                      <a:pt x="1251828" y="313434"/>
                    </a:lnTo>
                    <a:lnTo>
                      <a:pt x="1260406" y="327089"/>
                    </a:lnTo>
                    <a:lnTo>
                      <a:pt x="1268985" y="341380"/>
                    </a:lnTo>
                    <a:lnTo>
                      <a:pt x="1276610" y="355670"/>
                    </a:lnTo>
                    <a:lnTo>
                      <a:pt x="1284553" y="370278"/>
                    </a:lnTo>
                    <a:lnTo>
                      <a:pt x="1291861" y="384886"/>
                    </a:lnTo>
                    <a:lnTo>
                      <a:pt x="1298851" y="399811"/>
                    </a:lnTo>
                    <a:lnTo>
                      <a:pt x="1305523" y="414737"/>
                    </a:lnTo>
                    <a:lnTo>
                      <a:pt x="1311560" y="430297"/>
                    </a:lnTo>
                    <a:lnTo>
                      <a:pt x="1317596" y="445858"/>
                    </a:lnTo>
                    <a:lnTo>
                      <a:pt x="1322998" y="461418"/>
                    </a:lnTo>
                    <a:lnTo>
                      <a:pt x="1328399" y="477614"/>
                    </a:lnTo>
                    <a:lnTo>
                      <a:pt x="1333165" y="493492"/>
                    </a:lnTo>
                    <a:lnTo>
                      <a:pt x="1337295" y="509370"/>
                    </a:lnTo>
                    <a:lnTo>
                      <a:pt x="1341425" y="525883"/>
                    </a:lnTo>
                    <a:lnTo>
                      <a:pt x="1344920" y="542397"/>
                    </a:lnTo>
                    <a:lnTo>
                      <a:pt x="1348098" y="559227"/>
                    </a:lnTo>
                    <a:lnTo>
                      <a:pt x="1351275" y="576058"/>
                    </a:lnTo>
                    <a:lnTo>
                      <a:pt x="1353499" y="592571"/>
                    </a:lnTo>
                    <a:lnTo>
                      <a:pt x="1355405" y="610037"/>
                    </a:lnTo>
                    <a:lnTo>
                      <a:pt x="1356676" y="626868"/>
                    </a:lnTo>
                    <a:lnTo>
                      <a:pt x="1357947" y="644334"/>
                    </a:lnTo>
                    <a:lnTo>
                      <a:pt x="1358582" y="661800"/>
                    </a:lnTo>
                    <a:lnTo>
                      <a:pt x="1358900" y="679266"/>
                    </a:lnTo>
                    <a:lnTo>
                      <a:pt x="1358582" y="691333"/>
                    </a:lnTo>
                    <a:lnTo>
                      <a:pt x="1358265" y="703401"/>
                    </a:lnTo>
                    <a:lnTo>
                      <a:pt x="1357947" y="715151"/>
                    </a:lnTo>
                    <a:lnTo>
                      <a:pt x="1356994" y="726900"/>
                    </a:lnTo>
                    <a:lnTo>
                      <a:pt x="1356358" y="738968"/>
                    </a:lnTo>
                    <a:lnTo>
                      <a:pt x="1355088" y="750718"/>
                    </a:lnTo>
                    <a:lnTo>
                      <a:pt x="1353817" y="762150"/>
                    </a:lnTo>
                    <a:lnTo>
                      <a:pt x="1352546" y="773900"/>
                    </a:lnTo>
                    <a:lnTo>
                      <a:pt x="1350639" y="785332"/>
                    </a:lnTo>
                    <a:lnTo>
                      <a:pt x="1348415" y="796764"/>
                    </a:lnTo>
                    <a:lnTo>
                      <a:pt x="1346509" y="808196"/>
                    </a:lnTo>
                    <a:lnTo>
                      <a:pt x="1344285" y="819629"/>
                    </a:lnTo>
                    <a:lnTo>
                      <a:pt x="1342061" y="831061"/>
                    </a:lnTo>
                    <a:lnTo>
                      <a:pt x="1339201" y="842175"/>
                    </a:lnTo>
                    <a:lnTo>
                      <a:pt x="1336342" y="853290"/>
                    </a:lnTo>
                    <a:lnTo>
                      <a:pt x="1333165" y="864405"/>
                    </a:lnTo>
                    <a:lnTo>
                      <a:pt x="1326810" y="885999"/>
                    </a:lnTo>
                    <a:lnTo>
                      <a:pt x="1319503" y="907593"/>
                    </a:lnTo>
                    <a:lnTo>
                      <a:pt x="1311242" y="928870"/>
                    </a:lnTo>
                    <a:lnTo>
                      <a:pt x="1302981" y="949829"/>
                    </a:lnTo>
                    <a:lnTo>
                      <a:pt x="1293449" y="970471"/>
                    </a:lnTo>
                    <a:lnTo>
                      <a:pt x="1283282" y="990477"/>
                    </a:lnTo>
                    <a:lnTo>
                      <a:pt x="1272797" y="1010484"/>
                    </a:lnTo>
                    <a:lnTo>
                      <a:pt x="1261359" y="1029855"/>
                    </a:lnTo>
                    <a:lnTo>
                      <a:pt x="1261359" y="1030172"/>
                    </a:lnTo>
                    <a:lnTo>
                      <a:pt x="1261042" y="1030490"/>
                    </a:lnTo>
                    <a:lnTo>
                      <a:pt x="1261042" y="1030808"/>
                    </a:lnTo>
                    <a:lnTo>
                      <a:pt x="1260724" y="1031443"/>
                    </a:lnTo>
                    <a:lnTo>
                      <a:pt x="1253099" y="1045098"/>
                    </a:lnTo>
                    <a:lnTo>
                      <a:pt x="1245791" y="1058753"/>
                    </a:lnTo>
                    <a:lnTo>
                      <a:pt x="1237530" y="1071773"/>
                    </a:lnTo>
                    <a:lnTo>
                      <a:pt x="1229269" y="1084476"/>
                    </a:lnTo>
                    <a:lnTo>
                      <a:pt x="1220691" y="1097178"/>
                    </a:lnTo>
                    <a:lnTo>
                      <a:pt x="1212112" y="1109563"/>
                    </a:lnTo>
                    <a:lnTo>
                      <a:pt x="1194002" y="1134333"/>
                    </a:lnTo>
                    <a:lnTo>
                      <a:pt x="1175892" y="1158785"/>
                    </a:lnTo>
                    <a:lnTo>
                      <a:pt x="1157146" y="1183873"/>
                    </a:lnTo>
                    <a:lnTo>
                      <a:pt x="1147932" y="1196575"/>
                    </a:lnTo>
                    <a:lnTo>
                      <a:pt x="1139354" y="1209913"/>
                    </a:lnTo>
                    <a:lnTo>
                      <a:pt x="1130458" y="1223250"/>
                    </a:lnTo>
                    <a:lnTo>
                      <a:pt x="1121561" y="1236906"/>
                    </a:lnTo>
                    <a:lnTo>
                      <a:pt x="1112983" y="1251513"/>
                    </a:lnTo>
                    <a:lnTo>
                      <a:pt x="1105040" y="1266439"/>
                    </a:lnTo>
                    <a:lnTo>
                      <a:pt x="1097097" y="1281682"/>
                    </a:lnTo>
                    <a:lnTo>
                      <a:pt x="1089153" y="1297560"/>
                    </a:lnTo>
                    <a:lnTo>
                      <a:pt x="1082164" y="1314391"/>
                    </a:lnTo>
                    <a:lnTo>
                      <a:pt x="1075174" y="1331857"/>
                    </a:lnTo>
                    <a:lnTo>
                      <a:pt x="1068819" y="1350275"/>
                    </a:lnTo>
                    <a:lnTo>
                      <a:pt x="1062783" y="1369329"/>
                    </a:lnTo>
                    <a:lnTo>
                      <a:pt x="1057699" y="1389336"/>
                    </a:lnTo>
                    <a:lnTo>
                      <a:pt x="1054839" y="1399815"/>
                    </a:lnTo>
                    <a:lnTo>
                      <a:pt x="1052615" y="1410295"/>
                    </a:lnTo>
                    <a:lnTo>
                      <a:pt x="1050391" y="1421092"/>
                    </a:lnTo>
                    <a:lnTo>
                      <a:pt x="1048485" y="1432524"/>
                    </a:lnTo>
                    <a:lnTo>
                      <a:pt x="1046579" y="1443956"/>
                    </a:lnTo>
                    <a:lnTo>
                      <a:pt x="1044672" y="1455706"/>
                    </a:lnTo>
                    <a:lnTo>
                      <a:pt x="1042766" y="1467456"/>
                    </a:lnTo>
                    <a:lnTo>
                      <a:pt x="1041495" y="1479841"/>
                    </a:lnTo>
                    <a:lnTo>
                      <a:pt x="1040224" y="1492543"/>
                    </a:lnTo>
                    <a:lnTo>
                      <a:pt x="1039271" y="1505246"/>
                    </a:lnTo>
                    <a:lnTo>
                      <a:pt x="1038636" y="1518583"/>
                    </a:lnTo>
                    <a:lnTo>
                      <a:pt x="1037682" y="1531921"/>
                    </a:lnTo>
                    <a:lnTo>
                      <a:pt x="1037365" y="1546211"/>
                    </a:lnTo>
                    <a:lnTo>
                      <a:pt x="1037047" y="1560184"/>
                    </a:lnTo>
                    <a:lnTo>
                      <a:pt x="1036729" y="1565583"/>
                    </a:lnTo>
                    <a:lnTo>
                      <a:pt x="1035776" y="1571299"/>
                    </a:lnTo>
                    <a:lnTo>
                      <a:pt x="1034505" y="1576697"/>
                    </a:lnTo>
                    <a:lnTo>
                      <a:pt x="1032599" y="1582096"/>
                    </a:lnTo>
                    <a:lnTo>
                      <a:pt x="1030057" y="1586542"/>
                    </a:lnTo>
                    <a:lnTo>
                      <a:pt x="1027198" y="1591305"/>
                    </a:lnTo>
                    <a:lnTo>
                      <a:pt x="1024020" y="1595751"/>
                    </a:lnTo>
                    <a:lnTo>
                      <a:pt x="1020208" y="1599562"/>
                    </a:lnTo>
                    <a:lnTo>
                      <a:pt x="1016395" y="1603055"/>
                    </a:lnTo>
                    <a:lnTo>
                      <a:pt x="1012265" y="1606548"/>
                    </a:lnTo>
                    <a:lnTo>
                      <a:pt x="1007499" y="1609089"/>
                    </a:lnTo>
                    <a:lnTo>
                      <a:pt x="1002733" y="1611629"/>
                    </a:lnTo>
                    <a:lnTo>
                      <a:pt x="997649" y="1613217"/>
                    </a:lnTo>
                    <a:lnTo>
                      <a:pt x="992248" y="1614805"/>
                    </a:lnTo>
                    <a:lnTo>
                      <a:pt x="986847" y="1615758"/>
                    </a:lnTo>
                    <a:lnTo>
                      <a:pt x="980810" y="1616075"/>
                    </a:lnTo>
                    <a:lnTo>
                      <a:pt x="679609" y="1616075"/>
                    </a:lnTo>
                    <a:lnTo>
                      <a:pt x="377772" y="1616075"/>
                    </a:lnTo>
                    <a:lnTo>
                      <a:pt x="371736" y="1615758"/>
                    </a:lnTo>
                    <a:lnTo>
                      <a:pt x="366334" y="1614805"/>
                    </a:lnTo>
                    <a:lnTo>
                      <a:pt x="360933" y="1613217"/>
                    </a:lnTo>
                    <a:lnTo>
                      <a:pt x="355850" y="1611629"/>
                    </a:lnTo>
                    <a:lnTo>
                      <a:pt x="351084" y="1609089"/>
                    </a:lnTo>
                    <a:lnTo>
                      <a:pt x="346318" y="1606548"/>
                    </a:lnTo>
                    <a:lnTo>
                      <a:pt x="342187" y="1603055"/>
                    </a:lnTo>
                    <a:lnTo>
                      <a:pt x="338057" y="1599562"/>
                    </a:lnTo>
                    <a:lnTo>
                      <a:pt x="334562" y="1595751"/>
                    </a:lnTo>
                    <a:lnTo>
                      <a:pt x="331385" y="1591305"/>
                    </a:lnTo>
                    <a:lnTo>
                      <a:pt x="328525" y="1586859"/>
                    </a:lnTo>
                    <a:lnTo>
                      <a:pt x="325984" y="1582096"/>
                    </a:lnTo>
                    <a:lnTo>
                      <a:pt x="324077" y="1576697"/>
                    </a:lnTo>
                    <a:lnTo>
                      <a:pt x="322806" y="1571616"/>
                    </a:lnTo>
                    <a:lnTo>
                      <a:pt x="321853" y="1565900"/>
                    </a:lnTo>
                    <a:lnTo>
                      <a:pt x="321535" y="1560184"/>
                    </a:lnTo>
                    <a:lnTo>
                      <a:pt x="321218" y="1546211"/>
                    </a:lnTo>
                    <a:lnTo>
                      <a:pt x="320900" y="1531921"/>
                    </a:lnTo>
                    <a:lnTo>
                      <a:pt x="320265" y="1518583"/>
                    </a:lnTo>
                    <a:lnTo>
                      <a:pt x="319311" y="1505246"/>
                    </a:lnTo>
                    <a:lnTo>
                      <a:pt x="318358" y="1492543"/>
                    </a:lnTo>
                    <a:lnTo>
                      <a:pt x="317087" y="1479841"/>
                    </a:lnTo>
                    <a:lnTo>
                      <a:pt x="315816" y="1467456"/>
                    </a:lnTo>
                    <a:lnTo>
                      <a:pt x="313910" y="1455706"/>
                    </a:lnTo>
                    <a:lnTo>
                      <a:pt x="312004" y="1443956"/>
                    </a:lnTo>
                    <a:lnTo>
                      <a:pt x="310415" y="1432524"/>
                    </a:lnTo>
                    <a:lnTo>
                      <a:pt x="308191" y="1421409"/>
                    </a:lnTo>
                    <a:lnTo>
                      <a:pt x="305967" y="1410295"/>
                    </a:lnTo>
                    <a:lnTo>
                      <a:pt x="303743" y="1399815"/>
                    </a:lnTo>
                    <a:lnTo>
                      <a:pt x="301201" y="1389336"/>
                    </a:lnTo>
                    <a:lnTo>
                      <a:pt x="295800" y="1369329"/>
                    </a:lnTo>
                    <a:lnTo>
                      <a:pt x="289763" y="1350275"/>
                    </a:lnTo>
                    <a:lnTo>
                      <a:pt x="283409" y="1331857"/>
                    </a:lnTo>
                    <a:lnTo>
                      <a:pt x="276419" y="1314391"/>
                    </a:lnTo>
                    <a:lnTo>
                      <a:pt x="269429" y="1297560"/>
                    </a:lnTo>
                    <a:lnTo>
                      <a:pt x="261804" y="1281682"/>
                    </a:lnTo>
                    <a:lnTo>
                      <a:pt x="253543" y="1266439"/>
                    </a:lnTo>
                    <a:lnTo>
                      <a:pt x="245600" y="1251513"/>
                    </a:lnTo>
                    <a:lnTo>
                      <a:pt x="237021" y="1236906"/>
                    </a:lnTo>
                    <a:lnTo>
                      <a:pt x="228125" y="1223250"/>
                    </a:lnTo>
                    <a:lnTo>
                      <a:pt x="219229" y="1209913"/>
                    </a:lnTo>
                    <a:lnTo>
                      <a:pt x="210650" y="1196575"/>
                    </a:lnTo>
                    <a:lnTo>
                      <a:pt x="201436" y="1183873"/>
                    </a:lnTo>
                    <a:lnTo>
                      <a:pt x="183008" y="1158785"/>
                    </a:lnTo>
                    <a:lnTo>
                      <a:pt x="164580" y="1134333"/>
                    </a:lnTo>
                    <a:lnTo>
                      <a:pt x="146470" y="1109563"/>
                    </a:lnTo>
                    <a:lnTo>
                      <a:pt x="137892" y="1097178"/>
                    </a:lnTo>
                    <a:lnTo>
                      <a:pt x="129313" y="1084476"/>
                    </a:lnTo>
                    <a:lnTo>
                      <a:pt x="121052" y="1071773"/>
                    </a:lnTo>
                    <a:lnTo>
                      <a:pt x="112792" y="1058753"/>
                    </a:lnTo>
                    <a:lnTo>
                      <a:pt x="105484" y="1045098"/>
                    </a:lnTo>
                    <a:lnTo>
                      <a:pt x="97859" y="1031443"/>
                    </a:lnTo>
                    <a:lnTo>
                      <a:pt x="97541" y="1030808"/>
                    </a:lnTo>
                    <a:lnTo>
                      <a:pt x="97223" y="1030490"/>
                    </a:lnTo>
                    <a:lnTo>
                      <a:pt x="97541" y="1030490"/>
                    </a:lnTo>
                    <a:lnTo>
                      <a:pt x="97541" y="1030172"/>
                    </a:lnTo>
                    <a:lnTo>
                      <a:pt x="97223" y="1029855"/>
                    </a:lnTo>
                    <a:lnTo>
                      <a:pt x="85785" y="1010484"/>
                    </a:lnTo>
                    <a:lnTo>
                      <a:pt x="75300" y="990477"/>
                    </a:lnTo>
                    <a:lnTo>
                      <a:pt x="65133" y="970471"/>
                    </a:lnTo>
                    <a:lnTo>
                      <a:pt x="55602" y="949829"/>
                    </a:lnTo>
                    <a:lnTo>
                      <a:pt x="47341" y="928870"/>
                    </a:lnTo>
                    <a:lnTo>
                      <a:pt x="39080" y="907593"/>
                    </a:lnTo>
                    <a:lnTo>
                      <a:pt x="31772" y="885999"/>
                    </a:lnTo>
                    <a:lnTo>
                      <a:pt x="25418" y="864405"/>
                    </a:lnTo>
                    <a:lnTo>
                      <a:pt x="22241" y="853290"/>
                    </a:lnTo>
                    <a:lnTo>
                      <a:pt x="19381" y="842175"/>
                    </a:lnTo>
                    <a:lnTo>
                      <a:pt x="16839" y="831061"/>
                    </a:lnTo>
                    <a:lnTo>
                      <a:pt x="14298" y="819629"/>
                    </a:lnTo>
                    <a:lnTo>
                      <a:pt x="12073" y="808196"/>
                    </a:lnTo>
                    <a:lnTo>
                      <a:pt x="10167" y="796764"/>
                    </a:lnTo>
                    <a:lnTo>
                      <a:pt x="7943" y="785332"/>
                    </a:lnTo>
                    <a:lnTo>
                      <a:pt x="6354" y="773900"/>
                    </a:lnTo>
                    <a:lnTo>
                      <a:pt x="4766" y="762150"/>
                    </a:lnTo>
                    <a:lnTo>
                      <a:pt x="3495" y="750718"/>
                    </a:lnTo>
                    <a:lnTo>
                      <a:pt x="2224" y="738968"/>
                    </a:lnTo>
                    <a:lnTo>
                      <a:pt x="1589" y="726900"/>
                    </a:lnTo>
                    <a:lnTo>
                      <a:pt x="635" y="715151"/>
                    </a:lnTo>
                    <a:lnTo>
                      <a:pt x="318" y="703401"/>
                    </a:lnTo>
                    <a:lnTo>
                      <a:pt x="0" y="691333"/>
                    </a:lnTo>
                    <a:lnTo>
                      <a:pt x="0" y="679266"/>
                    </a:lnTo>
                    <a:lnTo>
                      <a:pt x="0" y="661800"/>
                    </a:lnTo>
                    <a:lnTo>
                      <a:pt x="635" y="644334"/>
                    </a:lnTo>
                    <a:lnTo>
                      <a:pt x="1906" y="626868"/>
                    </a:lnTo>
                    <a:lnTo>
                      <a:pt x="3177" y="610037"/>
                    </a:lnTo>
                    <a:lnTo>
                      <a:pt x="5084" y="592571"/>
                    </a:lnTo>
                    <a:lnTo>
                      <a:pt x="7625" y="576058"/>
                    </a:lnTo>
                    <a:lnTo>
                      <a:pt x="10485" y="559227"/>
                    </a:lnTo>
                    <a:lnTo>
                      <a:pt x="13662" y="542397"/>
                    </a:lnTo>
                    <a:lnTo>
                      <a:pt x="17157" y="525883"/>
                    </a:lnTo>
                    <a:lnTo>
                      <a:pt x="21287" y="509370"/>
                    </a:lnTo>
                    <a:lnTo>
                      <a:pt x="25736" y="493492"/>
                    </a:lnTo>
                    <a:lnTo>
                      <a:pt x="30184" y="477614"/>
                    </a:lnTo>
                    <a:lnTo>
                      <a:pt x="35585" y="461418"/>
                    </a:lnTo>
                    <a:lnTo>
                      <a:pt x="40986" y="445858"/>
                    </a:lnTo>
                    <a:lnTo>
                      <a:pt x="47023" y="430297"/>
                    </a:lnTo>
                    <a:lnTo>
                      <a:pt x="53060" y="414737"/>
                    </a:lnTo>
                    <a:lnTo>
                      <a:pt x="59732" y="399811"/>
                    </a:lnTo>
                    <a:lnTo>
                      <a:pt x="66722" y="384886"/>
                    </a:lnTo>
                    <a:lnTo>
                      <a:pt x="74029" y="370278"/>
                    </a:lnTo>
                    <a:lnTo>
                      <a:pt x="81973" y="355670"/>
                    </a:lnTo>
                    <a:lnTo>
                      <a:pt x="89598" y="341380"/>
                    </a:lnTo>
                    <a:lnTo>
                      <a:pt x="98176" y="327089"/>
                    </a:lnTo>
                    <a:lnTo>
                      <a:pt x="106755" y="313434"/>
                    </a:lnTo>
                    <a:lnTo>
                      <a:pt x="115969" y="299779"/>
                    </a:lnTo>
                    <a:lnTo>
                      <a:pt x="124865" y="286124"/>
                    </a:lnTo>
                    <a:lnTo>
                      <a:pt x="134714" y="272786"/>
                    </a:lnTo>
                    <a:lnTo>
                      <a:pt x="144564" y="260084"/>
                    </a:lnTo>
                    <a:lnTo>
                      <a:pt x="155049" y="247381"/>
                    </a:lnTo>
                    <a:lnTo>
                      <a:pt x="165534" y="234996"/>
                    </a:lnTo>
                    <a:lnTo>
                      <a:pt x="176336" y="222611"/>
                    </a:lnTo>
                    <a:lnTo>
                      <a:pt x="187456" y="210861"/>
                    </a:lnTo>
                    <a:lnTo>
                      <a:pt x="198894" y="199112"/>
                    </a:lnTo>
                    <a:lnTo>
                      <a:pt x="210650" y="187679"/>
                    </a:lnTo>
                    <a:lnTo>
                      <a:pt x="222406" y="176565"/>
                    </a:lnTo>
                    <a:lnTo>
                      <a:pt x="234797" y="165768"/>
                    </a:lnTo>
                    <a:lnTo>
                      <a:pt x="247188" y="155288"/>
                    </a:lnTo>
                    <a:lnTo>
                      <a:pt x="259897" y="144808"/>
                    </a:lnTo>
                    <a:lnTo>
                      <a:pt x="272606" y="135282"/>
                    </a:lnTo>
                    <a:lnTo>
                      <a:pt x="285951" y="125437"/>
                    </a:lnTo>
                    <a:lnTo>
                      <a:pt x="299295" y="116228"/>
                    </a:lnTo>
                    <a:lnTo>
                      <a:pt x="312957" y="107019"/>
                    </a:lnTo>
                    <a:lnTo>
                      <a:pt x="326937" y="98444"/>
                    </a:lnTo>
                    <a:lnTo>
                      <a:pt x="341234" y="90188"/>
                    </a:lnTo>
                    <a:lnTo>
                      <a:pt x="355532" y="82249"/>
                    </a:lnTo>
                    <a:lnTo>
                      <a:pt x="369829" y="74310"/>
                    </a:lnTo>
                    <a:lnTo>
                      <a:pt x="384445" y="67323"/>
                    </a:lnTo>
                    <a:lnTo>
                      <a:pt x="399695" y="60019"/>
                    </a:lnTo>
                    <a:lnTo>
                      <a:pt x="414946" y="53668"/>
                    </a:lnTo>
                    <a:lnTo>
                      <a:pt x="430197" y="47317"/>
                    </a:lnTo>
                    <a:lnTo>
                      <a:pt x="445765" y="41601"/>
                    </a:lnTo>
                    <a:lnTo>
                      <a:pt x="461333" y="35885"/>
                    </a:lnTo>
                    <a:lnTo>
                      <a:pt x="477220" y="30804"/>
                    </a:lnTo>
                    <a:lnTo>
                      <a:pt x="493423" y="25723"/>
                    </a:lnTo>
                    <a:lnTo>
                      <a:pt x="509310" y="21594"/>
                    </a:lnTo>
                    <a:lnTo>
                      <a:pt x="525831" y="17784"/>
                    </a:lnTo>
                    <a:lnTo>
                      <a:pt x="542353" y="13973"/>
                    </a:lnTo>
                    <a:lnTo>
                      <a:pt x="558874" y="10797"/>
                    </a:lnTo>
                    <a:lnTo>
                      <a:pt x="576031" y="7939"/>
                    </a:lnTo>
                    <a:lnTo>
                      <a:pt x="592871" y="5399"/>
                    </a:lnTo>
                    <a:lnTo>
                      <a:pt x="610028" y="3493"/>
                    </a:lnTo>
                    <a:lnTo>
                      <a:pt x="626867" y="2223"/>
                    </a:lnTo>
                    <a:lnTo>
                      <a:pt x="644342" y="953"/>
                    </a:lnTo>
                    <a:lnTo>
                      <a:pt x="661816" y="318"/>
                    </a:lnTo>
                    <a:lnTo>
                      <a:pt x="679609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bIns="72000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文本框 20"/>
              <p:cNvSpPr txBox="1"/>
              <p:nvPr/>
            </p:nvSpPr>
            <p:spPr>
              <a:xfrm flipH="1">
                <a:off x="772" y="2300"/>
                <a:ext cx="2979" cy="155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 algn="ctr"/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KEY WORDS </a:t>
                </a:r>
                <a:endParaRPr lang="en-US" altLang="zh-CN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 rot="16200000">
              <a:off x="1220" y="6873"/>
              <a:ext cx="2690" cy="840"/>
              <a:chOff x="11671" y="5426"/>
              <a:chExt cx="2690" cy="84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flipH="1">
                <a:off x="11809" y="5426"/>
                <a:ext cx="2552" cy="840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8655050" y="1167765"/>
            <a:ext cx="1385570" cy="3555365"/>
            <a:chOff x="990" y="3039"/>
            <a:chExt cx="2182" cy="5599"/>
          </a:xfrm>
        </p:grpSpPr>
        <p:grpSp>
          <p:nvGrpSpPr>
            <p:cNvPr id="19" name="组合 18"/>
            <p:cNvGrpSpPr/>
            <p:nvPr/>
          </p:nvGrpSpPr>
          <p:grpSpPr>
            <a:xfrm>
              <a:off x="990" y="3039"/>
              <a:ext cx="2183" cy="2909"/>
              <a:chOff x="772" y="1979"/>
              <a:chExt cx="2979" cy="3969"/>
            </a:xfrm>
          </p:grpSpPr>
          <p:sp>
            <p:nvSpPr>
              <p:cNvPr id="20" name="灯泡"/>
              <p:cNvSpPr/>
              <p:nvPr/>
            </p:nvSpPr>
            <p:spPr bwMode="auto">
              <a:xfrm>
                <a:off x="997" y="1979"/>
                <a:ext cx="2691" cy="3969"/>
              </a:xfrm>
              <a:custGeom>
                <a:avLst/>
                <a:gdLst>
                  <a:gd name="T0" fmla="*/ 839696 w 1358900"/>
                  <a:gd name="T1" fmla="*/ 2086152 h 2151063"/>
                  <a:gd name="T2" fmla="*/ 752405 w 1358900"/>
                  <a:gd name="T3" fmla="*/ 2140511 h 2151063"/>
                  <a:gd name="T4" fmla="*/ 632619 w 1358900"/>
                  <a:gd name="T5" fmla="*/ 2146906 h 2151063"/>
                  <a:gd name="T6" fmla="*/ 534815 w 1358900"/>
                  <a:gd name="T7" fmla="*/ 2102140 h 2151063"/>
                  <a:gd name="T8" fmla="*/ 492444 w 1358900"/>
                  <a:gd name="T9" fmla="*/ 2023160 h 2151063"/>
                  <a:gd name="T10" fmla="*/ 978873 w 1358900"/>
                  <a:gd name="T11" fmla="*/ 1877587 h 2151063"/>
                  <a:gd name="T12" fmla="*/ 975704 w 1358900"/>
                  <a:gd name="T13" fmla="*/ 1949593 h 2151063"/>
                  <a:gd name="T14" fmla="*/ 411711 w 1358900"/>
                  <a:gd name="T15" fmla="*/ 1968795 h 2151063"/>
                  <a:gd name="T16" fmla="*/ 369887 w 1358900"/>
                  <a:gd name="T17" fmla="*/ 1911190 h 2151063"/>
                  <a:gd name="T18" fmla="*/ 411711 w 1358900"/>
                  <a:gd name="T19" fmla="*/ 1853585 h 2151063"/>
                  <a:gd name="T20" fmla="*/ 971585 w 1358900"/>
                  <a:gd name="T21" fmla="*/ 1709923 h 2151063"/>
                  <a:gd name="T22" fmla="*/ 981725 w 1358900"/>
                  <a:gd name="T23" fmla="*/ 1781479 h 2151063"/>
                  <a:gd name="T24" fmla="*/ 423435 w 1358900"/>
                  <a:gd name="T25" fmla="*/ 1812604 h 2151063"/>
                  <a:gd name="T26" fmla="*/ 370837 w 1358900"/>
                  <a:gd name="T27" fmla="*/ 1764793 h 2151063"/>
                  <a:gd name="T28" fmla="*/ 401255 w 1358900"/>
                  <a:gd name="T29" fmla="*/ 1699655 h 2151063"/>
                  <a:gd name="T30" fmla="*/ 1212263 w 1358900"/>
                  <a:gd name="T31" fmla="*/ 1027536 h 2151063"/>
                  <a:gd name="T32" fmla="*/ 1162712 w 1358900"/>
                  <a:gd name="T33" fmla="*/ 1009170 h 2151063"/>
                  <a:gd name="T34" fmla="*/ 1164344 w 1358900"/>
                  <a:gd name="T35" fmla="*/ 1001189 h 2151063"/>
                  <a:gd name="T36" fmla="*/ 686421 w 1358900"/>
                  <a:gd name="T37" fmla="*/ 65405 h 2151063"/>
                  <a:gd name="T38" fmla="*/ 812725 w 1358900"/>
                  <a:gd name="T39" fmla="*/ 98736 h 2151063"/>
                  <a:gd name="T40" fmla="*/ 977427 w 1358900"/>
                  <a:gd name="T41" fmla="*/ 180633 h 2151063"/>
                  <a:gd name="T42" fmla="*/ 1110078 w 1358900"/>
                  <a:gd name="T43" fmla="*/ 304113 h 2151063"/>
                  <a:gd name="T44" fmla="*/ 1201791 w 1358900"/>
                  <a:gd name="T45" fmla="*/ 459019 h 2151063"/>
                  <a:gd name="T46" fmla="*/ 1244633 w 1358900"/>
                  <a:gd name="T47" fmla="*/ 632970 h 2151063"/>
                  <a:gd name="T48" fmla="*/ 1235747 w 1358900"/>
                  <a:gd name="T49" fmla="*/ 811683 h 2151063"/>
                  <a:gd name="T50" fmla="*/ 1175451 w 1358900"/>
                  <a:gd name="T51" fmla="*/ 981191 h 2151063"/>
                  <a:gd name="T52" fmla="*/ 1166089 w 1358900"/>
                  <a:gd name="T53" fmla="*/ 998015 h 2151063"/>
                  <a:gd name="T54" fmla="*/ 1093258 w 1358900"/>
                  <a:gd name="T55" fmla="*/ 1114194 h 2151063"/>
                  <a:gd name="T56" fmla="*/ 995199 w 1358900"/>
                  <a:gd name="T57" fmla="*/ 1298621 h 2151063"/>
                  <a:gd name="T58" fmla="*/ 972667 w 1358900"/>
                  <a:gd name="T59" fmla="*/ 1488761 h 2151063"/>
                  <a:gd name="T60" fmla="*/ 1011066 w 1358900"/>
                  <a:gd name="T61" fmla="*/ 1334490 h 2151063"/>
                  <a:gd name="T62" fmla="*/ 1111982 w 1358900"/>
                  <a:gd name="T63" fmla="*/ 1164665 h 2151063"/>
                  <a:gd name="T64" fmla="*/ 1213215 w 1358900"/>
                  <a:gd name="T65" fmla="*/ 1025948 h 2151063"/>
                  <a:gd name="T66" fmla="*/ 1270338 w 1358900"/>
                  <a:gd name="T67" fmla="*/ 912626 h 2151063"/>
                  <a:gd name="T68" fmla="*/ 1310640 w 1358900"/>
                  <a:gd name="T69" fmla="*/ 718359 h 2151063"/>
                  <a:gd name="T70" fmla="*/ 1289061 w 1358900"/>
                  <a:gd name="T71" fmla="*/ 521235 h 2151063"/>
                  <a:gd name="T72" fmla="*/ 1207503 w 1358900"/>
                  <a:gd name="T73" fmla="*/ 340935 h 2151063"/>
                  <a:gd name="T74" fmla="*/ 1074535 w 1358900"/>
                  <a:gd name="T75" fmla="*/ 196187 h 2151063"/>
                  <a:gd name="T76" fmla="*/ 904755 w 1358900"/>
                  <a:gd name="T77" fmla="*/ 100640 h 2151063"/>
                  <a:gd name="T78" fmla="*/ 715934 w 1358900"/>
                  <a:gd name="T79" fmla="*/ 65405 h 2151063"/>
                  <a:gd name="T80" fmla="*/ 865159 w 1358900"/>
                  <a:gd name="T81" fmla="*/ 25723 h 2151063"/>
                  <a:gd name="T82" fmla="*/ 1059288 w 1358900"/>
                  <a:gd name="T83" fmla="*/ 116228 h 2151063"/>
                  <a:gd name="T84" fmla="*/ 1214019 w 1358900"/>
                  <a:gd name="T85" fmla="*/ 260084 h 2151063"/>
                  <a:gd name="T86" fmla="*/ 1317596 w 1358900"/>
                  <a:gd name="T87" fmla="*/ 445858 h 2151063"/>
                  <a:gd name="T88" fmla="*/ 1358582 w 1358900"/>
                  <a:gd name="T89" fmla="*/ 661800 h 2151063"/>
                  <a:gd name="T90" fmla="*/ 1344285 w 1358900"/>
                  <a:gd name="T91" fmla="*/ 819629 h 2151063"/>
                  <a:gd name="T92" fmla="*/ 1261359 w 1358900"/>
                  <a:gd name="T93" fmla="*/ 1030172 h 2151063"/>
                  <a:gd name="T94" fmla="*/ 1147932 w 1358900"/>
                  <a:gd name="T95" fmla="*/ 1196575 h 2151063"/>
                  <a:gd name="T96" fmla="*/ 1054839 w 1358900"/>
                  <a:gd name="T97" fmla="*/ 1399815 h 2151063"/>
                  <a:gd name="T98" fmla="*/ 1037047 w 1358900"/>
                  <a:gd name="T99" fmla="*/ 1560184 h 2151063"/>
                  <a:gd name="T100" fmla="*/ 997649 w 1358900"/>
                  <a:gd name="T101" fmla="*/ 1613217 h 2151063"/>
                  <a:gd name="T102" fmla="*/ 338057 w 1358900"/>
                  <a:gd name="T103" fmla="*/ 1599562 h 2151063"/>
                  <a:gd name="T104" fmla="*/ 318358 w 1358900"/>
                  <a:gd name="T105" fmla="*/ 1492543 h 2151063"/>
                  <a:gd name="T106" fmla="*/ 276419 w 1358900"/>
                  <a:gd name="T107" fmla="*/ 1314391 h 2151063"/>
                  <a:gd name="T108" fmla="*/ 137892 w 1358900"/>
                  <a:gd name="T109" fmla="*/ 1097178 h 2151063"/>
                  <a:gd name="T110" fmla="*/ 65133 w 1358900"/>
                  <a:gd name="T111" fmla="*/ 970471 h 2151063"/>
                  <a:gd name="T112" fmla="*/ 6354 w 1358900"/>
                  <a:gd name="T113" fmla="*/ 773900 h 2151063"/>
                  <a:gd name="T114" fmla="*/ 5084 w 1358900"/>
                  <a:gd name="T115" fmla="*/ 592571 h 2151063"/>
                  <a:gd name="T116" fmla="*/ 66722 w 1358900"/>
                  <a:gd name="T117" fmla="*/ 384886 h 2151063"/>
                  <a:gd name="T118" fmla="*/ 187456 w 1358900"/>
                  <a:gd name="T119" fmla="*/ 210861 h 2151063"/>
                  <a:gd name="T120" fmla="*/ 355532 w 1358900"/>
                  <a:gd name="T121" fmla="*/ 82249 h 2151063"/>
                  <a:gd name="T122" fmla="*/ 558874 w 1358900"/>
                  <a:gd name="T123" fmla="*/ 10797 h 21510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58900" h="2151063">
                    <a:moveTo>
                      <a:pt x="492125" y="2016125"/>
                    </a:moveTo>
                    <a:lnTo>
                      <a:pt x="866775" y="2016125"/>
                    </a:lnTo>
                    <a:lnTo>
                      <a:pt x="866775" y="2023160"/>
                    </a:lnTo>
                    <a:lnTo>
                      <a:pt x="865819" y="2029875"/>
                    </a:lnTo>
                    <a:lnTo>
                      <a:pt x="864864" y="2036590"/>
                    </a:lnTo>
                    <a:lnTo>
                      <a:pt x="863271" y="2043305"/>
                    </a:lnTo>
                    <a:lnTo>
                      <a:pt x="861041" y="2050020"/>
                    </a:lnTo>
                    <a:lnTo>
                      <a:pt x="858811" y="2056415"/>
                    </a:lnTo>
                    <a:lnTo>
                      <a:pt x="855625" y="2062810"/>
                    </a:lnTo>
                    <a:lnTo>
                      <a:pt x="852120" y="2068565"/>
                    </a:lnTo>
                    <a:lnTo>
                      <a:pt x="848616" y="2074961"/>
                    </a:lnTo>
                    <a:lnTo>
                      <a:pt x="844156" y="2080397"/>
                    </a:lnTo>
                    <a:lnTo>
                      <a:pt x="839696" y="2086152"/>
                    </a:lnTo>
                    <a:lnTo>
                      <a:pt x="834917" y="2091588"/>
                    </a:lnTo>
                    <a:lnTo>
                      <a:pt x="829820" y="2097024"/>
                    </a:lnTo>
                    <a:lnTo>
                      <a:pt x="824404" y="2102140"/>
                    </a:lnTo>
                    <a:lnTo>
                      <a:pt x="818351" y="2106936"/>
                    </a:lnTo>
                    <a:lnTo>
                      <a:pt x="812298" y="2111733"/>
                    </a:lnTo>
                    <a:lnTo>
                      <a:pt x="805608" y="2116209"/>
                    </a:lnTo>
                    <a:lnTo>
                      <a:pt x="798918" y="2120366"/>
                    </a:lnTo>
                    <a:lnTo>
                      <a:pt x="791590" y="2124523"/>
                    </a:lnTo>
                    <a:lnTo>
                      <a:pt x="784263" y="2128041"/>
                    </a:lnTo>
                    <a:lnTo>
                      <a:pt x="776936" y="2131878"/>
                    </a:lnTo>
                    <a:lnTo>
                      <a:pt x="768971" y="2135075"/>
                    </a:lnTo>
                    <a:lnTo>
                      <a:pt x="760688" y="2137953"/>
                    </a:lnTo>
                    <a:lnTo>
                      <a:pt x="752405" y="2140511"/>
                    </a:lnTo>
                    <a:lnTo>
                      <a:pt x="743803" y="2142749"/>
                    </a:lnTo>
                    <a:lnTo>
                      <a:pt x="735202" y="2145307"/>
                    </a:lnTo>
                    <a:lnTo>
                      <a:pt x="726281" y="2146906"/>
                    </a:lnTo>
                    <a:lnTo>
                      <a:pt x="717361" y="2148505"/>
                    </a:lnTo>
                    <a:lnTo>
                      <a:pt x="708122" y="2149784"/>
                    </a:lnTo>
                    <a:lnTo>
                      <a:pt x="698565" y="2150424"/>
                    </a:lnTo>
                    <a:lnTo>
                      <a:pt x="689007" y="2151063"/>
                    </a:lnTo>
                    <a:lnTo>
                      <a:pt x="679769" y="2151063"/>
                    </a:lnTo>
                    <a:lnTo>
                      <a:pt x="669893" y="2151063"/>
                    </a:lnTo>
                    <a:lnTo>
                      <a:pt x="660335" y="2150424"/>
                    </a:lnTo>
                    <a:lnTo>
                      <a:pt x="650778" y="2149784"/>
                    </a:lnTo>
                    <a:lnTo>
                      <a:pt x="641539" y="2148505"/>
                    </a:lnTo>
                    <a:lnTo>
                      <a:pt x="632619" y="2146906"/>
                    </a:lnTo>
                    <a:lnTo>
                      <a:pt x="623699" y="2145307"/>
                    </a:lnTo>
                    <a:lnTo>
                      <a:pt x="615097" y="2142749"/>
                    </a:lnTo>
                    <a:lnTo>
                      <a:pt x="606495" y="2140511"/>
                    </a:lnTo>
                    <a:lnTo>
                      <a:pt x="598212" y="2137953"/>
                    </a:lnTo>
                    <a:lnTo>
                      <a:pt x="590248" y="2135075"/>
                    </a:lnTo>
                    <a:lnTo>
                      <a:pt x="582283" y="2131878"/>
                    </a:lnTo>
                    <a:lnTo>
                      <a:pt x="574637" y="2128041"/>
                    </a:lnTo>
                    <a:lnTo>
                      <a:pt x="567310" y="2124523"/>
                    </a:lnTo>
                    <a:lnTo>
                      <a:pt x="559983" y="2120366"/>
                    </a:lnTo>
                    <a:lnTo>
                      <a:pt x="553292" y="2116209"/>
                    </a:lnTo>
                    <a:lnTo>
                      <a:pt x="546921" y="2111733"/>
                    </a:lnTo>
                    <a:lnTo>
                      <a:pt x="540868" y="2106936"/>
                    </a:lnTo>
                    <a:lnTo>
                      <a:pt x="534815" y="2102140"/>
                    </a:lnTo>
                    <a:lnTo>
                      <a:pt x="529399" y="2097024"/>
                    </a:lnTo>
                    <a:lnTo>
                      <a:pt x="523983" y="2091588"/>
                    </a:lnTo>
                    <a:lnTo>
                      <a:pt x="519204" y="2086152"/>
                    </a:lnTo>
                    <a:lnTo>
                      <a:pt x="514744" y="2080397"/>
                    </a:lnTo>
                    <a:lnTo>
                      <a:pt x="510284" y="2074961"/>
                    </a:lnTo>
                    <a:lnTo>
                      <a:pt x="506780" y="2068565"/>
                    </a:lnTo>
                    <a:lnTo>
                      <a:pt x="503594" y="2062810"/>
                    </a:lnTo>
                    <a:lnTo>
                      <a:pt x="500408" y="2056415"/>
                    </a:lnTo>
                    <a:lnTo>
                      <a:pt x="497860" y="2050020"/>
                    </a:lnTo>
                    <a:lnTo>
                      <a:pt x="495629" y="2043305"/>
                    </a:lnTo>
                    <a:lnTo>
                      <a:pt x="494037" y="2036590"/>
                    </a:lnTo>
                    <a:lnTo>
                      <a:pt x="493081" y="2029875"/>
                    </a:lnTo>
                    <a:lnTo>
                      <a:pt x="492444" y="2023160"/>
                    </a:lnTo>
                    <a:lnTo>
                      <a:pt x="492125" y="2016125"/>
                    </a:lnTo>
                    <a:close/>
                    <a:moveTo>
                      <a:pt x="429455" y="1851025"/>
                    </a:moveTo>
                    <a:lnTo>
                      <a:pt x="929444" y="1851025"/>
                    </a:lnTo>
                    <a:lnTo>
                      <a:pt x="935464" y="1851345"/>
                    </a:lnTo>
                    <a:lnTo>
                      <a:pt x="941485" y="1852305"/>
                    </a:lnTo>
                    <a:lnTo>
                      <a:pt x="947188" y="1853585"/>
                    </a:lnTo>
                    <a:lnTo>
                      <a:pt x="952574" y="1855825"/>
                    </a:lnTo>
                    <a:lnTo>
                      <a:pt x="957644" y="1858066"/>
                    </a:lnTo>
                    <a:lnTo>
                      <a:pt x="963030" y="1861266"/>
                    </a:lnTo>
                    <a:lnTo>
                      <a:pt x="967466" y="1864786"/>
                    </a:lnTo>
                    <a:lnTo>
                      <a:pt x="971585" y="1868626"/>
                    </a:lnTo>
                    <a:lnTo>
                      <a:pt x="975704" y="1873107"/>
                    </a:lnTo>
                    <a:lnTo>
                      <a:pt x="978873" y="1877587"/>
                    </a:lnTo>
                    <a:lnTo>
                      <a:pt x="981725" y="1882388"/>
                    </a:lnTo>
                    <a:lnTo>
                      <a:pt x="984259" y="1887828"/>
                    </a:lnTo>
                    <a:lnTo>
                      <a:pt x="986477" y="1893268"/>
                    </a:lnTo>
                    <a:lnTo>
                      <a:pt x="988062" y="1899029"/>
                    </a:lnTo>
                    <a:lnTo>
                      <a:pt x="988695" y="1905109"/>
                    </a:lnTo>
                    <a:lnTo>
                      <a:pt x="989012" y="1911190"/>
                    </a:lnTo>
                    <a:lnTo>
                      <a:pt x="988695" y="1917270"/>
                    </a:lnTo>
                    <a:lnTo>
                      <a:pt x="988062" y="1923351"/>
                    </a:lnTo>
                    <a:lnTo>
                      <a:pt x="986477" y="1929111"/>
                    </a:lnTo>
                    <a:lnTo>
                      <a:pt x="984259" y="1934872"/>
                    </a:lnTo>
                    <a:lnTo>
                      <a:pt x="981725" y="1939992"/>
                    </a:lnTo>
                    <a:lnTo>
                      <a:pt x="978873" y="1945113"/>
                    </a:lnTo>
                    <a:lnTo>
                      <a:pt x="975704" y="1949593"/>
                    </a:lnTo>
                    <a:lnTo>
                      <a:pt x="971585" y="1953753"/>
                    </a:lnTo>
                    <a:lnTo>
                      <a:pt x="967466" y="1957914"/>
                    </a:lnTo>
                    <a:lnTo>
                      <a:pt x="963030" y="1961114"/>
                    </a:lnTo>
                    <a:lnTo>
                      <a:pt x="957644" y="1963994"/>
                    </a:lnTo>
                    <a:lnTo>
                      <a:pt x="952574" y="1966554"/>
                    </a:lnTo>
                    <a:lnTo>
                      <a:pt x="947188" y="1968795"/>
                    </a:lnTo>
                    <a:lnTo>
                      <a:pt x="941485" y="1970395"/>
                    </a:lnTo>
                    <a:lnTo>
                      <a:pt x="935464" y="1971355"/>
                    </a:lnTo>
                    <a:lnTo>
                      <a:pt x="929444" y="1971675"/>
                    </a:lnTo>
                    <a:lnTo>
                      <a:pt x="429455" y="1971675"/>
                    </a:lnTo>
                    <a:lnTo>
                      <a:pt x="423435" y="1971355"/>
                    </a:lnTo>
                    <a:lnTo>
                      <a:pt x="417414" y="1970395"/>
                    </a:lnTo>
                    <a:lnTo>
                      <a:pt x="411711" y="1968795"/>
                    </a:lnTo>
                    <a:lnTo>
                      <a:pt x="406325" y="1966554"/>
                    </a:lnTo>
                    <a:lnTo>
                      <a:pt x="401255" y="1963994"/>
                    </a:lnTo>
                    <a:lnTo>
                      <a:pt x="396185" y="1961114"/>
                    </a:lnTo>
                    <a:lnTo>
                      <a:pt x="391433" y="1957914"/>
                    </a:lnTo>
                    <a:lnTo>
                      <a:pt x="387314" y="1953753"/>
                    </a:lnTo>
                    <a:lnTo>
                      <a:pt x="383511" y="1949593"/>
                    </a:lnTo>
                    <a:lnTo>
                      <a:pt x="380026" y="1945113"/>
                    </a:lnTo>
                    <a:lnTo>
                      <a:pt x="377174" y="1939992"/>
                    </a:lnTo>
                    <a:lnTo>
                      <a:pt x="374323" y="1934872"/>
                    </a:lnTo>
                    <a:lnTo>
                      <a:pt x="372422" y="1929111"/>
                    </a:lnTo>
                    <a:lnTo>
                      <a:pt x="370837" y="1923351"/>
                    </a:lnTo>
                    <a:lnTo>
                      <a:pt x="370204" y="1917270"/>
                    </a:lnTo>
                    <a:lnTo>
                      <a:pt x="369887" y="1911190"/>
                    </a:lnTo>
                    <a:lnTo>
                      <a:pt x="370204" y="1905109"/>
                    </a:lnTo>
                    <a:lnTo>
                      <a:pt x="370837" y="1899029"/>
                    </a:lnTo>
                    <a:lnTo>
                      <a:pt x="372422" y="1893268"/>
                    </a:lnTo>
                    <a:lnTo>
                      <a:pt x="374323" y="1887828"/>
                    </a:lnTo>
                    <a:lnTo>
                      <a:pt x="377174" y="1882388"/>
                    </a:lnTo>
                    <a:lnTo>
                      <a:pt x="380026" y="1877587"/>
                    </a:lnTo>
                    <a:lnTo>
                      <a:pt x="383511" y="1873107"/>
                    </a:lnTo>
                    <a:lnTo>
                      <a:pt x="387314" y="1868626"/>
                    </a:lnTo>
                    <a:lnTo>
                      <a:pt x="391433" y="1864786"/>
                    </a:lnTo>
                    <a:lnTo>
                      <a:pt x="396185" y="1861266"/>
                    </a:lnTo>
                    <a:lnTo>
                      <a:pt x="401255" y="1858066"/>
                    </a:lnTo>
                    <a:lnTo>
                      <a:pt x="406325" y="1855825"/>
                    </a:lnTo>
                    <a:lnTo>
                      <a:pt x="411711" y="1853585"/>
                    </a:lnTo>
                    <a:lnTo>
                      <a:pt x="417414" y="1852305"/>
                    </a:lnTo>
                    <a:lnTo>
                      <a:pt x="423435" y="1851345"/>
                    </a:lnTo>
                    <a:lnTo>
                      <a:pt x="429455" y="1851025"/>
                    </a:lnTo>
                    <a:close/>
                    <a:moveTo>
                      <a:pt x="429455" y="1692275"/>
                    </a:moveTo>
                    <a:lnTo>
                      <a:pt x="929444" y="1692275"/>
                    </a:lnTo>
                    <a:lnTo>
                      <a:pt x="935464" y="1692596"/>
                    </a:lnTo>
                    <a:lnTo>
                      <a:pt x="941485" y="1693238"/>
                    </a:lnTo>
                    <a:lnTo>
                      <a:pt x="947188" y="1694842"/>
                    </a:lnTo>
                    <a:lnTo>
                      <a:pt x="952574" y="1697088"/>
                    </a:lnTo>
                    <a:lnTo>
                      <a:pt x="957644" y="1699655"/>
                    </a:lnTo>
                    <a:lnTo>
                      <a:pt x="963030" y="1702543"/>
                    </a:lnTo>
                    <a:lnTo>
                      <a:pt x="967466" y="1706073"/>
                    </a:lnTo>
                    <a:lnTo>
                      <a:pt x="971585" y="1709923"/>
                    </a:lnTo>
                    <a:lnTo>
                      <a:pt x="975704" y="1714095"/>
                    </a:lnTo>
                    <a:lnTo>
                      <a:pt x="978873" y="1718908"/>
                    </a:lnTo>
                    <a:lnTo>
                      <a:pt x="981725" y="1724042"/>
                    </a:lnTo>
                    <a:lnTo>
                      <a:pt x="984259" y="1729176"/>
                    </a:lnTo>
                    <a:lnTo>
                      <a:pt x="986477" y="1734631"/>
                    </a:lnTo>
                    <a:lnTo>
                      <a:pt x="988062" y="1740407"/>
                    </a:lnTo>
                    <a:lnTo>
                      <a:pt x="988695" y="1746503"/>
                    </a:lnTo>
                    <a:lnTo>
                      <a:pt x="989012" y="1752600"/>
                    </a:lnTo>
                    <a:lnTo>
                      <a:pt x="988695" y="1759017"/>
                    </a:lnTo>
                    <a:lnTo>
                      <a:pt x="988062" y="1764793"/>
                    </a:lnTo>
                    <a:lnTo>
                      <a:pt x="986477" y="1770569"/>
                    </a:lnTo>
                    <a:lnTo>
                      <a:pt x="984259" y="1776024"/>
                    </a:lnTo>
                    <a:lnTo>
                      <a:pt x="981725" y="1781479"/>
                    </a:lnTo>
                    <a:lnTo>
                      <a:pt x="978873" y="1786292"/>
                    </a:lnTo>
                    <a:lnTo>
                      <a:pt x="975704" y="1791426"/>
                    </a:lnTo>
                    <a:lnTo>
                      <a:pt x="971585" y="1795598"/>
                    </a:lnTo>
                    <a:lnTo>
                      <a:pt x="967466" y="1799127"/>
                    </a:lnTo>
                    <a:lnTo>
                      <a:pt x="963030" y="1802657"/>
                    </a:lnTo>
                    <a:lnTo>
                      <a:pt x="957644" y="1805866"/>
                    </a:lnTo>
                    <a:lnTo>
                      <a:pt x="952574" y="1808433"/>
                    </a:lnTo>
                    <a:lnTo>
                      <a:pt x="947188" y="1810358"/>
                    </a:lnTo>
                    <a:lnTo>
                      <a:pt x="941485" y="1811641"/>
                    </a:lnTo>
                    <a:lnTo>
                      <a:pt x="935464" y="1812604"/>
                    </a:lnTo>
                    <a:lnTo>
                      <a:pt x="929444" y="1812925"/>
                    </a:lnTo>
                    <a:lnTo>
                      <a:pt x="429455" y="1812925"/>
                    </a:lnTo>
                    <a:lnTo>
                      <a:pt x="423435" y="1812604"/>
                    </a:lnTo>
                    <a:lnTo>
                      <a:pt x="417414" y="1811641"/>
                    </a:lnTo>
                    <a:lnTo>
                      <a:pt x="411711" y="1810358"/>
                    </a:lnTo>
                    <a:lnTo>
                      <a:pt x="406325" y="1808433"/>
                    </a:lnTo>
                    <a:lnTo>
                      <a:pt x="401255" y="1805866"/>
                    </a:lnTo>
                    <a:lnTo>
                      <a:pt x="396185" y="1802657"/>
                    </a:lnTo>
                    <a:lnTo>
                      <a:pt x="391433" y="1799127"/>
                    </a:lnTo>
                    <a:lnTo>
                      <a:pt x="387314" y="1795598"/>
                    </a:lnTo>
                    <a:lnTo>
                      <a:pt x="383511" y="1791426"/>
                    </a:lnTo>
                    <a:lnTo>
                      <a:pt x="380026" y="1786292"/>
                    </a:lnTo>
                    <a:lnTo>
                      <a:pt x="377174" y="1781479"/>
                    </a:lnTo>
                    <a:lnTo>
                      <a:pt x="374323" y="1776024"/>
                    </a:lnTo>
                    <a:lnTo>
                      <a:pt x="372422" y="1770569"/>
                    </a:lnTo>
                    <a:lnTo>
                      <a:pt x="370837" y="1764793"/>
                    </a:lnTo>
                    <a:lnTo>
                      <a:pt x="370204" y="1759017"/>
                    </a:lnTo>
                    <a:lnTo>
                      <a:pt x="369887" y="1752600"/>
                    </a:lnTo>
                    <a:lnTo>
                      <a:pt x="370204" y="1746503"/>
                    </a:lnTo>
                    <a:lnTo>
                      <a:pt x="370837" y="1740407"/>
                    </a:lnTo>
                    <a:lnTo>
                      <a:pt x="372422" y="1734631"/>
                    </a:lnTo>
                    <a:lnTo>
                      <a:pt x="374323" y="1729176"/>
                    </a:lnTo>
                    <a:lnTo>
                      <a:pt x="377174" y="1724042"/>
                    </a:lnTo>
                    <a:lnTo>
                      <a:pt x="380026" y="1718908"/>
                    </a:lnTo>
                    <a:lnTo>
                      <a:pt x="383511" y="1714095"/>
                    </a:lnTo>
                    <a:lnTo>
                      <a:pt x="387314" y="1709923"/>
                    </a:lnTo>
                    <a:lnTo>
                      <a:pt x="391433" y="1706073"/>
                    </a:lnTo>
                    <a:lnTo>
                      <a:pt x="396185" y="1702543"/>
                    </a:lnTo>
                    <a:lnTo>
                      <a:pt x="401255" y="1699655"/>
                    </a:lnTo>
                    <a:lnTo>
                      <a:pt x="406325" y="1697088"/>
                    </a:lnTo>
                    <a:lnTo>
                      <a:pt x="411711" y="1694842"/>
                    </a:lnTo>
                    <a:lnTo>
                      <a:pt x="417414" y="1693238"/>
                    </a:lnTo>
                    <a:lnTo>
                      <a:pt x="423435" y="1692596"/>
                    </a:lnTo>
                    <a:lnTo>
                      <a:pt x="429455" y="1692275"/>
                    </a:lnTo>
                    <a:close/>
                    <a:moveTo>
                      <a:pt x="1217103" y="1013330"/>
                    </a:moveTo>
                    <a:lnTo>
                      <a:pt x="1217023" y="1014521"/>
                    </a:lnTo>
                    <a:lnTo>
                      <a:pt x="1216389" y="1018965"/>
                    </a:lnTo>
                    <a:lnTo>
                      <a:pt x="1215437" y="1022139"/>
                    </a:lnTo>
                    <a:lnTo>
                      <a:pt x="1214802" y="1023409"/>
                    </a:lnTo>
                    <a:lnTo>
                      <a:pt x="1214167" y="1024361"/>
                    </a:lnTo>
                    <a:lnTo>
                      <a:pt x="1213850" y="1024679"/>
                    </a:lnTo>
                    <a:lnTo>
                      <a:pt x="1212263" y="1027536"/>
                    </a:lnTo>
                    <a:lnTo>
                      <a:pt x="1210676" y="1029440"/>
                    </a:lnTo>
                    <a:lnTo>
                      <a:pt x="1213215" y="1024996"/>
                    </a:lnTo>
                    <a:lnTo>
                      <a:pt x="1215119" y="1020870"/>
                    </a:lnTo>
                    <a:lnTo>
                      <a:pt x="1216389" y="1017378"/>
                    </a:lnTo>
                    <a:lnTo>
                      <a:pt x="1217023" y="1013886"/>
                    </a:lnTo>
                    <a:lnTo>
                      <a:pt x="1217103" y="1013330"/>
                    </a:lnTo>
                    <a:close/>
                    <a:moveTo>
                      <a:pt x="1217341" y="1009442"/>
                    </a:moveTo>
                    <a:lnTo>
                      <a:pt x="1217658" y="1010077"/>
                    </a:lnTo>
                    <a:lnTo>
                      <a:pt x="1217341" y="1011664"/>
                    </a:lnTo>
                    <a:lnTo>
                      <a:pt x="1217103" y="1013330"/>
                    </a:lnTo>
                    <a:lnTo>
                      <a:pt x="1217341" y="1009760"/>
                    </a:lnTo>
                    <a:lnTo>
                      <a:pt x="1217341" y="1009442"/>
                    </a:lnTo>
                    <a:close/>
                    <a:moveTo>
                      <a:pt x="1162712" y="1009170"/>
                    </a:moveTo>
                    <a:lnTo>
                      <a:pt x="1162440" y="1013251"/>
                    </a:lnTo>
                    <a:lnTo>
                      <a:pt x="1162440" y="1012934"/>
                    </a:lnTo>
                    <a:lnTo>
                      <a:pt x="1162440" y="1011347"/>
                    </a:lnTo>
                    <a:lnTo>
                      <a:pt x="1162712" y="1009170"/>
                    </a:lnTo>
                    <a:close/>
                    <a:moveTo>
                      <a:pt x="1167137" y="996491"/>
                    </a:moveTo>
                    <a:lnTo>
                      <a:pt x="1166565" y="997380"/>
                    </a:lnTo>
                    <a:lnTo>
                      <a:pt x="1164661" y="1001506"/>
                    </a:lnTo>
                    <a:lnTo>
                      <a:pt x="1163392" y="1005633"/>
                    </a:lnTo>
                    <a:lnTo>
                      <a:pt x="1162757" y="1008807"/>
                    </a:lnTo>
                    <a:lnTo>
                      <a:pt x="1162712" y="1009170"/>
                    </a:lnTo>
                    <a:lnTo>
                      <a:pt x="1162757" y="1008490"/>
                    </a:lnTo>
                    <a:lnTo>
                      <a:pt x="1163392" y="1004681"/>
                    </a:lnTo>
                    <a:lnTo>
                      <a:pt x="1164344" y="1001189"/>
                    </a:lnTo>
                    <a:lnTo>
                      <a:pt x="1164767" y="1000448"/>
                    </a:lnTo>
                    <a:lnTo>
                      <a:pt x="1164979" y="1000237"/>
                    </a:lnTo>
                    <a:lnTo>
                      <a:pt x="1164979" y="1000078"/>
                    </a:lnTo>
                    <a:lnTo>
                      <a:pt x="1165613" y="998967"/>
                    </a:lnTo>
                    <a:lnTo>
                      <a:pt x="1166089" y="998015"/>
                    </a:lnTo>
                    <a:lnTo>
                      <a:pt x="1166756" y="996872"/>
                    </a:lnTo>
                    <a:lnTo>
                      <a:pt x="1167137" y="996491"/>
                    </a:lnTo>
                    <a:close/>
                    <a:moveTo>
                      <a:pt x="1167517" y="995899"/>
                    </a:moveTo>
                    <a:lnTo>
                      <a:pt x="1167517" y="996110"/>
                    </a:lnTo>
                    <a:lnTo>
                      <a:pt x="1167137" y="996491"/>
                    </a:lnTo>
                    <a:lnTo>
                      <a:pt x="1167517" y="995899"/>
                    </a:lnTo>
                    <a:close/>
                    <a:moveTo>
                      <a:pt x="701019" y="65088"/>
                    </a:moveTo>
                    <a:lnTo>
                      <a:pt x="686421" y="65405"/>
                    </a:lnTo>
                    <a:lnTo>
                      <a:pt x="671823" y="66358"/>
                    </a:lnTo>
                    <a:lnTo>
                      <a:pt x="657225" y="67310"/>
                    </a:lnTo>
                    <a:lnTo>
                      <a:pt x="671823" y="68897"/>
                    </a:lnTo>
                    <a:lnTo>
                      <a:pt x="686104" y="70484"/>
                    </a:lnTo>
                    <a:lnTo>
                      <a:pt x="700384" y="72389"/>
                    </a:lnTo>
                    <a:lnTo>
                      <a:pt x="714982" y="74611"/>
                    </a:lnTo>
                    <a:lnTo>
                      <a:pt x="729263" y="77468"/>
                    </a:lnTo>
                    <a:lnTo>
                      <a:pt x="743226" y="80325"/>
                    </a:lnTo>
                    <a:lnTo>
                      <a:pt x="757189" y="83499"/>
                    </a:lnTo>
                    <a:lnTo>
                      <a:pt x="771152" y="86673"/>
                    </a:lnTo>
                    <a:lnTo>
                      <a:pt x="785433" y="90800"/>
                    </a:lnTo>
                    <a:lnTo>
                      <a:pt x="799079" y="94609"/>
                    </a:lnTo>
                    <a:lnTo>
                      <a:pt x="812725" y="98736"/>
                    </a:lnTo>
                    <a:lnTo>
                      <a:pt x="826053" y="103497"/>
                    </a:lnTo>
                    <a:lnTo>
                      <a:pt x="839382" y="108259"/>
                    </a:lnTo>
                    <a:lnTo>
                      <a:pt x="852710" y="113655"/>
                    </a:lnTo>
                    <a:lnTo>
                      <a:pt x="865721" y="119051"/>
                    </a:lnTo>
                    <a:lnTo>
                      <a:pt x="878733" y="125082"/>
                    </a:lnTo>
                    <a:lnTo>
                      <a:pt x="892061" y="130796"/>
                    </a:lnTo>
                    <a:lnTo>
                      <a:pt x="904755" y="137462"/>
                    </a:lnTo>
                    <a:lnTo>
                      <a:pt x="917131" y="143811"/>
                    </a:lnTo>
                    <a:lnTo>
                      <a:pt x="929508" y="150794"/>
                    </a:lnTo>
                    <a:lnTo>
                      <a:pt x="941884" y="157778"/>
                    </a:lnTo>
                    <a:lnTo>
                      <a:pt x="953944" y="165078"/>
                    </a:lnTo>
                    <a:lnTo>
                      <a:pt x="965685" y="173014"/>
                    </a:lnTo>
                    <a:lnTo>
                      <a:pt x="977427" y="180633"/>
                    </a:lnTo>
                    <a:lnTo>
                      <a:pt x="988852" y="188886"/>
                    </a:lnTo>
                    <a:lnTo>
                      <a:pt x="1000276" y="197139"/>
                    </a:lnTo>
                    <a:lnTo>
                      <a:pt x="1011383" y="206027"/>
                    </a:lnTo>
                    <a:lnTo>
                      <a:pt x="1022173" y="214598"/>
                    </a:lnTo>
                    <a:lnTo>
                      <a:pt x="1032963" y="223803"/>
                    </a:lnTo>
                    <a:lnTo>
                      <a:pt x="1043118" y="233008"/>
                    </a:lnTo>
                    <a:lnTo>
                      <a:pt x="1053590" y="242531"/>
                    </a:lnTo>
                    <a:lnTo>
                      <a:pt x="1063428" y="252054"/>
                    </a:lnTo>
                    <a:lnTo>
                      <a:pt x="1073266" y="262212"/>
                    </a:lnTo>
                    <a:lnTo>
                      <a:pt x="1083103" y="272370"/>
                    </a:lnTo>
                    <a:lnTo>
                      <a:pt x="1092306" y="282845"/>
                    </a:lnTo>
                    <a:lnTo>
                      <a:pt x="1101192" y="293320"/>
                    </a:lnTo>
                    <a:lnTo>
                      <a:pt x="1110078" y="304113"/>
                    </a:lnTo>
                    <a:lnTo>
                      <a:pt x="1118963" y="315223"/>
                    </a:lnTo>
                    <a:lnTo>
                      <a:pt x="1127214" y="326333"/>
                    </a:lnTo>
                    <a:lnTo>
                      <a:pt x="1135148" y="337760"/>
                    </a:lnTo>
                    <a:lnTo>
                      <a:pt x="1143082" y="349188"/>
                    </a:lnTo>
                    <a:lnTo>
                      <a:pt x="1151015" y="360615"/>
                    </a:lnTo>
                    <a:lnTo>
                      <a:pt x="1157997" y="372360"/>
                    </a:lnTo>
                    <a:lnTo>
                      <a:pt x="1165296" y="384423"/>
                    </a:lnTo>
                    <a:lnTo>
                      <a:pt x="1171960" y="396485"/>
                    </a:lnTo>
                    <a:lnTo>
                      <a:pt x="1178625" y="408865"/>
                    </a:lnTo>
                    <a:lnTo>
                      <a:pt x="1184971" y="421244"/>
                    </a:lnTo>
                    <a:lnTo>
                      <a:pt x="1190684" y="433624"/>
                    </a:lnTo>
                    <a:lnTo>
                      <a:pt x="1196713" y="446321"/>
                    </a:lnTo>
                    <a:lnTo>
                      <a:pt x="1201791" y="459019"/>
                    </a:lnTo>
                    <a:lnTo>
                      <a:pt x="1206868" y="471716"/>
                    </a:lnTo>
                    <a:lnTo>
                      <a:pt x="1211629" y="484730"/>
                    </a:lnTo>
                    <a:lnTo>
                      <a:pt x="1216071" y="497745"/>
                    </a:lnTo>
                    <a:lnTo>
                      <a:pt x="1220514" y="511077"/>
                    </a:lnTo>
                    <a:lnTo>
                      <a:pt x="1224322" y="524409"/>
                    </a:lnTo>
                    <a:lnTo>
                      <a:pt x="1227813" y="537741"/>
                    </a:lnTo>
                    <a:lnTo>
                      <a:pt x="1230987" y="551073"/>
                    </a:lnTo>
                    <a:lnTo>
                      <a:pt x="1234160" y="564405"/>
                    </a:lnTo>
                    <a:lnTo>
                      <a:pt x="1237016" y="578055"/>
                    </a:lnTo>
                    <a:lnTo>
                      <a:pt x="1239238" y="591704"/>
                    </a:lnTo>
                    <a:lnTo>
                      <a:pt x="1241142" y="605671"/>
                    </a:lnTo>
                    <a:lnTo>
                      <a:pt x="1243046" y="619321"/>
                    </a:lnTo>
                    <a:lnTo>
                      <a:pt x="1244633" y="632970"/>
                    </a:lnTo>
                    <a:lnTo>
                      <a:pt x="1245902" y="646620"/>
                    </a:lnTo>
                    <a:lnTo>
                      <a:pt x="1246537" y="660269"/>
                    </a:lnTo>
                    <a:lnTo>
                      <a:pt x="1247171" y="674236"/>
                    </a:lnTo>
                    <a:lnTo>
                      <a:pt x="1247489" y="688203"/>
                    </a:lnTo>
                    <a:lnTo>
                      <a:pt x="1247171" y="701852"/>
                    </a:lnTo>
                    <a:lnTo>
                      <a:pt x="1246854" y="715819"/>
                    </a:lnTo>
                    <a:lnTo>
                      <a:pt x="1246219" y="729469"/>
                    </a:lnTo>
                    <a:lnTo>
                      <a:pt x="1245267" y="743118"/>
                    </a:lnTo>
                    <a:lnTo>
                      <a:pt x="1243998" y="756768"/>
                    </a:lnTo>
                    <a:lnTo>
                      <a:pt x="1242094" y="771052"/>
                    </a:lnTo>
                    <a:lnTo>
                      <a:pt x="1240190" y="784702"/>
                    </a:lnTo>
                    <a:lnTo>
                      <a:pt x="1237968" y="798034"/>
                    </a:lnTo>
                    <a:lnTo>
                      <a:pt x="1235747" y="811683"/>
                    </a:lnTo>
                    <a:lnTo>
                      <a:pt x="1232891" y="825333"/>
                    </a:lnTo>
                    <a:lnTo>
                      <a:pt x="1229400" y="838665"/>
                    </a:lnTo>
                    <a:lnTo>
                      <a:pt x="1226226" y="852314"/>
                    </a:lnTo>
                    <a:lnTo>
                      <a:pt x="1222418" y="865646"/>
                    </a:lnTo>
                    <a:lnTo>
                      <a:pt x="1218293" y="878661"/>
                    </a:lnTo>
                    <a:lnTo>
                      <a:pt x="1214167" y="891993"/>
                    </a:lnTo>
                    <a:lnTo>
                      <a:pt x="1209407" y="905008"/>
                    </a:lnTo>
                    <a:lnTo>
                      <a:pt x="1204330" y="918022"/>
                    </a:lnTo>
                    <a:lnTo>
                      <a:pt x="1199252" y="930720"/>
                    </a:lnTo>
                    <a:lnTo>
                      <a:pt x="1193540" y="943417"/>
                    </a:lnTo>
                    <a:lnTo>
                      <a:pt x="1187828" y="956114"/>
                    </a:lnTo>
                    <a:lnTo>
                      <a:pt x="1181481" y="968811"/>
                    </a:lnTo>
                    <a:lnTo>
                      <a:pt x="1175451" y="981191"/>
                    </a:lnTo>
                    <a:lnTo>
                      <a:pt x="1168469" y="993253"/>
                    </a:lnTo>
                    <a:lnTo>
                      <a:pt x="1167094" y="996004"/>
                    </a:lnTo>
                    <a:lnTo>
                      <a:pt x="1166565" y="996745"/>
                    </a:lnTo>
                    <a:lnTo>
                      <a:pt x="1166883" y="996428"/>
                    </a:lnTo>
                    <a:lnTo>
                      <a:pt x="1167094" y="996004"/>
                    </a:lnTo>
                    <a:lnTo>
                      <a:pt x="1168152" y="994523"/>
                    </a:lnTo>
                    <a:lnTo>
                      <a:pt x="1169422" y="992936"/>
                    </a:lnTo>
                    <a:lnTo>
                      <a:pt x="1167517" y="995899"/>
                    </a:lnTo>
                    <a:lnTo>
                      <a:pt x="1167517" y="995793"/>
                    </a:lnTo>
                    <a:lnTo>
                      <a:pt x="1167200" y="996110"/>
                    </a:lnTo>
                    <a:lnTo>
                      <a:pt x="1166756" y="996872"/>
                    </a:lnTo>
                    <a:lnTo>
                      <a:pt x="1166565" y="997062"/>
                    </a:lnTo>
                    <a:lnTo>
                      <a:pt x="1166089" y="998015"/>
                    </a:lnTo>
                    <a:lnTo>
                      <a:pt x="1164979" y="999919"/>
                    </a:lnTo>
                    <a:lnTo>
                      <a:pt x="1164979" y="1000078"/>
                    </a:lnTo>
                    <a:lnTo>
                      <a:pt x="1164767" y="1000448"/>
                    </a:lnTo>
                    <a:lnTo>
                      <a:pt x="1164344" y="1000872"/>
                    </a:lnTo>
                    <a:lnTo>
                      <a:pt x="1161488" y="1007220"/>
                    </a:lnTo>
                    <a:lnTo>
                      <a:pt x="1155141" y="1019282"/>
                    </a:lnTo>
                    <a:lnTo>
                      <a:pt x="1148159" y="1031345"/>
                    </a:lnTo>
                    <a:lnTo>
                      <a:pt x="1141495" y="1043407"/>
                    </a:lnTo>
                    <a:lnTo>
                      <a:pt x="1133879" y="1055152"/>
                    </a:lnTo>
                    <a:lnTo>
                      <a:pt x="1126262" y="1066897"/>
                    </a:lnTo>
                    <a:lnTo>
                      <a:pt x="1118329" y="1078959"/>
                    </a:lnTo>
                    <a:lnTo>
                      <a:pt x="1109760" y="1090704"/>
                    </a:lnTo>
                    <a:lnTo>
                      <a:pt x="1093258" y="1114194"/>
                    </a:lnTo>
                    <a:lnTo>
                      <a:pt x="1076439" y="1138319"/>
                    </a:lnTo>
                    <a:lnTo>
                      <a:pt x="1068188" y="1150698"/>
                    </a:lnTo>
                    <a:lnTo>
                      <a:pt x="1059937" y="1163396"/>
                    </a:lnTo>
                    <a:lnTo>
                      <a:pt x="1052003" y="1175775"/>
                    </a:lnTo>
                    <a:lnTo>
                      <a:pt x="1044704" y="1188790"/>
                    </a:lnTo>
                    <a:lnTo>
                      <a:pt x="1037088" y="1201805"/>
                    </a:lnTo>
                    <a:lnTo>
                      <a:pt x="1029789" y="1214819"/>
                    </a:lnTo>
                    <a:lnTo>
                      <a:pt x="1023125" y="1228786"/>
                    </a:lnTo>
                    <a:lnTo>
                      <a:pt x="1016461" y="1242118"/>
                    </a:lnTo>
                    <a:lnTo>
                      <a:pt x="1010748" y="1256085"/>
                    </a:lnTo>
                    <a:lnTo>
                      <a:pt x="1005036" y="1269735"/>
                    </a:lnTo>
                    <a:lnTo>
                      <a:pt x="999959" y="1284019"/>
                    </a:lnTo>
                    <a:lnTo>
                      <a:pt x="995199" y="1298621"/>
                    </a:lnTo>
                    <a:lnTo>
                      <a:pt x="991073" y="1312905"/>
                    </a:lnTo>
                    <a:lnTo>
                      <a:pt x="987265" y="1327189"/>
                    </a:lnTo>
                    <a:lnTo>
                      <a:pt x="983774" y="1341791"/>
                    </a:lnTo>
                    <a:lnTo>
                      <a:pt x="980918" y="1356393"/>
                    </a:lnTo>
                    <a:lnTo>
                      <a:pt x="978379" y="1370995"/>
                    </a:lnTo>
                    <a:lnTo>
                      <a:pt x="976475" y="1385597"/>
                    </a:lnTo>
                    <a:lnTo>
                      <a:pt x="974888" y="1400198"/>
                    </a:lnTo>
                    <a:lnTo>
                      <a:pt x="973619" y="1415118"/>
                    </a:lnTo>
                    <a:lnTo>
                      <a:pt x="972350" y="1430037"/>
                    </a:lnTo>
                    <a:lnTo>
                      <a:pt x="972032" y="1444639"/>
                    </a:lnTo>
                    <a:lnTo>
                      <a:pt x="971715" y="1459240"/>
                    </a:lnTo>
                    <a:lnTo>
                      <a:pt x="972032" y="1474160"/>
                    </a:lnTo>
                    <a:lnTo>
                      <a:pt x="972667" y="1488761"/>
                    </a:lnTo>
                    <a:lnTo>
                      <a:pt x="973619" y="1503363"/>
                    </a:lnTo>
                    <a:lnTo>
                      <a:pt x="975523" y="1488761"/>
                    </a:lnTo>
                    <a:lnTo>
                      <a:pt x="977110" y="1474477"/>
                    </a:lnTo>
                    <a:lnTo>
                      <a:pt x="979331" y="1459875"/>
                    </a:lnTo>
                    <a:lnTo>
                      <a:pt x="981553" y="1445591"/>
                    </a:lnTo>
                    <a:lnTo>
                      <a:pt x="984091" y="1431306"/>
                    </a:lnTo>
                    <a:lnTo>
                      <a:pt x="987265" y="1417022"/>
                    </a:lnTo>
                    <a:lnTo>
                      <a:pt x="990438" y="1402738"/>
                    </a:lnTo>
                    <a:lnTo>
                      <a:pt x="993929" y="1389088"/>
                    </a:lnTo>
                    <a:lnTo>
                      <a:pt x="997737" y="1375121"/>
                    </a:lnTo>
                    <a:lnTo>
                      <a:pt x="1001863" y="1361472"/>
                    </a:lnTo>
                    <a:lnTo>
                      <a:pt x="1005988" y="1347822"/>
                    </a:lnTo>
                    <a:lnTo>
                      <a:pt x="1011066" y="1334490"/>
                    </a:lnTo>
                    <a:lnTo>
                      <a:pt x="1016143" y="1321476"/>
                    </a:lnTo>
                    <a:lnTo>
                      <a:pt x="1021856" y="1308144"/>
                    </a:lnTo>
                    <a:lnTo>
                      <a:pt x="1027568" y="1295129"/>
                    </a:lnTo>
                    <a:lnTo>
                      <a:pt x="1033915" y="1282432"/>
                    </a:lnTo>
                    <a:lnTo>
                      <a:pt x="1040262" y="1269735"/>
                    </a:lnTo>
                    <a:lnTo>
                      <a:pt x="1047243" y="1257672"/>
                    </a:lnTo>
                    <a:lnTo>
                      <a:pt x="1054225" y="1245293"/>
                    </a:lnTo>
                    <a:lnTo>
                      <a:pt x="1061841" y="1233548"/>
                    </a:lnTo>
                    <a:lnTo>
                      <a:pt x="1069775" y="1221803"/>
                    </a:lnTo>
                    <a:lnTo>
                      <a:pt x="1077391" y="1210058"/>
                    </a:lnTo>
                    <a:lnTo>
                      <a:pt x="1085959" y="1198630"/>
                    </a:lnTo>
                    <a:lnTo>
                      <a:pt x="1094528" y="1187203"/>
                    </a:lnTo>
                    <a:lnTo>
                      <a:pt x="1111982" y="1164665"/>
                    </a:lnTo>
                    <a:lnTo>
                      <a:pt x="1130071" y="1142128"/>
                    </a:lnTo>
                    <a:lnTo>
                      <a:pt x="1148477" y="1119273"/>
                    </a:lnTo>
                    <a:lnTo>
                      <a:pt x="1166883" y="1096100"/>
                    </a:lnTo>
                    <a:lnTo>
                      <a:pt x="1175768" y="1084038"/>
                    </a:lnTo>
                    <a:lnTo>
                      <a:pt x="1184971" y="1071658"/>
                    </a:lnTo>
                    <a:lnTo>
                      <a:pt x="1193222" y="1059279"/>
                    </a:lnTo>
                    <a:lnTo>
                      <a:pt x="1201473" y="1046264"/>
                    </a:lnTo>
                    <a:lnTo>
                      <a:pt x="1205599" y="1039915"/>
                    </a:lnTo>
                    <a:lnTo>
                      <a:pt x="1209724" y="1032932"/>
                    </a:lnTo>
                    <a:lnTo>
                      <a:pt x="1212263" y="1027853"/>
                    </a:lnTo>
                    <a:lnTo>
                      <a:pt x="1213215" y="1026583"/>
                    </a:lnTo>
                    <a:lnTo>
                      <a:pt x="1213850" y="1025314"/>
                    </a:lnTo>
                    <a:lnTo>
                      <a:pt x="1213215" y="1025948"/>
                    </a:lnTo>
                    <a:lnTo>
                      <a:pt x="1213850" y="1024679"/>
                    </a:lnTo>
                    <a:lnTo>
                      <a:pt x="1213850" y="1025313"/>
                    </a:lnTo>
                    <a:lnTo>
                      <a:pt x="1214167" y="1024679"/>
                    </a:lnTo>
                    <a:lnTo>
                      <a:pt x="1214802" y="1023409"/>
                    </a:lnTo>
                    <a:lnTo>
                      <a:pt x="1216071" y="1021504"/>
                    </a:lnTo>
                    <a:lnTo>
                      <a:pt x="1224005" y="1008490"/>
                    </a:lnTo>
                    <a:lnTo>
                      <a:pt x="1231939" y="995475"/>
                    </a:lnTo>
                    <a:lnTo>
                      <a:pt x="1238920" y="982143"/>
                    </a:lnTo>
                    <a:lnTo>
                      <a:pt x="1245902" y="968176"/>
                    </a:lnTo>
                    <a:lnTo>
                      <a:pt x="1252566" y="954527"/>
                    </a:lnTo>
                    <a:lnTo>
                      <a:pt x="1258913" y="940560"/>
                    </a:lnTo>
                    <a:lnTo>
                      <a:pt x="1264625" y="926593"/>
                    </a:lnTo>
                    <a:lnTo>
                      <a:pt x="1270338" y="912626"/>
                    </a:lnTo>
                    <a:lnTo>
                      <a:pt x="1275732" y="898342"/>
                    </a:lnTo>
                    <a:lnTo>
                      <a:pt x="1280810" y="883422"/>
                    </a:lnTo>
                    <a:lnTo>
                      <a:pt x="1285253" y="869138"/>
                    </a:lnTo>
                    <a:lnTo>
                      <a:pt x="1289378" y="854219"/>
                    </a:lnTo>
                    <a:lnTo>
                      <a:pt x="1293186" y="839300"/>
                    </a:lnTo>
                    <a:lnTo>
                      <a:pt x="1296677" y="824380"/>
                    </a:lnTo>
                    <a:lnTo>
                      <a:pt x="1299533" y="809461"/>
                    </a:lnTo>
                    <a:lnTo>
                      <a:pt x="1302707" y="794542"/>
                    </a:lnTo>
                    <a:lnTo>
                      <a:pt x="1304928" y="779305"/>
                    </a:lnTo>
                    <a:lnTo>
                      <a:pt x="1306832" y="764069"/>
                    </a:lnTo>
                    <a:lnTo>
                      <a:pt x="1308419" y="749150"/>
                    </a:lnTo>
                    <a:lnTo>
                      <a:pt x="1309688" y="733596"/>
                    </a:lnTo>
                    <a:lnTo>
                      <a:pt x="1310640" y="718359"/>
                    </a:lnTo>
                    <a:lnTo>
                      <a:pt x="1311275" y="703122"/>
                    </a:lnTo>
                    <a:lnTo>
                      <a:pt x="1311275" y="687886"/>
                    </a:lnTo>
                    <a:lnTo>
                      <a:pt x="1311275" y="672331"/>
                    </a:lnTo>
                    <a:lnTo>
                      <a:pt x="1310640" y="657412"/>
                    </a:lnTo>
                    <a:lnTo>
                      <a:pt x="1309688" y="642176"/>
                    </a:lnTo>
                    <a:lnTo>
                      <a:pt x="1308419" y="626622"/>
                    </a:lnTo>
                    <a:lnTo>
                      <a:pt x="1306832" y="611385"/>
                    </a:lnTo>
                    <a:lnTo>
                      <a:pt x="1304928" y="596466"/>
                    </a:lnTo>
                    <a:lnTo>
                      <a:pt x="1302707" y="580912"/>
                    </a:lnTo>
                    <a:lnTo>
                      <a:pt x="1299533" y="565992"/>
                    </a:lnTo>
                    <a:lnTo>
                      <a:pt x="1296677" y="551073"/>
                    </a:lnTo>
                    <a:lnTo>
                      <a:pt x="1293186" y="536154"/>
                    </a:lnTo>
                    <a:lnTo>
                      <a:pt x="1289061" y="521235"/>
                    </a:lnTo>
                    <a:lnTo>
                      <a:pt x="1284935" y="506633"/>
                    </a:lnTo>
                    <a:lnTo>
                      <a:pt x="1280493" y="492031"/>
                    </a:lnTo>
                    <a:lnTo>
                      <a:pt x="1275415" y="477747"/>
                    </a:lnTo>
                    <a:lnTo>
                      <a:pt x="1270338" y="463145"/>
                    </a:lnTo>
                    <a:lnTo>
                      <a:pt x="1264625" y="448861"/>
                    </a:lnTo>
                    <a:lnTo>
                      <a:pt x="1258913" y="434894"/>
                    </a:lnTo>
                    <a:lnTo>
                      <a:pt x="1252249" y="420927"/>
                    </a:lnTo>
                    <a:lnTo>
                      <a:pt x="1245902" y="407278"/>
                    </a:lnTo>
                    <a:lnTo>
                      <a:pt x="1238603" y="393628"/>
                    </a:lnTo>
                    <a:lnTo>
                      <a:pt x="1231304" y="379979"/>
                    </a:lnTo>
                    <a:lnTo>
                      <a:pt x="1224005" y="366646"/>
                    </a:lnTo>
                    <a:lnTo>
                      <a:pt x="1215754" y="353632"/>
                    </a:lnTo>
                    <a:lnTo>
                      <a:pt x="1207503" y="340935"/>
                    </a:lnTo>
                    <a:lnTo>
                      <a:pt x="1199252" y="328237"/>
                    </a:lnTo>
                    <a:lnTo>
                      <a:pt x="1190366" y="315858"/>
                    </a:lnTo>
                    <a:lnTo>
                      <a:pt x="1181163" y="303795"/>
                    </a:lnTo>
                    <a:lnTo>
                      <a:pt x="1171643" y="291733"/>
                    </a:lnTo>
                    <a:lnTo>
                      <a:pt x="1162123" y="280306"/>
                    </a:lnTo>
                    <a:lnTo>
                      <a:pt x="1151967" y="268561"/>
                    </a:lnTo>
                    <a:lnTo>
                      <a:pt x="1141812" y="257451"/>
                    </a:lnTo>
                    <a:lnTo>
                      <a:pt x="1131023" y="246658"/>
                    </a:lnTo>
                    <a:lnTo>
                      <a:pt x="1120233" y="235865"/>
                    </a:lnTo>
                    <a:lnTo>
                      <a:pt x="1109126" y="225390"/>
                    </a:lnTo>
                    <a:lnTo>
                      <a:pt x="1097701" y="215232"/>
                    </a:lnTo>
                    <a:lnTo>
                      <a:pt x="1086277" y="205709"/>
                    </a:lnTo>
                    <a:lnTo>
                      <a:pt x="1074535" y="196187"/>
                    </a:lnTo>
                    <a:lnTo>
                      <a:pt x="1062476" y="186664"/>
                    </a:lnTo>
                    <a:lnTo>
                      <a:pt x="1050417" y="177776"/>
                    </a:lnTo>
                    <a:lnTo>
                      <a:pt x="1038040" y="168888"/>
                    </a:lnTo>
                    <a:lnTo>
                      <a:pt x="1025664" y="160952"/>
                    </a:lnTo>
                    <a:lnTo>
                      <a:pt x="1012653" y="152699"/>
                    </a:lnTo>
                    <a:lnTo>
                      <a:pt x="999959" y="145080"/>
                    </a:lnTo>
                    <a:lnTo>
                      <a:pt x="986630" y="137779"/>
                    </a:lnTo>
                    <a:lnTo>
                      <a:pt x="973619" y="130479"/>
                    </a:lnTo>
                    <a:lnTo>
                      <a:pt x="959656" y="124130"/>
                    </a:lnTo>
                    <a:lnTo>
                      <a:pt x="946327" y="117464"/>
                    </a:lnTo>
                    <a:lnTo>
                      <a:pt x="932364" y="111750"/>
                    </a:lnTo>
                    <a:lnTo>
                      <a:pt x="918718" y="105719"/>
                    </a:lnTo>
                    <a:lnTo>
                      <a:pt x="904755" y="100640"/>
                    </a:lnTo>
                    <a:lnTo>
                      <a:pt x="890474" y="95561"/>
                    </a:lnTo>
                    <a:lnTo>
                      <a:pt x="876194" y="91117"/>
                    </a:lnTo>
                    <a:lnTo>
                      <a:pt x="861913" y="86673"/>
                    </a:lnTo>
                    <a:lnTo>
                      <a:pt x="847633" y="82864"/>
                    </a:lnTo>
                    <a:lnTo>
                      <a:pt x="833352" y="79690"/>
                    </a:lnTo>
                    <a:lnTo>
                      <a:pt x="818437" y="76516"/>
                    </a:lnTo>
                    <a:lnTo>
                      <a:pt x="803839" y="73659"/>
                    </a:lnTo>
                    <a:lnTo>
                      <a:pt x="789241" y="71437"/>
                    </a:lnTo>
                    <a:lnTo>
                      <a:pt x="774643" y="69215"/>
                    </a:lnTo>
                    <a:lnTo>
                      <a:pt x="759728" y="67627"/>
                    </a:lnTo>
                    <a:lnTo>
                      <a:pt x="745130" y="66675"/>
                    </a:lnTo>
                    <a:lnTo>
                      <a:pt x="730532" y="65723"/>
                    </a:lnTo>
                    <a:lnTo>
                      <a:pt x="715934" y="65405"/>
                    </a:lnTo>
                    <a:lnTo>
                      <a:pt x="701019" y="65088"/>
                    </a:lnTo>
                    <a:close/>
                    <a:moveTo>
                      <a:pt x="679609" y="0"/>
                    </a:moveTo>
                    <a:lnTo>
                      <a:pt x="696766" y="318"/>
                    </a:lnTo>
                    <a:lnTo>
                      <a:pt x="714241" y="953"/>
                    </a:lnTo>
                    <a:lnTo>
                      <a:pt x="731715" y="2223"/>
                    </a:lnTo>
                    <a:lnTo>
                      <a:pt x="748555" y="3493"/>
                    </a:lnTo>
                    <a:lnTo>
                      <a:pt x="766030" y="5399"/>
                    </a:lnTo>
                    <a:lnTo>
                      <a:pt x="782551" y="7939"/>
                    </a:lnTo>
                    <a:lnTo>
                      <a:pt x="799708" y="10797"/>
                    </a:lnTo>
                    <a:lnTo>
                      <a:pt x="816230" y="13973"/>
                    </a:lnTo>
                    <a:lnTo>
                      <a:pt x="833069" y="17784"/>
                    </a:lnTo>
                    <a:lnTo>
                      <a:pt x="849273" y="21594"/>
                    </a:lnTo>
                    <a:lnTo>
                      <a:pt x="865159" y="25723"/>
                    </a:lnTo>
                    <a:lnTo>
                      <a:pt x="881363" y="30804"/>
                    </a:lnTo>
                    <a:lnTo>
                      <a:pt x="897249" y="35885"/>
                    </a:lnTo>
                    <a:lnTo>
                      <a:pt x="912817" y="41601"/>
                    </a:lnTo>
                    <a:lnTo>
                      <a:pt x="928704" y="47317"/>
                    </a:lnTo>
                    <a:lnTo>
                      <a:pt x="943954" y="53668"/>
                    </a:lnTo>
                    <a:lnTo>
                      <a:pt x="958887" y="60019"/>
                    </a:lnTo>
                    <a:lnTo>
                      <a:pt x="974138" y="67323"/>
                    </a:lnTo>
                    <a:lnTo>
                      <a:pt x="988753" y="74310"/>
                    </a:lnTo>
                    <a:lnTo>
                      <a:pt x="1003051" y="82249"/>
                    </a:lnTo>
                    <a:lnTo>
                      <a:pt x="1017348" y="90188"/>
                    </a:lnTo>
                    <a:lnTo>
                      <a:pt x="1031646" y="98444"/>
                    </a:lnTo>
                    <a:lnTo>
                      <a:pt x="1045626" y="107019"/>
                    </a:lnTo>
                    <a:lnTo>
                      <a:pt x="1059288" y="116228"/>
                    </a:lnTo>
                    <a:lnTo>
                      <a:pt x="1072632" y="125437"/>
                    </a:lnTo>
                    <a:lnTo>
                      <a:pt x="1085976" y="135282"/>
                    </a:lnTo>
                    <a:lnTo>
                      <a:pt x="1098685" y="144808"/>
                    </a:lnTo>
                    <a:lnTo>
                      <a:pt x="1111394" y="155288"/>
                    </a:lnTo>
                    <a:lnTo>
                      <a:pt x="1123785" y="165768"/>
                    </a:lnTo>
                    <a:lnTo>
                      <a:pt x="1136177" y="176565"/>
                    </a:lnTo>
                    <a:lnTo>
                      <a:pt x="1147932" y="187679"/>
                    </a:lnTo>
                    <a:lnTo>
                      <a:pt x="1159688" y="199112"/>
                    </a:lnTo>
                    <a:lnTo>
                      <a:pt x="1171126" y="210861"/>
                    </a:lnTo>
                    <a:lnTo>
                      <a:pt x="1182246" y="222611"/>
                    </a:lnTo>
                    <a:lnTo>
                      <a:pt x="1193049" y="234996"/>
                    </a:lnTo>
                    <a:lnTo>
                      <a:pt x="1203534" y="247381"/>
                    </a:lnTo>
                    <a:lnTo>
                      <a:pt x="1214019" y="260084"/>
                    </a:lnTo>
                    <a:lnTo>
                      <a:pt x="1223868" y="272786"/>
                    </a:lnTo>
                    <a:lnTo>
                      <a:pt x="1233717" y="286124"/>
                    </a:lnTo>
                    <a:lnTo>
                      <a:pt x="1242614" y="299779"/>
                    </a:lnTo>
                    <a:lnTo>
                      <a:pt x="1251828" y="313434"/>
                    </a:lnTo>
                    <a:lnTo>
                      <a:pt x="1260406" y="327089"/>
                    </a:lnTo>
                    <a:lnTo>
                      <a:pt x="1268985" y="341380"/>
                    </a:lnTo>
                    <a:lnTo>
                      <a:pt x="1276610" y="355670"/>
                    </a:lnTo>
                    <a:lnTo>
                      <a:pt x="1284553" y="370278"/>
                    </a:lnTo>
                    <a:lnTo>
                      <a:pt x="1291861" y="384886"/>
                    </a:lnTo>
                    <a:lnTo>
                      <a:pt x="1298851" y="399811"/>
                    </a:lnTo>
                    <a:lnTo>
                      <a:pt x="1305523" y="414737"/>
                    </a:lnTo>
                    <a:lnTo>
                      <a:pt x="1311560" y="430297"/>
                    </a:lnTo>
                    <a:lnTo>
                      <a:pt x="1317596" y="445858"/>
                    </a:lnTo>
                    <a:lnTo>
                      <a:pt x="1322998" y="461418"/>
                    </a:lnTo>
                    <a:lnTo>
                      <a:pt x="1328399" y="477614"/>
                    </a:lnTo>
                    <a:lnTo>
                      <a:pt x="1333165" y="493492"/>
                    </a:lnTo>
                    <a:lnTo>
                      <a:pt x="1337295" y="509370"/>
                    </a:lnTo>
                    <a:lnTo>
                      <a:pt x="1341425" y="525883"/>
                    </a:lnTo>
                    <a:lnTo>
                      <a:pt x="1344920" y="542397"/>
                    </a:lnTo>
                    <a:lnTo>
                      <a:pt x="1348098" y="559227"/>
                    </a:lnTo>
                    <a:lnTo>
                      <a:pt x="1351275" y="576058"/>
                    </a:lnTo>
                    <a:lnTo>
                      <a:pt x="1353499" y="592571"/>
                    </a:lnTo>
                    <a:lnTo>
                      <a:pt x="1355405" y="610037"/>
                    </a:lnTo>
                    <a:lnTo>
                      <a:pt x="1356676" y="626868"/>
                    </a:lnTo>
                    <a:lnTo>
                      <a:pt x="1357947" y="644334"/>
                    </a:lnTo>
                    <a:lnTo>
                      <a:pt x="1358582" y="661800"/>
                    </a:lnTo>
                    <a:lnTo>
                      <a:pt x="1358900" y="679266"/>
                    </a:lnTo>
                    <a:lnTo>
                      <a:pt x="1358582" y="691333"/>
                    </a:lnTo>
                    <a:lnTo>
                      <a:pt x="1358265" y="703401"/>
                    </a:lnTo>
                    <a:lnTo>
                      <a:pt x="1357947" y="715151"/>
                    </a:lnTo>
                    <a:lnTo>
                      <a:pt x="1356994" y="726900"/>
                    </a:lnTo>
                    <a:lnTo>
                      <a:pt x="1356358" y="738968"/>
                    </a:lnTo>
                    <a:lnTo>
                      <a:pt x="1355088" y="750718"/>
                    </a:lnTo>
                    <a:lnTo>
                      <a:pt x="1353817" y="762150"/>
                    </a:lnTo>
                    <a:lnTo>
                      <a:pt x="1352546" y="773900"/>
                    </a:lnTo>
                    <a:lnTo>
                      <a:pt x="1350639" y="785332"/>
                    </a:lnTo>
                    <a:lnTo>
                      <a:pt x="1348415" y="796764"/>
                    </a:lnTo>
                    <a:lnTo>
                      <a:pt x="1346509" y="808196"/>
                    </a:lnTo>
                    <a:lnTo>
                      <a:pt x="1344285" y="819629"/>
                    </a:lnTo>
                    <a:lnTo>
                      <a:pt x="1342061" y="831061"/>
                    </a:lnTo>
                    <a:lnTo>
                      <a:pt x="1339201" y="842175"/>
                    </a:lnTo>
                    <a:lnTo>
                      <a:pt x="1336342" y="853290"/>
                    </a:lnTo>
                    <a:lnTo>
                      <a:pt x="1333165" y="864405"/>
                    </a:lnTo>
                    <a:lnTo>
                      <a:pt x="1326810" y="885999"/>
                    </a:lnTo>
                    <a:lnTo>
                      <a:pt x="1319503" y="907593"/>
                    </a:lnTo>
                    <a:lnTo>
                      <a:pt x="1311242" y="928870"/>
                    </a:lnTo>
                    <a:lnTo>
                      <a:pt x="1302981" y="949829"/>
                    </a:lnTo>
                    <a:lnTo>
                      <a:pt x="1293449" y="970471"/>
                    </a:lnTo>
                    <a:lnTo>
                      <a:pt x="1283282" y="990477"/>
                    </a:lnTo>
                    <a:lnTo>
                      <a:pt x="1272797" y="1010484"/>
                    </a:lnTo>
                    <a:lnTo>
                      <a:pt x="1261359" y="1029855"/>
                    </a:lnTo>
                    <a:lnTo>
                      <a:pt x="1261359" y="1030172"/>
                    </a:lnTo>
                    <a:lnTo>
                      <a:pt x="1261042" y="1030490"/>
                    </a:lnTo>
                    <a:lnTo>
                      <a:pt x="1261042" y="1030808"/>
                    </a:lnTo>
                    <a:lnTo>
                      <a:pt x="1260724" y="1031443"/>
                    </a:lnTo>
                    <a:lnTo>
                      <a:pt x="1253099" y="1045098"/>
                    </a:lnTo>
                    <a:lnTo>
                      <a:pt x="1245791" y="1058753"/>
                    </a:lnTo>
                    <a:lnTo>
                      <a:pt x="1237530" y="1071773"/>
                    </a:lnTo>
                    <a:lnTo>
                      <a:pt x="1229269" y="1084476"/>
                    </a:lnTo>
                    <a:lnTo>
                      <a:pt x="1220691" y="1097178"/>
                    </a:lnTo>
                    <a:lnTo>
                      <a:pt x="1212112" y="1109563"/>
                    </a:lnTo>
                    <a:lnTo>
                      <a:pt x="1194002" y="1134333"/>
                    </a:lnTo>
                    <a:lnTo>
                      <a:pt x="1175892" y="1158785"/>
                    </a:lnTo>
                    <a:lnTo>
                      <a:pt x="1157146" y="1183873"/>
                    </a:lnTo>
                    <a:lnTo>
                      <a:pt x="1147932" y="1196575"/>
                    </a:lnTo>
                    <a:lnTo>
                      <a:pt x="1139354" y="1209913"/>
                    </a:lnTo>
                    <a:lnTo>
                      <a:pt x="1130458" y="1223250"/>
                    </a:lnTo>
                    <a:lnTo>
                      <a:pt x="1121561" y="1236906"/>
                    </a:lnTo>
                    <a:lnTo>
                      <a:pt x="1112983" y="1251513"/>
                    </a:lnTo>
                    <a:lnTo>
                      <a:pt x="1105040" y="1266439"/>
                    </a:lnTo>
                    <a:lnTo>
                      <a:pt x="1097097" y="1281682"/>
                    </a:lnTo>
                    <a:lnTo>
                      <a:pt x="1089153" y="1297560"/>
                    </a:lnTo>
                    <a:lnTo>
                      <a:pt x="1082164" y="1314391"/>
                    </a:lnTo>
                    <a:lnTo>
                      <a:pt x="1075174" y="1331857"/>
                    </a:lnTo>
                    <a:lnTo>
                      <a:pt x="1068819" y="1350275"/>
                    </a:lnTo>
                    <a:lnTo>
                      <a:pt x="1062783" y="1369329"/>
                    </a:lnTo>
                    <a:lnTo>
                      <a:pt x="1057699" y="1389336"/>
                    </a:lnTo>
                    <a:lnTo>
                      <a:pt x="1054839" y="1399815"/>
                    </a:lnTo>
                    <a:lnTo>
                      <a:pt x="1052615" y="1410295"/>
                    </a:lnTo>
                    <a:lnTo>
                      <a:pt x="1050391" y="1421092"/>
                    </a:lnTo>
                    <a:lnTo>
                      <a:pt x="1048485" y="1432524"/>
                    </a:lnTo>
                    <a:lnTo>
                      <a:pt x="1046579" y="1443956"/>
                    </a:lnTo>
                    <a:lnTo>
                      <a:pt x="1044672" y="1455706"/>
                    </a:lnTo>
                    <a:lnTo>
                      <a:pt x="1042766" y="1467456"/>
                    </a:lnTo>
                    <a:lnTo>
                      <a:pt x="1041495" y="1479841"/>
                    </a:lnTo>
                    <a:lnTo>
                      <a:pt x="1040224" y="1492543"/>
                    </a:lnTo>
                    <a:lnTo>
                      <a:pt x="1039271" y="1505246"/>
                    </a:lnTo>
                    <a:lnTo>
                      <a:pt x="1038636" y="1518583"/>
                    </a:lnTo>
                    <a:lnTo>
                      <a:pt x="1037682" y="1531921"/>
                    </a:lnTo>
                    <a:lnTo>
                      <a:pt x="1037365" y="1546211"/>
                    </a:lnTo>
                    <a:lnTo>
                      <a:pt x="1037047" y="1560184"/>
                    </a:lnTo>
                    <a:lnTo>
                      <a:pt x="1036729" y="1565583"/>
                    </a:lnTo>
                    <a:lnTo>
                      <a:pt x="1035776" y="1571299"/>
                    </a:lnTo>
                    <a:lnTo>
                      <a:pt x="1034505" y="1576697"/>
                    </a:lnTo>
                    <a:lnTo>
                      <a:pt x="1032599" y="1582096"/>
                    </a:lnTo>
                    <a:lnTo>
                      <a:pt x="1030057" y="1586542"/>
                    </a:lnTo>
                    <a:lnTo>
                      <a:pt x="1027198" y="1591305"/>
                    </a:lnTo>
                    <a:lnTo>
                      <a:pt x="1024020" y="1595751"/>
                    </a:lnTo>
                    <a:lnTo>
                      <a:pt x="1020208" y="1599562"/>
                    </a:lnTo>
                    <a:lnTo>
                      <a:pt x="1016395" y="1603055"/>
                    </a:lnTo>
                    <a:lnTo>
                      <a:pt x="1012265" y="1606548"/>
                    </a:lnTo>
                    <a:lnTo>
                      <a:pt x="1007499" y="1609089"/>
                    </a:lnTo>
                    <a:lnTo>
                      <a:pt x="1002733" y="1611629"/>
                    </a:lnTo>
                    <a:lnTo>
                      <a:pt x="997649" y="1613217"/>
                    </a:lnTo>
                    <a:lnTo>
                      <a:pt x="992248" y="1614805"/>
                    </a:lnTo>
                    <a:lnTo>
                      <a:pt x="986847" y="1615758"/>
                    </a:lnTo>
                    <a:lnTo>
                      <a:pt x="980810" y="1616075"/>
                    </a:lnTo>
                    <a:lnTo>
                      <a:pt x="679609" y="1616075"/>
                    </a:lnTo>
                    <a:lnTo>
                      <a:pt x="377772" y="1616075"/>
                    </a:lnTo>
                    <a:lnTo>
                      <a:pt x="371736" y="1615758"/>
                    </a:lnTo>
                    <a:lnTo>
                      <a:pt x="366334" y="1614805"/>
                    </a:lnTo>
                    <a:lnTo>
                      <a:pt x="360933" y="1613217"/>
                    </a:lnTo>
                    <a:lnTo>
                      <a:pt x="355850" y="1611629"/>
                    </a:lnTo>
                    <a:lnTo>
                      <a:pt x="351084" y="1609089"/>
                    </a:lnTo>
                    <a:lnTo>
                      <a:pt x="346318" y="1606548"/>
                    </a:lnTo>
                    <a:lnTo>
                      <a:pt x="342187" y="1603055"/>
                    </a:lnTo>
                    <a:lnTo>
                      <a:pt x="338057" y="1599562"/>
                    </a:lnTo>
                    <a:lnTo>
                      <a:pt x="334562" y="1595751"/>
                    </a:lnTo>
                    <a:lnTo>
                      <a:pt x="331385" y="1591305"/>
                    </a:lnTo>
                    <a:lnTo>
                      <a:pt x="328525" y="1586859"/>
                    </a:lnTo>
                    <a:lnTo>
                      <a:pt x="325984" y="1582096"/>
                    </a:lnTo>
                    <a:lnTo>
                      <a:pt x="324077" y="1576697"/>
                    </a:lnTo>
                    <a:lnTo>
                      <a:pt x="322806" y="1571616"/>
                    </a:lnTo>
                    <a:lnTo>
                      <a:pt x="321853" y="1565900"/>
                    </a:lnTo>
                    <a:lnTo>
                      <a:pt x="321535" y="1560184"/>
                    </a:lnTo>
                    <a:lnTo>
                      <a:pt x="321218" y="1546211"/>
                    </a:lnTo>
                    <a:lnTo>
                      <a:pt x="320900" y="1531921"/>
                    </a:lnTo>
                    <a:lnTo>
                      <a:pt x="320265" y="1518583"/>
                    </a:lnTo>
                    <a:lnTo>
                      <a:pt x="319311" y="1505246"/>
                    </a:lnTo>
                    <a:lnTo>
                      <a:pt x="318358" y="1492543"/>
                    </a:lnTo>
                    <a:lnTo>
                      <a:pt x="317087" y="1479841"/>
                    </a:lnTo>
                    <a:lnTo>
                      <a:pt x="315816" y="1467456"/>
                    </a:lnTo>
                    <a:lnTo>
                      <a:pt x="313910" y="1455706"/>
                    </a:lnTo>
                    <a:lnTo>
                      <a:pt x="312004" y="1443956"/>
                    </a:lnTo>
                    <a:lnTo>
                      <a:pt x="310415" y="1432524"/>
                    </a:lnTo>
                    <a:lnTo>
                      <a:pt x="308191" y="1421409"/>
                    </a:lnTo>
                    <a:lnTo>
                      <a:pt x="305967" y="1410295"/>
                    </a:lnTo>
                    <a:lnTo>
                      <a:pt x="303743" y="1399815"/>
                    </a:lnTo>
                    <a:lnTo>
                      <a:pt x="301201" y="1389336"/>
                    </a:lnTo>
                    <a:lnTo>
                      <a:pt x="295800" y="1369329"/>
                    </a:lnTo>
                    <a:lnTo>
                      <a:pt x="289763" y="1350275"/>
                    </a:lnTo>
                    <a:lnTo>
                      <a:pt x="283409" y="1331857"/>
                    </a:lnTo>
                    <a:lnTo>
                      <a:pt x="276419" y="1314391"/>
                    </a:lnTo>
                    <a:lnTo>
                      <a:pt x="269429" y="1297560"/>
                    </a:lnTo>
                    <a:lnTo>
                      <a:pt x="261804" y="1281682"/>
                    </a:lnTo>
                    <a:lnTo>
                      <a:pt x="253543" y="1266439"/>
                    </a:lnTo>
                    <a:lnTo>
                      <a:pt x="245600" y="1251513"/>
                    </a:lnTo>
                    <a:lnTo>
                      <a:pt x="237021" y="1236906"/>
                    </a:lnTo>
                    <a:lnTo>
                      <a:pt x="228125" y="1223250"/>
                    </a:lnTo>
                    <a:lnTo>
                      <a:pt x="219229" y="1209913"/>
                    </a:lnTo>
                    <a:lnTo>
                      <a:pt x="210650" y="1196575"/>
                    </a:lnTo>
                    <a:lnTo>
                      <a:pt x="201436" y="1183873"/>
                    </a:lnTo>
                    <a:lnTo>
                      <a:pt x="183008" y="1158785"/>
                    </a:lnTo>
                    <a:lnTo>
                      <a:pt x="164580" y="1134333"/>
                    </a:lnTo>
                    <a:lnTo>
                      <a:pt x="146470" y="1109563"/>
                    </a:lnTo>
                    <a:lnTo>
                      <a:pt x="137892" y="1097178"/>
                    </a:lnTo>
                    <a:lnTo>
                      <a:pt x="129313" y="1084476"/>
                    </a:lnTo>
                    <a:lnTo>
                      <a:pt x="121052" y="1071773"/>
                    </a:lnTo>
                    <a:lnTo>
                      <a:pt x="112792" y="1058753"/>
                    </a:lnTo>
                    <a:lnTo>
                      <a:pt x="105484" y="1045098"/>
                    </a:lnTo>
                    <a:lnTo>
                      <a:pt x="97859" y="1031443"/>
                    </a:lnTo>
                    <a:lnTo>
                      <a:pt x="97541" y="1030808"/>
                    </a:lnTo>
                    <a:lnTo>
                      <a:pt x="97223" y="1030490"/>
                    </a:lnTo>
                    <a:lnTo>
                      <a:pt x="97541" y="1030490"/>
                    </a:lnTo>
                    <a:lnTo>
                      <a:pt x="97541" y="1030172"/>
                    </a:lnTo>
                    <a:lnTo>
                      <a:pt x="97223" y="1029855"/>
                    </a:lnTo>
                    <a:lnTo>
                      <a:pt x="85785" y="1010484"/>
                    </a:lnTo>
                    <a:lnTo>
                      <a:pt x="75300" y="990477"/>
                    </a:lnTo>
                    <a:lnTo>
                      <a:pt x="65133" y="970471"/>
                    </a:lnTo>
                    <a:lnTo>
                      <a:pt x="55602" y="949829"/>
                    </a:lnTo>
                    <a:lnTo>
                      <a:pt x="47341" y="928870"/>
                    </a:lnTo>
                    <a:lnTo>
                      <a:pt x="39080" y="907593"/>
                    </a:lnTo>
                    <a:lnTo>
                      <a:pt x="31772" y="885999"/>
                    </a:lnTo>
                    <a:lnTo>
                      <a:pt x="25418" y="864405"/>
                    </a:lnTo>
                    <a:lnTo>
                      <a:pt x="22241" y="853290"/>
                    </a:lnTo>
                    <a:lnTo>
                      <a:pt x="19381" y="842175"/>
                    </a:lnTo>
                    <a:lnTo>
                      <a:pt x="16839" y="831061"/>
                    </a:lnTo>
                    <a:lnTo>
                      <a:pt x="14298" y="819629"/>
                    </a:lnTo>
                    <a:lnTo>
                      <a:pt x="12073" y="808196"/>
                    </a:lnTo>
                    <a:lnTo>
                      <a:pt x="10167" y="796764"/>
                    </a:lnTo>
                    <a:lnTo>
                      <a:pt x="7943" y="785332"/>
                    </a:lnTo>
                    <a:lnTo>
                      <a:pt x="6354" y="773900"/>
                    </a:lnTo>
                    <a:lnTo>
                      <a:pt x="4766" y="762150"/>
                    </a:lnTo>
                    <a:lnTo>
                      <a:pt x="3495" y="750718"/>
                    </a:lnTo>
                    <a:lnTo>
                      <a:pt x="2224" y="738968"/>
                    </a:lnTo>
                    <a:lnTo>
                      <a:pt x="1589" y="726900"/>
                    </a:lnTo>
                    <a:lnTo>
                      <a:pt x="635" y="715151"/>
                    </a:lnTo>
                    <a:lnTo>
                      <a:pt x="318" y="703401"/>
                    </a:lnTo>
                    <a:lnTo>
                      <a:pt x="0" y="691333"/>
                    </a:lnTo>
                    <a:lnTo>
                      <a:pt x="0" y="679266"/>
                    </a:lnTo>
                    <a:lnTo>
                      <a:pt x="0" y="661800"/>
                    </a:lnTo>
                    <a:lnTo>
                      <a:pt x="635" y="644334"/>
                    </a:lnTo>
                    <a:lnTo>
                      <a:pt x="1906" y="626868"/>
                    </a:lnTo>
                    <a:lnTo>
                      <a:pt x="3177" y="610037"/>
                    </a:lnTo>
                    <a:lnTo>
                      <a:pt x="5084" y="592571"/>
                    </a:lnTo>
                    <a:lnTo>
                      <a:pt x="7625" y="576058"/>
                    </a:lnTo>
                    <a:lnTo>
                      <a:pt x="10485" y="559227"/>
                    </a:lnTo>
                    <a:lnTo>
                      <a:pt x="13662" y="542397"/>
                    </a:lnTo>
                    <a:lnTo>
                      <a:pt x="17157" y="525883"/>
                    </a:lnTo>
                    <a:lnTo>
                      <a:pt x="21287" y="509370"/>
                    </a:lnTo>
                    <a:lnTo>
                      <a:pt x="25736" y="493492"/>
                    </a:lnTo>
                    <a:lnTo>
                      <a:pt x="30184" y="477614"/>
                    </a:lnTo>
                    <a:lnTo>
                      <a:pt x="35585" y="461418"/>
                    </a:lnTo>
                    <a:lnTo>
                      <a:pt x="40986" y="445858"/>
                    </a:lnTo>
                    <a:lnTo>
                      <a:pt x="47023" y="430297"/>
                    </a:lnTo>
                    <a:lnTo>
                      <a:pt x="53060" y="414737"/>
                    </a:lnTo>
                    <a:lnTo>
                      <a:pt x="59732" y="399811"/>
                    </a:lnTo>
                    <a:lnTo>
                      <a:pt x="66722" y="384886"/>
                    </a:lnTo>
                    <a:lnTo>
                      <a:pt x="74029" y="370278"/>
                    </a:lnTo>
                    <a:lnTo>
                      <a:pt x="81973" y="355670"/>
                    </a:lnTo>
                    <a:lnTo>
                      <a:pt x="89598" y="341380"/>
                    </a:lnTo>
                    <a:lnTo>
                      <a:pt x="98176" y="327089"/>
                    </a:lnTo>
                    <a:lnTo>
                      <a:pt x="106755" y="313434"/>
                    </a:lnTo>
                    <a:lnTo>
                      <a:pt x="115969" y="299779"/>
                    </a:lnTo>
                    <a:lnTo>
                      <a:pt x="124865" y="286124"/>
                    </a:lnTo>
                    <a:lnTo>
                      <a:pt x="134714" y="272786"/>
                    </a:lnTo>
                    <a:lnTo>
                      <a:pt x="144564" y="260084"/>
                    </a:lnTo>
                    <a:lnTo>
                      <a:pt x="155049" y="247381"/>
                    </a:lnTo>
                    <a:lnTo>
                      <a:pt x="165534" y="234996"/>
                    </a:lnTo>
                    <a:lnTo>
                      <a:pt x="176336" y="222611"/>
                    </a:lnTo>
                    <a:lnTo>
                      <a:pt x="187456" y="210861"/>
                    </a:lnTo>
                    <a:lnTo>
                      <a:pt x="198894" y="199112"/>
                    </a:lnTo>
                    <a:lnTo>
                      <a:pt x="210650" y="187679"/>
                    </a:lnTo>
                    <a:lnTo>
                      <a:pt x="222406" y="176565"/>
                    </a:lnTo>
                    <a:lnTo>
                      <a:pt x="234797" y="165768"/>
                    </a:lnTo>
                    <a:lnTo>
                      <a:pt x="247188" y="155288"/>
                    </a:lnTo>
                    <a:lnTo>
                      <a:pt x="259897" y="144808"/>
                    </a:lnTo>
                    <a:lnTo>
                      <a:pt x="272606" y="135282"/>
                    </a:lnTo>
                    <a:lnTo>
                      <a:pt x="285951" y="125437"/>
                    </a:lnTo>
                    <a:lnTo>
                      <a:pt x="299295" y="116228"/>
                    </a:lnTo>
                    <a:lnTo>
                      <a:pt x="312957" y="107019"/>
                    </a:lnTo>
                    <a:lnTo>
                      <a:pt x="326937" y="98444"/>
                    </a:lnTo>
                    <a:lnTo>
                      <a:pt x="341234" y="90188"/>
                    </a:lnTo>
                    <a:lnTo>
                      <a:pt x="355532" y="82249"/>
                    </a:lnTo>
                    <a:lnTo>
                      <a:pt x="369829" y="74310"/>
                    </a:lnTo>
                    <a:lnTo>
                      <a:pt x="384445" y="67323"/>
                    </a:lnTo>
                    <a:lnTo>
                      <a:pt x="399695" y="60019"/>
                    </a:lnTo>
                    <a:lnTo>
                      <a:pt x="414946" y="53668"/>
                    </a:lnTo>
                    <a:lnTo>
                      <a:pt x="430197" y="47317"/>
                    </a:lnTo>
                    <a:lnTo>
                      <a:pt x="445765" y="41601"/>
                    </a:lnTo>
                    <a:lnTo>
                      <a:pt x="461333" y="35885"/>
                    </a:lnTo>
                    <a:lnTo>
                      <a:pt x="477220" y="30804"/>
                    </a:lnTo>
                    <a:lnTo>
                      <a:pt x="493423" y="25723"/>
                    </a:lnTo>
                    <a:lnTo>
                      <a:pt x="509310" y="21594"/>
                    </a:lnTo>
                    <a:lnTo>
                      <a:pt x="525831" y="17784"/>
                    </a:lnTo>
                    <a:lnTo>
                      <a:pt x="542353" y="13973"/>
                    </a:lnTo>
                    <a:lnTo>
                      <a:pt x="558874" y="10797"/>
                    </a:lnTo>
                    <a:lnTo>
                      <a:pt x="576031" y="7939"/>
                    </a:lnTo>
                    <a:lnTo>
                      <a:pt x="592871" y="5399"/>
                    </a:lnTo>
                    <a:lnTo>
                      <a:pt x="610028" y="3493"/>
                    </a:lnTo>
                    <a:lnTo>
                      <a:pt x="626867" y="2223"/>
                    </a:lnTo>
                    <a:lnTo>
                      <a:pt x="644342" y="953"/>
                    </a:lnTo>
                    <a:lnTo>
                      <a:pt x="661816" y="318"/>
                    </a:lnTo>
                    <a:lnTo>
                      <a:pt x="67960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bIns="720000"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 flipH="1">
                <a:off x="772" y="2300"/>
                <a:ext cx="2979" cy="1553"/>
              </a:xfrm>
              <a:prstGeom prst="rect">
                <a:avLst/>
              </a:prstGeom>
              <a:noFill/>
              <a:ln w="9525">
                <a:noFill/>
                <a:miter/>
              </a:ln>
              <a:effectLst>
                <a:outerShdw sx="999" sy="999" algn="ctr" rotWithShape="0">
                  <a:srgbClr val="000000"/>
                </a:outerShdw>
              </a:effectLst>
            </p:spPr>
            <p:txBody>
              <a:bodyPr wrap="square" anchor="t">
                <a:spAutoFit/>
              </a:bodyPr>
              <a:lstStyle/>
              <a:p>
                <a:pPr lvl="0" algn="ctr"/>
                <a:r>
                  <a:rPr lang="en-US" altLang="zh-CN" sz="200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KEY WORDS </a:t>
                </a:r>
                <a:endParaRPr lang="en-US" altLang="zh-CN" sz="20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 rot="16200000">
              <a:off x="1220" y="6873"/>
              <a:ext cx="2690" cy="840"/>
              <a:chOff x="11671" y="5426"/>
              <a:chExt cx="2690" cy="840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任意多边形 23"/>
              <p:cNvSpPr/>
              <p:nvPr/>
            </p:nvSpPr>
            <p:spPr>
              <a:xfrm flipH="1">
                <a:off x="11809" y="5426"/>
                <a:ext cx="2552" cy="840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550670" y="2529205"/>
            <a:ext cx="1929130" cy="1757045"/>
            <a:chOff x="12159" y="2371"/>
            <a:chExt cx="3366" cy="2767"/>
          </a:xfrm>
        </p:grpSpPr>
        <p:sp>
          <p:nvSpPr>
            <p:cNvPr id="26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 flipH="1">
              <a:off x="12159" y="2960"/>
              <a:ext cx="3366" cy="21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285615" y="2529205"/>
            <a:ext cx="1929130" cy="1757045"/>
            <a:chOff x="12159" y="2371"/>
            <a:chExt cx="3366" cy="2767"/>
          </a:xfrm>
        </p:grpSpPr>
        <p:sp>
          <p:nvSpPr>
            <p:cNvPr id="30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12159" y="2960"/>
              <a:ext cx="3366" cy="21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020560" y="2529205"/>
            <a:ext cx="1929130" cy="1757045"/>
            <a:chOff x="12159" y="2371"/>
            <a:chExt cx="3366" cy="2767"/>
          </a:xfrm>
        </p:grpSpPr>
        <p:sp>
          <p:nvSpPr>
            <p:cNvPr id="33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 flipH="1">
              <a:off x="12159" y="2960"/>
              <a:ext cx="3366" cy="21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755505" y="2529205"/>
            <a:ext cx="1929130" cy="1757045"/>
            <a:chOff x="12159" y="2371"/>
            <a:chExt cx="3366" cy="2767"/>
          </a:xfrm>
        </p:grpSpPr>
        <p:sp>
          <p:nvSpPr>
            <p:cNvPr id="37" name="文本框 20"/>
            <p:cNvSpPr txBox="1"/>
            <p:nvPr/>
          </p:nvSpPr>
          <p:spPr>
            <a:xfrm flipH="1">
              <a:off x="12159" y="2371"/>
              <a:ext cx="3170" cy="725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单击键入标题 </a:t>
              </a:r>
              <a:endParaRPr lang="zh-CN" altLang="en-US" sz="20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 flipH="1">
              <a:off x="12159" y="2960"/>
              <a:ext cx="3366" cy="2178"/>
            </a:xfrm>
            <a:prstGeom prst="rect">
              <a:avLst/>
            </a:prstGeom>
            <a:noFill/>
            <a:ln w="9525">
              <a:noFill/>
              <a:miter/>
            </a:ln>
            <a:effectLst>
              <a:outerShdw sx="999" sy="999" algn="ctr" rotWithShape="0">
                <a:srgbClr val="000000"/>
              </a:outerShdw>
            </a:effectLst>
          </p:spPr>
          <p:txBody>
            <a:bodyPr wrap="square" anchor="t">
              <a:spAutoFit/>
            </a:bodyPr>
            <a:lstStyle/>
            <a:p>
              <a:pPr lvl="0" fontAlgn="auto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宋体" panose="02010600030101010101" pitchFamily="2" charset="-122"/>
                </a:rPr>
                <a:t>单击此处添加本章节的简要内容。本模板精心设计，模板所有素材均可自由编辑替换移动。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9" name="文本框 20"/>
          <p:cNvSpPr txBox="1"/>
          <p:nvPr/>
        </p:nvSpPr>
        <p:spPr>
          <a:xfrm flipH="1">
            <a:off x="1100138" y="4723130"/>
            <a:ext cx="1995487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en-US" altLang="zh-CN" sz="54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80%</a:t>
            </a:r>
            <a:endParaRPr lang="en-US" altLang="zh-CN" sz="5400">
              <a:solidFill>
                <a:schemeClr val="accent6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0" name="文本框 20"/>
          <p:cNvSpPr txBox="1"/>
          <p:nvPr/>
        </p:nvSpPr>
        <p:spPr>
          <a:xfrm flipH="1">
            <a:off x="3833495" y="4723130"/>
            <a:ext cx="1995170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en-US" altLang="zh-CN" sz="5400">
                <a:solidFill>
                  <a:schemeClr val="accent2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80%</a:t>
            </a:r>
            <a:endParaRPr lang="en-US" altLang="zh-CN" sz="5400">
              <a:solidFill>
                <a:schemeClr val="accent2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1" name="文本框 20"/>
          <p:cNvSpPr txBox="1"/>
          <p:nvPr/>
        </p:nvSpPr>
        <p:spPr>
          <a:xfrm flipH="1">
            <a:off x="6566535" y="4635500"/>
            <a:ext cx="1995170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en-US" altLang="zh-CN" sz="54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80%</a:t>
            </a:r>
            <a:endParaRPr lang="en-US" altLang="zh-CN" sz="5400" b="1">
              <a:solidFill>
                <a:schemeClr val="accent6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2" name="文本框 20"/>
          <p:cNvSpPr txBox="1"/>
          <p:nvPr/>
        </p:nvSpPr>
        <p:spPr>
          <a:xfrm flipH="1">
            <a:off x="9299575" y="4735830"/>
            <a:ext cx="1995170" cy="921385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/>
          <a:p>
            <a:pPr lvl="0" algn="l"/>
            <a:r>
              <a:rPr lang="en-US" altLang="zh-CN" sz="5400">
                <a:solidFill>
                  <a:schemeClr val="accent2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  <a:sym typeface="Arial" panose="020B0604020202020204" pitchFamily="34" charset="0"/>
              </a:rPr>
              <a:t>80%</a:t>
            </a:r>
            <a:endParaRPr lang="en-US" altLang="zh-CN" sz="5400">
              <a:solidFill>
                <a:schemeClr val="accent2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2248535" y="4548505"/>
            <a:ext cx="821055" cy="1976755"/>
            <a:chOff x="3541" y="7163"/>
            <a:chExt cx="1293" cy="3113"/>
          </a:xfrm>
        </p:grpSpPr>
        <p:grpSp>
          <p:nvGrpSpPr>
            <p:cNvPr id="43" name="组合 42"/>
            <p:cNvGrpSpPr/>
            <p:nvPr/>
          </p:nvGrpSpPr>
          <p:grpSpPr>
            <a:xfrm rot="16200000" flipH="1" flipV="1">
              <a:off x="3098" y="7606"/>
              <a:ext cx="1727" cy="840"/>
              <a:chOff x="11671" y="5426"/>
              <a:chExt cx="1727" cy="84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 flipH="1">
                <a:off x="11809" y="5426"/>
                <a:ext cx="1589" cy="840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3936" y="8540"/>
              <a:ext cx="898" cy="1737"/>
              <a:chOff x="3936" y="8540"/>
              <a:chExt cx="898" cy="1737"/>
            </a:xfrm>
          </p:grpSpPr>
          <p:sp>
            <p:nvSpPr>
              <p:cNvPr id="49" name="插头"/>
              <p:cNvSpPr/>
              <p:nvPr/>
            </p:nvSpPr>
            <p:spPr bwMode="auto">
              <a:xfrm rot="5400000">
                <a:off x="3542" y="8985"/>
                <a:ext cx="1687" cy="898"/>
              </a:xfrm>
              <a:custGeom>
                <a:avLst/>
                <a:gdLst>
                  <a:gd name="T0" fmla="*/ 1800397 w 4087"/>
                  <a:gd name="T1" fmla="*/ 516163 h 2112"/>
                  <a:gd name="T2" fmla="*/ 1800397 w 4087"/>
                  <a:gd name="T3" fmla="*/ 414781 h 2112"/>
                  <a:gd name="T4" fmla="*/ 1267370 w 4087"/>
                  <a:gd name="T5" fmla="*/ 414781 h 2112"/>
                  <a:gd name="T6" fmla="*/ 1267370 w 4087"/>
                  <a:gd name="T7" fmla="*/ 250368 h 2112"/>
                  <a:gd name="T8" fmla="*/ 1658550 w 4087"/>
                  <a:gd name="T9" fmla="*/ 250368 h 2112"/>
                  <a:gd name="T10" fmla="*/ 1658550 w 4087"/>
                  <a:gd name="T11" fmla="*/ 148986 h 2112"/>
                  <a:gd name="T12" fmla="*/ 1267370 w 4087"/>
                  <a:gd name="T13" fmla="*/ 148986 h 2112"/>
                  <a:gd name="T14" fmla="*/ 1267370 w 4087"/>
                  <a:gd name="T15" fmla="*/ 0 h 2112"/>
                  <a:gd name="T16" fmla="*/ 733022 w 4087"/>
                  <a:gd name="T17" fmla="*/ 0 h 2112"/>
                  <a:gd name="T18" fmla="*/ 270919 w 4087"/>
                  <a:gd name="T19" fmla="*/ 414781 h 2112"/>
                  <a:gd name="T20" fmla="*/ 0 w 4087"/>
                  <a:gd name="T21" fmla="*/ 414781 h 2112"/>
                  <a:gd name="T22" fmla="*/ 0 w 4087"/>
                  <a:gd name="T23" fmla="*/ 516163 h 2112"/>
                  <a:gd name="T24" fmla="*/ 270919 w 4087"/>
                  <a:gd name="T25" fmla="*/ 516163 h 2112"/>
                  <a:gd name="T26" fmla="*/ 733022 w 4087"/>
                  <a:gd name="T27" fmla="*/ 930944 h 2112"/>
                  <a:gd name="T28" fmla="*/ 1267370 w 4087"/>
                  <a:gd name="T29" fmla="*/ 930944 h 2112"/>
                  <a:gd name="T30" fmla="*/ 1267370 w 4087"/>
                  <a:gd name="T31" fmla="*/ 783280 h 2112"/>
                  <a:gd name="T32" fmla="*/ 1658550 w 4087"/>
                  <a:gd name="T33" fmla="*/ 783280 h 2112"/>
                  <a:gd name="T34" fmla="*/ 1658550 w 4087"/>
                  <a:gd name="T35" fmla="*/ 681899 h 2112"/>
                  <a:gd name="T36" fmla="*/ 1267370 w 4087"/>
                  <a:gd name="T37" fmla="*/ 681899 h 2112"/>
                  <a:gd name="T38" fmla="*/ 1267370 w 4087"/>
                  <a:gd name="T39" fmla="*/ 516163 h 2112"/>
                  <a:gd name="T40" fmla="*/ 1800397 w 4087"/>
                  <a:gd name="T41" fmla="*/ 516163 h 2112"/>
                  <a:gd name="T42" fmla="*/ 369154 w 4087"/>
                  <a:gd name="T43" fmla="*/ 465472 h 2112"/>
                  <a:gd name="T44" fmla="*/ 733022 w 4087"/>
                  <a:gd name="T45" fmla="*/ 101822 h 2112"/>
                  <a:gd name="T46" fmla="*/ 1166051 w 4087"/>
                  <a:gd name="T47" fmla="*/ 101822 h 2112"/>
                  <a:gd name="T48" fmla="*/ 1166051 w 4087"/>
                  <a:gd name="T49" fmla="*/ 829122 h 2112"/>
                  <a:gd name="T50" fmla="*/ 733022 w 4087"/>
                  <a:gd name="T51" fmla="*/ 829122 h 2112"/>
                  <a:gd name="T52" fmla="*/ 369154 w 4087"/>
                  <a:gd name="T53" fmla="*/ 465472 h 211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087" h="2112">
                    <a:moveTo>
                      <a:pt x="4087" y="1171"/>
                    </a:moveTo>
                    <a:cubicBezTo>
                      <a:pt x="4087" y="941"/>
                      <a:pt x="4087" y="941"/>
                      <a:pt x="4087" y="941"/>
                    </a:cubicBezTo>
                    <a:cubicBezTo>
                      <a:pt x="2877" y="941"/>
                      <a:pt x="2877" y="941"/>
                      <a:pt x="2877" y="941"/>
                    </a:cubicBezTo>
                    <a:cubicBezTo>
                      <a:pt x="2877" y="568"/>
                      <a:pt x="2877" y="568"/>
                      <a:pt x="2877" y="568"/>
                    </a:cubicBezTo>
                    <a:cubicBezTo>
                      <a:pt x="3765" y="568"/>
                      <a:pt x="3765" y="568"/>
                      <a:pt x="3765" y="568"/>
                    </a:cubicBezTo>
                    <a:cubicBezTo>
                      <a:pt x="3765" y="338"/>
                      <a:pt x="3765" y="338"/>
                      <a:pt x="3765" y="338"/>
                    </a:cubicBezTo>
                    <a:cubicBezTo>
                      <a:pt x="2877" y="338"/>
                      <a:pt x="2877" y="338"/>
                      <a:pt x="2877" y="338"/>
                    </a:cubicBezTo>
                    <a:cubicBezTo>
                      <a:pt x="2877" y="0"/>
                      <a:pt x="2877" y="0"/>
                      <a:pt x="2877" y="0"/>
                    </a:cubicBezTo>
                    <a:cubicBezTo>
                      <a:pt x="1664" y="0"/>
                      <a:pt x="1664" y="0"/>
                      <a:pt x="1664" y="0"/>
                    </a:cubicBezTo>
                    <a:cubicBezTo>
                      <a:pt x="1121" y="0"/>
                      <a:pt x="672" y="413"/>
                      <a:pt x="615" y="941"/>
                    </a:cubicBezTo>
                    <a:cubicBezTo>
                      <a:pt x="0" y="941"/>
                      <a:pt x="0" y="941"/>
                      <a:pt x="0" y="941"/>
                    </a:cubicBezTo>
                    <a:cubicBezTo>
                      <a:pt x="0" y="1171"/>
                      <a:pt x="0" y="1171"/>
                      <a:pt x="0" y="1171"/>
                    </a:cubicBezTo>
                    <a:cubicBezTo>
                      <a:pt x="615" y="1171"/>
                      <a:pt x="615" y="1171"/>
                      <a:pt x="615" y="1171"/>
                    </a:cubicBezTo>
                    <a:cubicBezTo>
                      <a:pt x="672" y="1699"/>
                      <a:pt x="1121" y="2112"/>
                      <a:pt x="1664" y="2112"/>
                    </a:cubicBezTo>
                    <a:cubicBezTo>
                      <a:pt x="2877" y="2112"/>
                      <a:pt x="2877" y="2112"/>
                      <a:pt x="2877" y="2112"/>
                    </a:cubicBezTo>
                    <a:cubicBezTo>
                      <a:pt x="2877" y="1777"/>
                      <a:pt x="2877" y="1777"/>
                      <a:pt x="2877" y="1777"/>
                    </a:cubicBezTo>
                    <a:cubicBezTo>
                      <a:pt x="3765" y="1777"/>
                      <a:pt x="3765" y="1777"/>
                      <a:pt x="3765" y="1777"/>
                    </a:cubicBezTo>
                    <a:cubicBezTo>
                      <a:pt x="3765" y="1547"/>
                      <a:pt x="3765" y="1547"/>
                      <a:pt x="3765" y="1547"/>
                    </a:cubicBezTo>
                    <a:cubicBezTo>
                      <a:pt x="2877" y="1547"/>
                      <a:pt x="2877" y="1547"/>
                      <a:pt x="2877" y="1547"/>
                    </a:cubicBezTo>
                    <a:cubicBezTo>
                      <a:pt x="2877" y="1171"/>
                      <a:pt x="2877" y="1171"/>
                      <a:pt x="2877" y="1171"/>
                    </a:cubicBezTo>
                    <a:cubicBezTo>
                      <a:pt x="4087" y="1171"/>
                      <a:pt x="4087" y="1171"/>
                      <a:pt x="4087" y="1171"/>
                    </a:cubicBezTo>
                    <a:close/>
                    <a:moveTo>
                      <a:pt x="838" y="1056"/>
                    </a:moveTo>
                    <a:cubicBezTo>
                      <a:pt x="838" y="601"/>
                      <a:pt x="1209" y="231"/>
                      <a:pt x="1664" y="231"/>
                    </a:cubicBezTo>
                    <a:cubicBezTo>
                      <a:pt x="2647" y="231"/>
                      <a:pt x="2647" y="231"/>
                      <a:pt x="2647" y="231"/>
                    </a:cubicBezTo>
                    <a:cubicBezTo>
                      <a:pt x="2647" y="1881"/>
                      <a:pt x="2647" y="1881"/>
                      <a:pt x="2647" y="1881"/>
                    </a:cubicBezTo>
                    <a:cubicBezTo>
                      <a:pt x="1664" y="1881"/>
                      <a:pt x="1664" y="1881"/>
                      <a:pt x="1664" y="1881"/>
                    </a:cubicBezTo>
                    <a:cubicBezTo>
                      <a:pt x="1209" y="1881"/>
                      <a:pt x="838" y="1511"/>
                      <a:pt x="838" y="1056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4200" y="8540"/>
                <a:ext cx="360" cy="11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966335" y="4561205"/>
            <a:ext cx="821055" cy="1976755"/>
            <a:chOff x="3541" y="7163"/>
            <a:chExt cx="1293" cy="3113"/>
          </a:xfrm>
        </p:grpSpPr>
        <p:grpSp>
          <p:nvGrpSpPr>
            <p:cNvPr id="54" name="组合 53"/>
            <p:cNvGrpSpPr/>
            <p:nvPr/>
          </p:nvGrpSpPr>
          <p:grpSpPr>
            <a:xfrm rot="16200000" flipH="1" flipV="1">
              <a:off x="3098" y="7606"/>
              <a:ext cx="1727" cy="840"/>
              <a:chOff x="11671" y="5426"/>
              <a:chExt cx="1727" cy="84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任意多边形 55"/>
              <p:cNvSpPr/>
              <p:nvPr/>
            </p:nvSpPr>
            <p:spPr>
              <a:xfrm flipH="1">
                <a:off x="11809" y="5426"/>
                <a:ext cx="1589" cy="840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3936" y="8540"/>
              <a:ext cx="898" cy="1737"/>
              <a:chOff x="3936" y="8540"/>
              <a:chExt cx="898" cy="1737"/>
            </a:xfrm>
          </p:grpSpPr>
          <p:sp>
            <p:nvSpPr>
              <p:cNvPr id="58" name="插头"/>
              <p:cNvSpPr/>
              <p:nvPr/>
            </p:nvSpPr>
            <p:spPr bwMode="auto">
              <a:xfrm rot="5400000">
                <a:off x="3542" y="8985"/>
                <a:ext cx="1687" cy="898"/>
              </a:xfrm>
              <a:custGeom>
                <a:avLst/>
                <a:gdLst>
                  <a:gd name="T0" fmla="*/ 1800397 w 4087"/>
                  <a:gd name="T1" fmla="*/ 516163 h 2112"/>
                  <a:gd name="T2" fmla="*/ 1800397 w 4087"/>
                  <a:gd name="T3" fmla="*/ 414781 h 2112"/>
                  <a:gd name="T4" fmla="*/ 1267370 w 4087"/>
                  <a:gd name="T5" fmla="*/ 414781 h 2112"/>
                  <a:gd name="T6" fmla="*/ 1267370 w 4087"/>
                  <a:gd name="T7" fmla="*/ 250368 h 2112"/>
                  <a:gd name="T8" fmla="*/ 1658550 w 4087"/>
                  <a:gd name="T9" fmla="*/ 250368 h 2112"/>
                  <a:gd name="T10" fmla="*/ 1658550 w 4087"/>
                  <a:gd name="T11" fmla="*/ 148986 h 2112"/>
                  <a:gd name="T12" fmla="*/ 1267370 w 4087"/>
                  <a:gd name="T13" fmla="*/ 148986 h 2112"/>
                  <a:gd name="T14" fmla="*/ 1267370 w 4087"/>
                  <a:gd name="T15" fmla="*/ 0 h 2112"/>
                  <a:gd name="T16" fmla="*/ 733022 w 4087"/>
                  <a:gd name="T17" fmla="*/ 0 h 2112"/>
                  <a:gd name="T18" fmla="*/ 270919 w 4087"/>
                  <a:gd name="T19" fmla="*/ 414781 h 2112"/>
                  <a:gd name="T20" fmla="*/ 0 w 4087"/>
                  <a:gd name="T21" fmla="*/ 414781 h 2112"/>
                  <a:gd name="T22" fmla="*/ 0 w 4087"/>
                  <a:gd name="T23" fmla="*/ 516163 h 2112"/>
                  <a:gd name="T24" fmla="*/ 270919 w 4087"/>
                  <a:gd name="T25" fmla="*/ 516163 h 2112"/>
                  <a:gd name="T26" fmla="*/ 733022 w 4087"/>
                  <a:gd name="T27" fmla="*/ 930944 h 2112"/>
                  <a:gd name="T28" fmla="*/ 1267370 w 4087"/>
                  <a:gd name="T29" fmla="*/ 930944 h 2112"/>
                  <a:gd name="T30" fmla="*/ 1267370 w 4087"/>
                  <a:gd name="T31" fmla="*/ 783280 h 2112"/>
                  <a:gd name="T32" fmla="*/ 1658550 w 4087"/>
                  <a:gd name="T33" fmla="*/ 783280 h 2112"/>
                  <a:gd name="T34" fmla="*/ 1658550 w 4087"/>
                  <a:gd name="T35" fmla="*/ 681899 h 2112"/>
                  <a:gd name="T36" fmla="*/ 1267370 w 4087"/>
                  <a:gd name="T37" fmla="*/ 681899 h 2112"/>
                  <a:gd name="T38" fmla="*/ 1267370 w 4087"/>
                  <a:gd name="T39" fmla="*/ 516163 h 2112"/>
                  <a:gd name="T40" fmla="*/ 1800397 w 4087"/>
                  <a:gd name="T41" fmla="*/ 516163 h 2112"/>
                  <a:gd name="T42" fmla="*/ 369154 w 4087"/>
                  <a:gd name="T43" fmla="*/ 465472 h 2112"/>
                  <a:gd name="T44" fmla="*/ 733022 w 4087"/>
                  <a:gd name="T45" fmla="*/ 101822 h 2112"/>
                  <a:gd name="T46" fmla="*/ 1166051 w 4087"/>
                  <a:gd name="T47" fmla="*/ 101822 h 2112"/>
                  <a:gd name="T48" fmla="*/ 1166051 w 4087"/>
                  <a:gd name="T49" fmla="*/ 829122 h 2112"/>
                  <a:gd name="T50" fmla="*/ 733022 w 4087"/>
                  <a:gd name="T51" fmla="*/ 829122 h 2112"/>
                  <a:gd name="T52" fmla="*/ 369154 w 4087"/>
                  <a:gd name="T53" fmla="*/ 465472 h 211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087" h="2112">
                    <a:moveTo>
                      <a:pt x="4087" y="1171"/>
                    </a:moveTo>
                    <a:cubicBezTo>
                      <a:pt x="4087" y="941"/>
                      <a:pt x="4087" y="941"/>
                      <a:pt x="4087" y="941"/>
                    </a:cubicBezTo>
                    <a:cubicBezTo>
                      <a:pt x="2877" y="941"/>
                      <a:pt x="2877" y="941"/>
                      <a:pt x="2877" y="941"/>
                    </a:cubicBezTo>
                    <a:cubicBezTo>
                      <a:pt x="2877" y="568"/>
                      <a:pt x="2877" y="568"/>
                      <a:pt x="2877" y="568"/>
                    </a:cubicBezTo>
                    <a:cubicBezTo>
                      <a:pt x="3765" y="568"/>
                      <a:pt x="3765" y="568"/>
                      <a:pt x="3765" y="568"/>
                    </a:cubicBezTo>
                    <a:cubicBezTo>
                      <a:pt x="3765" y="338"/>
                      <a:pt x="3765" y="338"/>
                      <a:pt x="3765" y="338"/>
                    </a:cubicBezTo>
                    <a:cubicBezTo>
                      <a:pt x="2877" y="338"/>
                      <a:pt x="2877" y="338"/>
                      <a:pt x="2877" y="338"/>
                    </a:cubicBezTo>
                    <a:cubicBezTo>
                      <a:pt x="2877" y="0"/>
                      <a:pt x="2877" y="0"/>
                      <a:pt x="2877" y="0"/>
                    </a:cubicBezTo>
                    <a:cubicBezTo>
                      <a:pt x="1664" y="0"/>
                      <a:pt x="1664" y="0"/>
                      <a:pt x="1664" y="0"/>
                    </a:cubicBezTo>
                    <a:cubicBezTo>
                      <a:pt x="1121" y="0"/>
                      <a:pt x="672" y="413"/>
                      <a:pt x="615" y="941"/>
                    </a:cubicBezTo>
                    <a:cubicBezTo>
                      <a:pt x="0" y="941"/>
                      <a:pt x="0" y="941"/>
                      <a:pt x="0" y="941"/>
                    </a:cubicBezTo>
                    <a:cubicBezTo>
                      <a:pt x="0" y="1171"/>
                      <a:pt x="0" y="1171"/>
                      <a:pt x="0" y="1171"/>
                    </a:cubicBezTo>
                    <a:cubicBezTo>
                      <a:pt x="615" y="1171"/>
                      <a:pt x="615" y="1171"/>
                      <a:pt x="615" y="1171"/>
                    </a:cubicBezTo>
                    <a:cubicBezTo>
                      <a:pt x="672" y="1699"/>
                      <a:pt x="1121" y="2112"/>
                      <a:pt x="1664" y="2112"/>
                    </a:cubicBezTo>
                    <a:cubicBezTo>
                      <a:pt x="2877" y="2112"/>
                      <a:pt x="2877" y="2112"/>
                      <a:pt x="2877" y="2112"/>
                    </a:cubicBezTo>
                    <a:cubicBezTo>
                      <a:pt x="2877" y="1777"/>
                      <a:pt x="2877" y="1777"/>
                      <a:pt x="2877" y="1777"/>
                    </a:cubicBezTo>
                    <a:cubicBezTo>
                      <a:pt x="3765" y="1777"/>
                      <a:pt x="3765" y="1777"/>
                      <a:pt x="3765" y="1777"/>
                    </a:cubicBezTo>
                    <a:cubicBezTo>
                      <a:pt x="3765" y="1547"/>
                      <a:pt x="3765" y="1547"/>
                      <a:pt x="3765" y="1547"/>
                    </a:cubicBezTo>
                    <a:cubicBezTo>
                      <a:pt x="2877" y="1547"/>
                      <a:pt x="2877" y="1547"/>
                      <a:pt x="2877" y="1547"/>
                    </a:cubicBezTo>
                    <a:cubicBezTo>
                      <a:pt x="2877" y="1171"/>
                      <a:pt x="2877" y="1171"/>
                      <a:pt x="2877" y="1171"/>
                    </a:cubicBezTo>
                    <a:cubicBezTo>
                      <a:pt x="4087" y="1171"/>
                      <a:pt x="4087" y="1171"/>
                      <a:pt x="4087" y="1171"/>
                    </a:cubicBezTo>
                    <a:close/>
                    <a:moveTo>
                      <a:pt x="838" y="1056"/>
                    </a:moveTo>
                    <a:cubicBezTo>
                      <a:pt x="838" y="601"/>
                      <a:pt x="1209" y="231"/>
                      <a:pt x="1664" y="231"/>
                    </a:cubicBezTo>
                    <a:cubicBezTo>
                      <a:pt x="2647" y="231"/>
                      <a:pt x="2647" y="231"/>
                      <a:pt x="2647" y="231"/>
                    </a:cubicBezTo>
                    <a:cubicBezTo>
                      <a:pt x="2647" y="1881"/>
                      <a:pt x="2647" y="1881"/>
                      <a:pt x="2647" y="1881"/>
                    </a:cubicBezTo>
                    <a:cubicBezTo>
                      <a:pt x="1664" y="1881"/>
                      <a:pt x="1664" y="1881"/>
                      <a:pt x="1664" y="1881"/>
                    </a:cubicBezTo>
                    <a:cubicBezTo>
                      <a:pt x="1209" y="1881"/>
                      <a:pt x="838" y="1511"/>
                      <a:pt x="838" y="1056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200" y="8540"/>
                <a:ext cx="360" cy="11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7722235" y="4535805"/>
            <a:ext cx="821055" cy="1976755"/>
            <a:chOff x="3541" y="7163"/>
            <a:chExt cx="1293" cy="3113"/>
          </a:xfrm>
        </p:grpSpPr>
        <p:grpSp>
          <p:nvGrpSpPr>
            <p:cNvPr id="61" name="组合 60"/>
            <p:cNvGrpSpPr/>
            <p:nvPr/>
          </p:nvGrpSpPr>
          <p:grpSpPr>
            <a:xfrm rot="16200000" flipH="1" flipV="1">
              <a:off x="3098" y="7606"/>
              <a:ext cx="1727" cy="840"/>
              <a:chOff x="11671" y="5426"/>
              <a:chExt cx="1727" cy="840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任意多边形 62"/>
              <p:cNvSpPr/>
              <p:nvPr/>
            </p:nvSpPr>
            <p:spPr>
              <a:xfrm flipH="1">
                <a:off x="11809" y="5426"/>
                <a:ext cx="1589" cy="840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936" y="8540"/>
              <a:ext cx="898" cy="1737"/>
              <a:chOff x="3936" y="8540"/>
              <a:chExt cx="898" cy="1737"/>
            </a:xfrm>
          </p:grpSpPr>
          <p:sp>
            <p:nvSpPr>
              <p:cNvPr id="65" name="插头"/>
              <p:cNvSpPr/>
              <p:nvPr/>
            </p:nvSpPr>
            <p:spPr bwMode="auto">
              <a:xfrm rot="5400000">
                <a:off x="3542" y="8985"/>
                <a:ext cx="1687" cy="898"/>
              </a:xfrm>
              <a:custGeom>
                <a:avLst/>
                <a:gdLst>
                  <a:gd name="T0" fmla="*/ 1800397 w 4087"/>
                  <a:gd name="T1" fmla="*/ 516163 h 2112"/>
                  <a:gd name="T2" fmla="*/ 1800397 w 4087"/>
                  <a:gd name="T3" fmla="*/ 414781 h 2112"/>
                  <a:gd name="T4" fmla="*/ 1267370 w 4087"/>
                  <a:gd name="T5" fmla="*/ 414781 h 2112"/>
                  <a:gd name="T6" fmla="*/ 1267370 w 4087"/>
                  <a:gd name="T7" fmla="*/ 250368 h 2112"/>
                  <a:gd name="T8" fmla="*/ 1658550 w 4087"/>
                  <a:gd name="T9" fmla="*/ 250368 h 2112"/>
                  <a:gd name="T10" fmla="*/ 1658550 w 4087"/>
                  <a:gd name="T11" fmla="*/ 148986 h 2112"/>
                  <a:gd name="T12" fmla="*/ 1267370 w 4087"/>
                  <a:gd name="T13" fmla="*/ 148986 h 2112"/>
                  <a:gd name="T14" fmla="*/ 1267370 w 4087"/>
                  <a:gd name="T15" fmla="*/ 0 h 2112"/>
                  <a:gd name="T16" fmla="*/ 733022 w 4087"/>
                  <a:gd name="T17" fmla="*/ 0 h 2112"/>
                  <a:gd name="T18" fmla="*/ 270919 w 4087"/>
                  <a:gd name="T19" fmla="*/ 414781 h 2112"/>
                  <a:gd name="T20" fmla="*/ 0 w 4087"/>
                  <a:gd name="T21" fmla="*/ 414781 h 2112"/>
                  <a:gd name="T22" fmla="*/ 0 w 4087"/>
                  <a:gd name="T23" fmla="*/ 516163 h 2112"/>
                  <a:gd name="T24" fmla="*/ 270919 w 4087"/>
                  <a:gd name="T25" fmla="*/ 516163 h 2112"/>
                  <a:gd name="T26" fmla="*/ 733022 w 4087"/>
                  <a:gd name="T27" fmla="*/ 930944 h 2112"/>
                  <a:gd name="T28" fmla="*/ 1267370 w 4087"/>
                  <a:gd name="T29" fmla="*/ 930944 h 2112"/>
                  <a:gd name="T30" fmla="*/ 1267370 w 4087"/>
                  <a:gd name="T31" fmla="*/ 783280 h 2112"/>
                  <a:gd name="T32" fmla="*/ 1658550 w 4087"/>
                  <a:gd name="T33" fmla="*/ 783280 h 2112"/>
                  <a:gd name="T34" fmla="*/ 1658550 w 4087"/>
                  <a:gd name="T35" fmla="*/ 681899 h 2112"/>
                  <a:gd name="T36" fmla="*/ 1267370 w 4087"/>
                  <a:gd name="T37" fmla="*/ 681899 h 2112"/>
                  <a:gd name="T38" fmla="*/ 1267370 w 4087"/>
                  <a:gd name="T39" fmla="*/ 516163 h 2112"/>
                  <a:gd name="T40" fmla="*/ 1800397 w 4087"/>
                  <a:gd name="T41" fmla="*/ 516163 h 2112"/>
                  <a:gd name="T42" fmla="*/ 369154 w 4087"/>
                  <a:gd name="T43" fmla="*/ 465472 h 2112"/>
                  <a:gd name="T44" fmla="*/ 733022 w 4087"/>
                  <a:gd name="T45" fmla="*/ 101822 h 2112"/>
                  <a:gd name="T46" fmla="*/ 1166051 w 4087"/>
                  <a:gd name="T47" fmla="*/ 101822 h 2112"/>
                  <a:gd name="T48" fmla="*/ 1166051 w 4087"/>
                  <a:gd name="T49" fmla="*/ 829122 h 2112"/>
                  <a:gd name="T50" fmla="*/ 733022 w 4087"/>
                  <a:gd name="T51" fmla="*/ 829122 h 2112"/>
                  <a:gd name="T52" fmla="*/ 369154 w 4087"/>
                  <a:gd name="T53" fmla="*/ 465472 h 211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087" h="2112">
                    <a:moveTo>
                      <a:pt x="4087" y="1171"/>
                    </a:moveTo>
                    <a:cubicBezTo>
                      <a:pt x="4087" y="941"/>
                      <a:pt x="4087" y="941"/>
                      <a:pt x="4087" y="941"/>
                    </a:cubicBezTo>
                    <a:cubicBezTo>
                      <a:pt x="2877" y="941"/>
                      <a:pt x="2877" y="941"/>
                      <a:pt x="2877" y="941"/>
                    </a:cubicBezTo>
                    <a:cubicBezTo>
                      <a:pt x="2877" y="568"/>
                      <a:pt x="2877" y="568"/>
                      <a:pt x="2877" y="568"/>
                    </a:cubicBezTo>
                    <a:cubicBezTo>
                      <a:pt x="3765" y="568"/>
                      <a:pt x="3765" y="568"/>
                      <a:pt x="3765" y="568"/>
                    </a:cubicBezTo>
                    <a:cubicBezTo>
                      <a:pt x="3765" y="338"/>
                      <a:pt x="3765" y="338"/>
                      <a:pt x="3765" y="338"/>
                    </a:cubicBezTo>
                    <a:cubicBezTo>
                      <a:pt x="2877" y="338"/>
                      <a:pt x="2877" y="338"/>
                      <a:pt x="2877" y="338"/>
                    </a:cubicBezTo>
                    <a:cubicBezTo>
                      <a:pt x="2877" y="0"/>
                      <a:pt x="2877" y="0"/>
                      <a:pt x="2877" y="0"/>
                    </a:cubicBezTo>
                    <a:cubicBezTo>
                      <a:pt x="1664" y="0"/>
                      <a:pt x="1664" y="0"/>
                      <a:pt x="1664" y="0"/>
                    </a:cubicBezTo>
                    <a:cubicBezTo>
                      <a:pt x="1121" y="0"/>
                      <a:pt x="672" y="413"/>
                      <a:pt x="615" y="941"/>
                    </a:cubicBezTo>
                    <a:cubicBezTo>
                      <a:pt x="0" y="941"/>
                      <a:pt x="0" y="941"/>
                      <a:pt x="0" y="941"/>
                    </a:cubicBezTo>
                    <a:cubicBezTo>
                      <a:pt x="0" y="1171"/>
                      <a:pt x="0" y="1171"/>
                      <a:pt x="0" y="1171"/>
                    </a:cubicBezTo>
                    <a:cubicBezTo>
                      <a:pt x="615" y="1171"/>
                      <a:pt x="615" y="1171"/>
                      <a:pt x="615" y="1171"/>
                    </a:cubicBezTo>
                    <a:cubicBezTo>
                      <a:pt x="672" y="1699"/>
                      <a:pt x="1121" y="2112"/>
                      <a:pt x="1664" y="2112"/>
                    </a:cubicBezTo>
                    <a:cubicBezTo>
                      <a:pt x="2877" y="2112"/>
                      <a:pt x="2877" y="2112"/>
                      <a:pt x="2877" y="2112"/>
                    </a:cubicBezTo>
                    <a:cubicBezTo>
                      <a:pt x="2877" y="1777"/>
                      <a:pt x="2877" y="1777"/>
                      <a:pt x="2877" y="1777"/>
                    </a:cubicBezTo>
                    <a:cubicBezTo>
                      <a:pt x="3765" y="1777"/>
                      <a:pt x="3765" y="1777"/>
                      <a:pt x="3765" y="1777"/>
                    </a:cubicBezTo>
                    <a:cubicBezTo>
                      <a:pt x="3765" y="1547"/>
                      <a:pt x="3765" y="1547"/>
                      <a:pt x="3765" y="1547"/>
                    </a:cubicBezTo>
                    <a:cubicBezTo>
                      <a:pt x="2877" y="1547"/>
                      <a:pt x="2877" y="1547"/>
                      <a:pt x="2877" y="1547"/>
                    </a:cubicBezTo>
                    <a:cubicBezTo>
                      <a:pt x="2877" y="1171"/>
                      <a:pt x="2877" y="1171"/>
                      <a:pt x="2877" y="1171"/>
                    </a:cubicBezTo>
                    <a:cubicBezTo>
                      <a:pt x="4087" y="1171"/>
                      <a:pt x="4087" y="1171"/>
                      <a:pt x="4087" y="1171"/>
                    </a:cubicBezTo>
                    <a:close/>
                    <a:moveTo>
                      <a:pt x="838" y="1056"/>
                    </a:moveTo>
                    <a:cubicBezTo>
                      <a:pt x="838" y="601"/>
                      <a:pt x="1209" y="231"/>
                      <a:pt x="1664" y="231"/>
                    </a:cubicBezTo>
                    <a:cubicBezTo>
                      <a:pt x="2647" y="231"/>
                      <a:pt x="2647" y="231"/>
                      <a:pt x="2647" y="231"/>
                    </a:cubicBezTo>
                    <a:cubicBezTo>
                      <a:pt x="2647" y="1881"/>
                      <a:pt x="2647" y="1881"/>
                      <a:pt x="2647" y="1881"/>
                    </a:cubicBezTo>
                    <a:cubicBezTo>
                      <a:pt x="1664" y="1881"/>
                      <a:pt x="1664" y="1881"/>
                      <a:pt x="1664" y="1881"/>
                    </a:cubicBezTo>
                    <a:cubicBezTo>
                      <a:pt x="1209" y="1881"/>
                      <a:pt x="838" y="1511"/>
                      <a:pt x="838" y="1056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4200" y="8540"/>
                <a:ext cx="360" cy="11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10447020" y="4510405"/>
            <a:ext cx="821055" cy="1976755"/>
            <a:chOff x="3541" y="7163"/>
            <a:chExt cx="1293" cy="3113"/>
          </a:xfrm>
        </p:grpSpPr>
        <p:grpSp>
          <p:nvGrpSpPr>
            <p:cNvPr id="68" name="组合 67"/>
            <p:cNvGrpSpPr/>
            <p:nvPr/>
          </p:nvGrpSpPr>
          <p:grpSpPr>
            <a:xfrm rot="16200000" flipH="1" flipV="1">
              <a:off x="3098" y="7606"/>
              <a:ext cx="1727" cy="840"/>
              <a:chOff x="11671" y="5426"/>
              <a:chExt cx="1727" cy="84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11671" y="5983"/>
                <a:ext cx="283" cy="28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任意多边形 69"/>
              <p:cNvSpPr/>
              <p:nvPr/>
            </p:nvSpPr>
            <p:spPr>
              <a:xfrm flipH="1">
                <a:off x="11809" y="5426"/>
                <a:ext cx="1589" cy="840"/>
              </a:xfrm>
              <a:custGeom>
                <a:avLst/>
                <a:gdLst>
                  <a:gd name="connsiteX0" fmla="*/ 0 w 2040"/>
                  <a:gd name="connsiteY0" fmla="*/ 1 h 1741"/>
                  <a:gd name="connsiteX1" fmla="*/ 2019 w 2040"/>
                  <a:gd name="connsiteY1" fmla="*/ 12 h 1741"/>
                  <a:gd name="connsiteX2" fmla="*/ 2040 w 2040"/>
                  <a:gd name="connsiteY2" fmla="*/ 1741 h 1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40" h="1741">
                    <a:moveTo>
                      <a:pt x="0" y="1"/>
                    </a:moveTo>
                    <a:cubicBezTo>
                      <a:pt x="19" y="-5"/>
                      <a:pt x="1977" y="12"/>
                      <a:pt x="2019" y="12"/>
                    </a:cubicBezTo>
                    <a:cubicBezTo>
                      <a:pt x="2036" y="1756"/>
                      <a:pt x="2027" y="950"/>
                      <a:pt x="2040" y="1741"/>
                    </a:cubicBezTo>
                  </a:path>
                </a:pathLst>
              </a:cu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3936" y="8540"/>
              <a:ext cx="898" cy="1737"/>
              <a:chOff x="3936" y="8540"/>
              <a:chExt cx="898" cy="1737"/>
            </a:xfrm>
          </p:grpSpPr>
          <p:sp>
            <p:nvSpPr>
              <p:cNvPr id="72" name="插头"/>
              <p:cNvSpPr/>
              <p:nvPr/>
            </p:nvSpPr>
            <p:spPr bwMode="auto">
              <a:xfrm rot="5400000">
                <a:off x="3542" y="8985"/>
                <a:ext cx="1687" cy="898"/>
              </a:xfrm>
              <a:custGeom>
                <a:avLst/>
                <a:gdLst>
                  <a:gd name="T0" fmla="*/ 1800397 w 4087"/>
                  <a:gd name="T1" fmla="*/ 516163 h 2112"/>
                  <a:gd name="T2" fmla="*/ 1800397 w 4087"/>
                  <a:gd name="T3" fmla="*/ 414781 h 2112"/>
                  <a:gd name="T4" fmla="*/ 1267370 w 4087"/>
                  <a:gd name="T5" fmla="*/ 414781 h 2112"/>
                  <a:gd name="T6" fmla="*/ 1267370 w 4087"/>
                  <a:gd name="T7" fmla="*/ 250368 h 2112"/>
                  <a:gd name="T8" fmla="*/ 1658550 w 4087"/>
                  <a:gd name="T9" fmla="*/ 250368 h 2112"/>
                  <a:gd name="T10" fmla="*/ 1658550 w 4087"/>
                  <a:gd name="T11" fmla="*/ 148986 h 2112"/>
                  <a:gd name="T12" fmla="*/ 1267370 w 4087"/>
                  <a:gd name="T13" fmla="*/ 148986 h 2112"/>
                  <a:gd name="T14" fmla="*/ 1267370 w 4087"/>
                  <a:gd name="T15" fmla="*/ 0 h 2112"/>
                  <a:gd name="T16" fmla="*/ 733022 w 4087"/>
                  <a:gd name="T17" fmla="*/ 0 h 2112"/>
                  <a:gd name="T18" fmla="*/ 270919 w 4087"/>
                  <a:gd name="T19" fmla="*/ 414781 h 2112"/>
                  <a:gd name="T20" fmla="*/ 0 w 4087"/>
                  <a:gd name="T21" fmla="*/ 414781 h 2112"/>
                  <a:gd name="T22" fmla="*/ 0 w 4087"/>
                  <a:gd name="T23" fmla="*/ 516163 h 2112"/>
                  <a:gd name="T24" fmla="*/ 270919 w 4087"/>
                  <a:gd name="T25" fmla="*/ 516163 h 2112"/>
                  <a:gd name="T26" fmla="*/ 733022 w 4087"/>
                  <a:gd name="T27" fmla="*/ 930944 h 2112"/>
                  <a:gd name="T28" fmla="*/ 1267370 w 4087"/>
                  <a:gd name="T29" fmla="*/ 930944 h 2112"/>
                  <a:gd name="T30" fmla="*/ 1267370 w 4087"/>
                  <a:gd name="T31" fmla="*/ 783280 h 2112"/>
                  <a:gd name="T32" fmla="*/ 1658550 w 4087"/>
                  <a:gd name="T33" fmla="*/ 783280 h 2112"/>
                  <a:gd name="T34" fmla="*/ 1658550 w 4087"/>
                  <a:gd name="T35" fmla="*/ 681899 h 2112"/>
                  <a:gd name="T36" fmla="*/ 1267370 w 4087"/>
                  <a:gd name="T37" fmla="*/ 681899 h 2112"/>
                  <a:gd name="T38" fmla="*/ 1267370 w 4087"/>
                  <a:gd name="T39" fmla="*/ 516163 h 2112"/>
                  <a:gd name="T40" fmla="*/ 1800397 w 4087"/>
                  <a:gd name="T41" fmla="*/ 516163 h 2112"/>
                  <a:gd name="T42" fmla="*/ 369154 w 4087"/>
                  <a:gd name="T43" fmla="*/ 465472 h 2112"/>
                  <a:gd name="T44" fmla="*/ 733022 w 4087"/>
                  <a:gd name="T45" fmla="*/ 101822 h 2112"/>
                  <a:gd name="T46" fmla="*/ 1166051 w 4087"/>
                  <a:gd name="T47" fmla="*/ 101822 h 2112"/>
                  <a:gd name="T48" fmla="*/ 1166051 w 4087"/>
                  <a:gd name="T49" fmla="*/ 829122 h 2112"/>
                  <a:gd name="T50" fmla="*/ 733022 w 4087"/>
                  <a:gd name="T51" fmla="*/ 829122 h 2112"/>
                  <a:gd name="T52" fmla="*/ 369154 w 4087"/>
                  <a:gd name="T53" fmla="*/ 465472 h 211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087" h="2112">
                    <a:moveTo>
                      <a:pt x="4087" y="1171"/>
                    </a:moveTo>
                    <a:cubicBezTo>
                      <a:pt x="4087" y="941"/>
                      <a:pt x="4087" y="941"/>
                      <a:pt x="4087" y="941"/>
                    </a:cubicBezTo>
                    <a:cubicBezTo>
                      <a:pt x="2877" y="941"/>
                      <a:pt x="2877" y="941"/>
                      <a:pt x="2877" y="941"/>
                    </a:cubicBezTo>
                    <a:cubicBezTo>
                      <a:pt x="2877" y="568"/>
                      <a:pt x="2877" y="568"/>
                      <a:pt x="2877" y="568"/>
                    </a:cubicBezTo>
                    <a:cubicBezTo>
                      <a:pt x="3765" y="568"/>
                      <a:pt x="3765" y="568"/>
                      <a:pt x="3765" y="568"/>
                    </a:cubicBezTo>
                    <a:cubicBezTo>
                      <a:pt x="3765" y="338"/>
                      <a:pt x="3765" y="338"/>
                      <a:pt x="3765" y="338"/>
                    </a:cubicBezTo>
                    <a:cubicBezTo>
                      <a:pt x="2877" y="338"/>
                      <a:pt x="2877" y="338"/>
                      <a:pt x="2877" y="338"/>
                    </a:cubicBezTo>
                    <a:cubicBezTo>
                      <a:pt x="2877" y="0"/>
                      <a:pt x="2877" y="0"/>
                      <a:pt x="2877" y="0"/>
                    </a:cubicBezTo>
                    <a:cubicBezTo>
                      <a:pt x="1664" y="0"/>
                      <a:pt x="1664" y="0"/>
                      <a:pt x="1664" y="0"/>
                    </a:cubicBezTo>
                    <a:cubicBezTo>
                      <a:pt x="1121" y="0"/>
                      <a:pt x="672" y="413"/>
                      <a:pt x="615" y="941"/>
                    </a:cubicBezTo>
                    <a:cubicBezTo>
                      <a:pt x="0" y="941"/>
                      <a:pt x="0" y="941"/>
                      <a:pt x="0" y="941"/>
                    </a:cubicBezTo>
                    <a:cubicBezTo>
                      <a:pt x="0" y="1171"/>
                      <a:pt x="0" y="1171"/>
                      <a:pt x="0" y="1171"/>
                    </a:cubicBezTo>
                    <a:cubicBezTo>
                      <a:pt x="615" y="1171"/>
                      <a:pt x="615" y="1171"/>
                      <a:pt x="615" y="1171"/>
                    </a:cubicBezTo>
                    <a:cubicBezTo>
                      <a:pt x="672" y="1699"/>
                      <a:pt x="1121" y="2112"/>
                      <a:pt x="1664" y="2112"/>
                    </a:cubicBezTo>
                    <a:cubicBezTo>
                      <a:pt x="2877" y="2112"/>
                      <a:pt x="2877" y="2112"/>
                      <a:pt x="2877" y="2112"/>
                    </a:cubicBezTo>
                    <a:cubicBezTo>
                      <a:pt x="2877" y="1777"/>
                      <a:pt x="2877" y="1777"/>
                      <a:pt x="2877" y="1777"/>
                    </a:cubicBezTo>
                    <a:cubicBezTo>
                      <a:pt x="3765" y="1777"/>
                      <a:pt x="3765" y="1777"/>
                      <a:pt x="3765" y="1777"/>
                    </a:cubicBezTo>
                    <a:cubicBezTo>
                      <a:pt x="3765" y="1547"/>
                      <a:pt x="3765" y="1547"/>
                      <a:pt x="3765" y="1547"/>
                    </a:cubicBezTo>
                    <a:cubicBezTo>
                      <a:pt x="2877" y="1547"/>
                      <a:pt x="2877" y="1547"/>
                      <a:pt x="2877" y="1547"/>
                    </a:cubicBezTo>
                    <a:cubicBezTo>
                      <a:pt x="2877" y="1171"/>
                      <a:pt x="2877" y="1171"/>
                      <a:pt x="2877" y="1171"/>
                    </a:cubicBezTo>
                    <a:cubicBezTo>
                      <a:pt x="4087" y="1171"/>
                      <a:pt x="4087" y="1171"/>
                      <a:pt x="4087" y="1171"/>
                    </a:cubicBezTo>
                    <a:close/>
                    <a:moveTo>
                      <a:pt x="838" y="1056"/>
                    </a:moveTo>
                    <a:cubicBezTo>
                      <a:pt x="838" y="601"/>
                      <a:pt x="1209" y="231"/>
                      <a:pt x="1664" y="231"/>
                    </a:cubicBezTo>
                    <a:cubicBezTo>
                      <a:pt x="2647" y="231"/>
                      <a:pt x="2647" y="231"/>
                      <a:pt x="2647" y="231"/>
                    </a:cubicBezTo>
                    <a:cubicBezTo>
                      <a:pt x="2647" y="1881"/>
                      <a:pt x="2647" y="1881"/>
                      <a:pt x="2647" y="1881"/>
                    </a:cubicBezTo>
                    <a:cubicBezTo>
                      <a:pt x="1664" y="1881"/>
                      <a:pt x="1664" y="1881"/>
                      <a:pt x="1664" y="1881"/>
                    </a:cubicBezTo>
                    <a:cubicBezTo>
                      <a:pt x="1209" y="1881"/>
                      <a:pt x="838" y="1511"/>
                      <a:pt x="838" y="1056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 anchorCtr="1"/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矩形 72"/>
              <p:cNvSpPr/>
              <p:nvPr/>
            </p:nvSpPr>
            <p:spPr>
              <a:xfrm>
                <a:off x="4200" y="8540"/>
                <a:ext cx="360" cy="11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1221fd363be54131a612fd91512640b"/>
          <p:cNvPicPr>
            <a:picLocks noChangeAspect="1"/>
          </p:cNvPicPr>
          <p:nvPr/>
        </p:nvPicPr>
        <p:blipFill>
          <a:blip r:embed="rId1"/>
          <a:srcRect l="5056" t="3726" r="3738" b="6385"/>
          <a:stretch>
            <a:fillRect/>
          </a:stretch>
        </p:blipFill>
        <p:spPr>
          <a:xfrm>
            <a:off x="233045" y="603250"/>
            <a:ext cx="5454650" cy="5375910"/>
          </a:xfrm>
          <a:prstGeom prst="rect">
            <a:avLst/>
          </a:prstGeom>
          <a:effectLst>
            <a:reflection blurRad="6350" stA="52000" endA="300" endPos="14000" dir="5400000" sy="-100000" algn="bl" rotWithShape="0"/>
          </a:effectLst>
        </p:spPr>
      </p:pic>
      <p:pic>
        <p:nvPicPr>
          <p:cNvPr id="7" name="图片 6" descr="e2f25018d50ec31651aa3aa86e0709d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183380" y="3592830"/>
            <a:ext cx="2308860" cy="26390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375400" y="2192020"/>
            <a:ext cx="4808855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</a:rPr>
              <a:t>THANK</a:t>
            </a:r>
            <a:endParaRPr lang="en-US" altLang="zh-CN" sz="9600" b="1">
              <a:solidFill>
                <a:schemeClr val="accent6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</a:endParaRPr>
          </a:p>
          <a:p>
            <a:pPr algn="ctr"/>
            <a:r>
              <a:rPr lang="en-US" altLang="zh-CN" sz="9600" b="1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</a:rPr>
              <a:t>YOU</a:t>
            </a:r>
            <a:endParaRPr lang="en-US" altLang="zh-CN" sz="9600" b="1">
              <a:solidFill>
                <a:schemeClr val="accent6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16" name="图文框 15"/>
          <p:cNvSpPr/>
          <p:nvPr/>
        </p:nvSpPr>
        <p:spPr>
          <a:xfrm>
            <a:off x="-15240" y="-10160"/>
            <a:ext cx="12206605" cy="6891020"/>
          </a:xfrm>
          <a:prstGeom prst="frame">
            <a:avLst>
              <a:gd name="adj1" fmla="val 5768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7068185" y="5238115"/>
            <a:ext cx="3423920" cy="0"/>
          </a:xfrm>
          <a:prstGeom prst="line">
            <a:avLst/>
          </a:prstGeom>
          <a:ln w="508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7987665" y="1430020"/>
            <a:ext cx="1584325" cy="64516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>
                <a:solidFill>
                  <a:schemeClr val="accent6">
                    <a:lumMod val="75000"/>
                  </a:schemeClr>
                </a:solidFill>
                <a:latin typeface="Impact" panose="020B0806030902050204" charset="0"/>
                <a:ea typeface="微软雅黑" panose="020B0503020204020204" charset="-122"/>
              </a:rPr>
              <a:t>LOGO</a:t>
            </a:r>
            <a:endParaRPr lang="en-US" altLang="zh-CN" sz="3600">
              <a:solidFill>
                <a:schemeClr val="accent6">
                  <a:lumMod val="75000"/>
                </a:schemeClr>
              </a:solidFill>
              <a:latin typeface="Impact" panose="020B0806030902050204" charset="0"/>
              <a:ea typeface="微软雅黑" panose="020B0503020204020204" charset="-122"/>
            </a:endParaRPr>
          </a:p>
        </p:txBody>
      </p:sp>
      <p:sp>
        <p:nvSpPr>
          <p:cNvPr id="5" name="树叶"/>
          <p:cNvSpPr/>
          <p:nvPr/>
        </p:nvSpPr>
        <p:spPr bwMode="auto">
          <a:xfrm rot="1020000">
            <a:off x="9639935" y="1138555"/>
            <a:ext cx="401955" cy="525145"/>
          </a:xfrm>
          <a:custGeom>
            <a:avLst/>
            <a:gdLst>
              <a:gd name="T0" fmla="*/ 834078 w 9999"/>
              <a:gd name="T1" fmla="*/ 1190852 h 9435"/>
              <a:gd name="T2" fmla="*/ 794242 w 9999"/>
              <a:gd name="T3" fmla="*/ 0 h 9435"/>
              <a:gd name="T4" fmla="*/ 794242 w 9999"/>
              <a:gd name="T5" fmla="*/ 0 h 9435"/>
              <a:gd name="T6" fmla="*/ 169014 w 9999"/>
              <a:gd name="T7" fmla="*/ 495280 h 9435"/>
              <a:gd name="T8" fmla="*/ 264 w 9999"/>
              <a:gd name="T9" fmla="*/ 978849 h 9435"/>
              <a:gd name="T10" fmla="*/ 139116 w 9999"/>
              <a:gd name="T11" fmla="*/ 1756598 h 9435"/>
              <a:gd name="T12" fmla="*/ 139116 w 9999"/>
              <a:gd name="T13" fmla="*/ 1756598 h 9435"/>
              <a:gd name="T14" fmla="*/ 139116 w 9999"/>
              <a:gd name="T15" fmla="*/ 1756598 h 9435"/>
              <a:gd name="T16" fmla="*/ 139116 w 9999"/>
              <a:gd name="T17" fmla="*/ 1756598 h 9435"/>
              <a:gd name="T18" fmla="*/ 397297 w 9999"/>
              <a:gd name="T19" fmla="*/ 919488 h 9435"/>
              <a:gd name="T20" fmla="*/ 397297 w 9999"/>
              <a:gd name="T21" fmla="*/ 919488 h 9435"/>
              <a:gd name="T22" fmla="*/ 169981 w 9999"/>
              <a:gd name="T23" fmla="*/ 1901971 h 9435"/>
              <a:gd name="T24" fmla="*/ 834078 w 9999"/>
              <a:gd name="T25" fmla="*/ 1190852 h 943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9999" h="9435">
                <a:moveTo>
                  <a:pt x="9485" y="5898"/>
                </a:moveTo>
                <a:cubicBezTo>
                  <a:pt x="10836" y="4628"/>
                  <a:pt x="9108" y="983"/>
                  <a:pt x="9032" y="0"/>
                </a:cubicBezTo>
                <a:cubicBezTo>
                  <a:pt x="7848" y="409"/>
                  <a:pt x="2860" y="1899"/>
                  <a:pt x="1922" y="2453"/>
                </a:cubicBezTo>
                <a:cubicBezTo>
                  <a:pt x="982" y="3006"/>
                  <a:pt x="58" y="3806"/>
                  <a:pt x="3" y="4848"/>
                </a:cubicBezTo>
                <a:cubicBezTo>
                  <a:pt x="-54" y="5888"/>
                  <a:pt x="753" y="8078"/>
                  <a:pt x="1582" y="8700"/>
                </a:cubicBezTo>
                <a:lnTo>
                  <a:pt x="4518" y="4554"/>
                </a:lnTo>
                <a:lnTo>
                  <a:pt x="1933" y="9420"/>
                </a:lnTo>
                <a:cubicBezTo>
                  <a:pt x="2761" y="9644"/>
                  <a:pt x="8302" y="7468"/>
                  <a:pt x="9485" y="589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5" name="Freeform 12"/>
          <p:cNvSpPr>
            <a:spLocks noEditPoints="1"/>
          </p:cNvSpPr>
          <p:nvPr/>
        </p:nvSpPr>
        <p:spPr>
          <a:xfrm>
            <a:off x="6684010" y="3650298"/>
            <a:ext cx="465455" cy="594995"/>
          </a:xfrm>
          <a:custGeom>
            <a:avLst/>
            <a:gdLst/>
            <a:ahLst/>
            <a:cxnLst>
              <a:cxn ang="0">
                <a:pos x="45308" y="245791"/>
              </a:cxn>
              <a:cxn ang="0">
                <a:pos x="32363" y="236088"/>
              </a:cxn>
              <a:cxn ang="0">
                <a:pos x="32363" y="100257"/>
              </a:cxn>
              <a:cxn ang="0">
                <a:pos x="45308" y="90554"/>
              </a:cxn>
              <a:cxn ang="0">
                <a:pos x="249192" y="90554"/>
              </a:cxn>
              <a:cxn ang="0">
                <a:pos x="265374" y="100257"/>
              </a:cxn>
              <a:cxn ang="0">
                <a:pos x="265374" y="236088"/>
              </a:cxn>
              <a:cxn ang="0">
                <a:pos x="249192" y="245791"/>
              </a:cxn>
              <a:cxn ang="0">
                <a:pos x="45308" y="245791"/>
              </a:cxn>
              <a:cxn ang="0">
                <a:pos x="90615" y="58214"/>
              </a:cxn>
              <a:cxn ang="0">
                <a:pos x="90615" y="45277"/>
              </a:cxn>
              <a:cxn ang="0">
                <a:pos x="103561" y="32341"/>
              </a:cxn>
              <a:cxn ang="0">
                <a:pos x="307445" y="32341"/>
              </a:cxn>
              <a:cxn ang="0">
                <a:pos x="320390" y="45277"/>
              </a:cxn>
              <a:cxn ang="0">
                <a:pos x="320390" y="177875"/>
              </a:cxn>
              <a:cxn ang="0">
                <a:pos x="307445" y="187577"/>
              </a:cxn>
              <a:cxn ang="0">
                <a:pos x="297736" y="187577"/>
              </a:cxn>
              <a:cxn ang="0">
                <a:pos x="297736" y="100257"/>
              </a:cxn>
              <a:cxn ang="0">
                <a:pos x="249192" y="58214"/>
              </a:cxn>
              <a:cxn ang="0">
                <a:pos x="90615" y="58214"/>
              </a:cxn>
              <a:cxn ang="0">
                <a:pos x="307445" y="0"/>
              </a:cxn>
              <a:cxn ang="0">
                <a:pos x="103561" y="0"/>
              </a:cxn>
              <a:cxn ang="0">
                <a:pos x="58253" y="45277"/>
              </a:cxn>
              <a:cxn ang="0">
                <a:pos x="58253" y="58214"/>
              </a:cxn>
              <a:cxn ang="0">
                <a:pos x="45308" y="58214"/>
              </a:cxn>
              <a:cxn ang="0">
                <a:pos x="0" y="100257"/>
              </a:cxn>
              <a:cxn ang="0">
                <a:pos x="0" y="236088"/>
              </a:cxn>
              <a:cxn ang="0">
                <a:pos x="45308" y="278131"/>
              </a:cxn>
              <a:cxn ang="0">
                <a:pos x="126214" y="278131"/>
              </a:cxn>
              <a:cxn ang="0">
                <a:pos x="126214" y="300770"/>
              </a:cxn>
              <a:cxn ang="0">
                <a:pos x="84143" y="300770"/>
              </a:cxn>
              <a:cxn ang="0">
                <a:pos x="67962" y="316940"/>
              </a:cxn>
              <a:cxn ang="0">
                <a:pos x="84143" y="336345"/>
              </a:cxn>
              <a:cxn ang="0">
                <a:pos x="213594" y="336345"/>
              </a:cxn>
              <a:cxn ang="0">
                <a:pos x="229775" y="316940"/>
              </a:cxn>
              <a:cxn ang="0">
                <a:pos x="213594" y="300770"/>
              </a:cxn>
              <a:cxn ang="0">
                <a:pos x="171522" y="300770"/>
              </a:cxn>
              <a:cxn ang="0">
                <a:pos x="171522" y="278131"/>
              </a:cxn>
              <a:cxn ang="0">
                <a:pos x="249192" y="278131"/>
              </a:cxn>
              <a:cxn ang="0">
                <a:pos x="297736" y="236088"/>
              </a:cxn>
              <a:cxn ang="0">
                <a:pos x="297736" y="219918"/>
              </a:cxn>
              <a:cxn ang="0">
                <a:pos x="307445" y="219918"/>
              </a:cxn>
              <a:cxn ang="0">
                <a:pos x="352753" y="177875"/>
              </a:cxn>
              <a:cxn ang="0">
                <a:pos x="352753" y="45277"/>
              </a:cxn>
              <a:cxn ang="0">
                <a:pos x="307445" y="0"/>
              </a:cxn>
            </a:cxnLst>
            <a:rect l="0" t="0" r="0" b="0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43" name="Freeform 207"/>
          <p:cNvSpPr/>
          <p:nvPr/>
        </p:nvSpPr>
        <p:spPr>
          <a:xfrm>
            <a:off x="7812405" y="3720148"/>
            <a:ext cx="642620" cy="455295"/>
          </a:xfrm>
          <a:custGeom>
            <a:avLst/>
            <a:gdLst/>
            <a:ahLst/>
            <a:cxnLst>
              <a:cxn ang="0">
                <a:pos x="256084" y="82093"/>
              </a:cxn>
              <a:cxn ang="0">
                <a:pos x="256084" y="78275"/>
              </a:cxn>
              <a:cxn ang="0">
                <a:pos x="205251" y="27683"/>
              </a:cxn>
              <a:cxn ang="0">
                <a:pos x="180314" y="35319"/>
              </a:cxn>
              <a:cxn ang="0">
                <a:pos x="123726" y="0"/>
              </a:cxn>
              <a:cxn ang="0">
                <a:pos x="67138" y="35319"/>
              </a:cxn>
              <a:cxn ang="0">
                <a:pos x="48915" y="29592"/>
              </a:cxn>
              <a:cxn ang="0">
                <a:pos x="20141" y="58229"/>
              </a:cxn>
              <a:cxn ang="0">
                <a:pos x="21101" y="66820"/>
              </a:cxn>
              <a:cxn ang="0">
                <a:pos x="0" y="103094"/>
              </a:cxn>
              <a:cxn ang="0">
                <a:pos x="42201" y="146050"/>
              </a:cxn>
              <a:cxn ang="0">
                <a:pos x="42201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43160" y="146050"/>
              </a:cxn>
              <a:cxn ang="0">
                <a:pos x="240738" y="146050"/>
              </a:cxn>
              <a:cxn ang="0">
                <a:pos x="242656" y="146050"/>
              </a:cxn>
              <a:cxn ang="0">
                <a:pos x="276225" y="112640"/>
              </a:cxn>
              <a:cxn ang="0">
                <a:pos x="256084" y="82093"/>
              </a:cxn>
            </a:cxnLst>
            <a:rect l="0" t="0" r="0" b="0"/>
            <a:pathLst>
              <a:path w="288" h="153">
                <a:moveTo>
                  <a:pt x="267" y="86"/>
                </a:moveTo>
                <a:cubicBezTo>
                  <a:pt x="267" y="84"/>
                  <a:pt x="267" y="83"/>
                  <a:pt x="267" y="82"/>
                </a:cubicBezTo>
                <a:cubicBezTo>
                  <a:pt x="267" y="53"/>
                  <a:pt x="243" y="29"/>
                  <a:pt x="214" y="29"/>
                </a:cubicBezTo>
                <a:cubicBezTo>
                  <a:pt x="204" y="29"/>
                  <a:pt x="195" y="32"/>
                  <a:pt x="188" y="37"/>
                </a:cubicBezTo>
                <a:cubicBezTo>
                  <a:pt x="177" y="15"/>
                  <a:pt x="155" y="0"/>
                  <a:pt x="129" y="0"/>
                </a:cubicBezTo>
                <a:cubicBezTo>
                  <a:pt x="103" y="0"/>
                  <a:pt x="80" y="15"/>
                  <a:pt x="70" y="37"/>
                </a:cubicBezTo>
                <a:cubicBezTo>
                  <a:pt x="64" y="33"/>
                  <a:pt x="58" y="31"/>
                  <a:pt x="51" y="31"/>
                </a:cubicBezTo>
                <a:cubicBezTo>
                  <a:pt x="34" y="31"/>
                  <a:pt x="21" y="44"/>
                  <a:pt x="21" y="61"/>
                </a:cubicBezTo>
                <a:cubicBezTo>
                  <a:pt x="21" y="64"/>
                  <a:pt x="21" y="67"/>
                  <a:pt x="22" y="70"/>
                </a:cubicBezTo>
                <a:cubicBezTo>
                  <a:pt x="9" y="78"/>
                  <a:pt x="0" y="92"/>
                  <a:pt x="0" y="108"/>
                </a:cubicBezTo>
                <a:cubicBezTo>
                  <a:pt x="0" y="133"/>
                  <a:pt x="20" y="152"/>
                  <a:pt x="44" y="153"/>
                </a:cubicBezTo>
                <a:cubicBezTo>
                  <a:pt x="44" y="153"/>
                  <a:pt x="44" y="153"/>
                  <a:pt x="44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251" y="153"/>
                  <a:pt x="251" y="153"/>
                  <a:pt x="251" y="153"/>
                </a:cubicBezTo>
                <a:cubicBezTo>
                  <a:pt x="252" y="153"/>
                  <a:pt x="253" y="153"/>
                  <a:pt x="253" y="153"/>
                </a:cubicBezTo>
                <a:cubicBezTo>
                  <a:pt x="273" y="153"/>
                  <a:pt x="288" y="137"/>
                  <a:pt x="288" y="118"/>
                </a:cubicBezTo>
                <a:cubicBezTo>
                  <a:pt x="288" y="103"/>
                  <a:pt x="279" y="91"/>
                  <a:pt x="267" y="8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44" name="Freeform 218"/>
          <p:cNvSpPr>
            <a:spLocks noEditPoints="1"/>
          </p:cNvSpPr>
          <p:nvPr/>
        </p:nvSpPr>
        <p:spPr>
          <a:xfrm>
            <a:off x="5684520" y="3660775"/>
            <a:ext cx="336550" cy="574040"/>
          </a:xfrm>
          <a:custGeom>
            <a:avLst/>
            <a:gdLst/>
            <a:ahLst/>
            <a:cxnLst>
              <a:cxn ang="0">
                <a:pos x="214313" y="113874"/>
              </a:cxn>
              <a:cxn ang="0">
                <a:pos x="107157" y="0"/>
              </a:cxn>
              <a:cxn ang="0">
                <a:pos x="0" y="113874"/>
              </a:cxn>
              <a:cxn ang="0">
                <a:pos x="93762" y="246886"/>
              </a:cxn>
              <a:cxn ang="0">
                <a:pos x="81324" y="269852"/>
              </a:cxn>
              <a:cxn ang="0">
                <a:pos x="81324" y="272723"/>
              </a:cxn>
              <a:cxn ang="0">
                <a:pos x="84194" y="274637"/>
              </a:cxn>
              <a:cxn ang="0">
                <a:pos x="130119" y="274637"/>
              </a:cxn>
              <a:cxn ang="0">
                <a:pos x="133946" y="272723"/>
              </a:cxn>
              <a:cxn ang="0">
                <a:pos x="133946" y="269852"/>
              </a:cxn>
              <a:cxn ang="0">
                <a:pos x="121508" y="246886"/>
              </a:cxn>
              <a:cxn ang="0">
                <a:pos x="214313" y="113874"/>
              </a:cxn>
              <a:cxn ang="0">
                <a:pos x="35400" y="124400"/>
              </a:cxn>
              <a:cxn ang="0">
                <a:pos x="34443" y="122486"/>
              </a:cxn>
              <a:cxn ang="0">
                <a:pos x="46881" y="57415"/>
              </a:cxn>
              <a:cxn ang="0">
                <a:pos x="75584" y="56458"/>
              </a:cxn>
              <a:cxn ang="0">
                <a:pos x="78454" y="60286"/>
              </a:cxn>
              <a:cxn ang="0">
                <a:pos x="70800" y="76554"/>
              </a:cxn>
              <a:cxn ang="0">
                <a:pos x="66016" y="84209"/>
              </a:cxn>
              <a:cxn ang="0">
                <a:pos x="58362" y="112917"/>
              </a:cxn>
              <a:cxn ang="0">
                <a:pos x="51665" y="127271"/>
              </a:cxn>
              <a:cxn ang="0">
                <a:pos x="46881" y="128228"/>
              </a:cxn>
              <a:cxn ang="0">
                <a:pos x="35400" y="124400"/>
              </a:cxn>
            </a:cxnLst>
            <a:rect l="0" t="0" r="0" b="0"/>
            <a:pathLst>
              <a:path w="224" h="287">
                <a:moveTo>
                  <a:pt x="224" y="119"/>
                </a:moveTo>
                <a:cubicBezTo>
                  <a:pt x="224" y="6"/>
                  <a:pt x="131" y="0"/>
                  <a:pt x="112" y="0"/>
                </a:cubicBezTo>
                <a:cubicBezTo>
                  <a:pt x="93" y="0"/>
                  <a:pt x="0" y="6"/>
                  <a:pt x="0" y="119"/>
                </a:cubicBezTo>
                <a:cubicBezTo>
                  <a:pt x="0" y="201"/>
                  <a:pt x="76" y="247"/>
                  <a:pt x="98" y="258"/>
                </a:cubicBezTo>
                <a:cubicBezTo>
                  <a:pt x="85" y="282"/>
                  <a:pt x="85" y="282"/>
                  <a:pt x="85" y="282"/>
                </a:cubicBezTo>
                <a:cubicBezTo>
                  <a:pt x="84" y="283"/>
                  <a:pt x="84" y="284"/>
                  <a:pt x="85" y="285"/>
                </a:cubicBezTo>
                <a:cubicBezTo>
                  <a:pt x="86" y="287"/>
                  <a:pt x="87" y="287"/>
                  <a:pt x="88" y="287"/>
                </a:cubicBezTo>
                <a:cubicBezTo>
                  <a:pt x="136" y="287"/>
                  <a:pt x="136" y="287"/>
                  <a:pt x="136" y="287"/>
                </a:cubicBezTo>
                <a:cubicBezTo>
                  <a:pt x="138" y="287"/>
                  <a:pt x="139" y="287"/>
                  <a:pt x="140" y="285"/>
                </a:cubicBezTo>
                <a:cubicBezTo>
                  <a:pt x="140" y="284"/>
                  <a:pt x="140" y="283"/>
                  <a:pt x="140" y="282"/>
                </a:cubicBezTo>
                <a:cubicBezTo>
                  <a:pt x="127" y="258"/>
                  <a:pt x="127" y="258"/>
                  <a:pt x="127" y="258"/>
                </a:cubicBezTo>
                <a:cubicBezTo>
                  <a:pt x="149" y="247"/>
                  <a:pt x="224" y="202"/>
                  <a:pt x="224" y="119"/>
                </a:cubicBezTo>
                <a:close/>
                <a:moveTo>
                  <a:pt x="37" y="130"/>
                </a:moveTo>
                <a:cubicBezTo>
                  <a:pt x="36" y="130"/>
                  <a:pt x="36" y="129"/>
                  <a:pt x="36" y="128"/>
                </a:cubicBezTo>
                <a:cubicBezTo>
                  <a:pt x="35" y="126"/>
                  <a:pt x="28" y="84"/>
                  <a:pt x="49" y="60"/>
                </a:cubicBezTo>
                <a:cubicBezTo>
                  <a:pt x="56" y="52"/>
                  <a:pt x="66" y="52"/>
                  <a:pt x="79" y="59"/>
                </a:cubicBezTo>
                <a:cubicBezTo>
                  <a:pt x="80" y="60"/>
                  <a:pt x="81" y="62"/>
                  <a:pt x="82" y="63"/>
                </a:cubicBezTo>
                <a:cubicBezTo>
                  <a:pt x="82" y="68"/>
                  <a:pt x="79" y="73"/>
                  <a:pt x="74" y="80"/>
                </a:cubicBezTo>
                <a:cubicBezTo>
                  <a:pt x="72" y="83"/>
                  <a:pt x="70" y="86"/>
                  <a:pt x="69" y="88"/>
                </a:cubicBezTo>
                <a:cubicBezTo>
                  <a:pt x="64" y="99"/>
                  <a:pt x="62" y="110"/>
                  <a:pt x="61" y="118"/>
                </a:cubicBezTo>
                <a:cubicBezTo>
                  <a:pt x="59" y="127"/>
                  <a:pt x="58" y="132"/>
                  <a:pt x="54" y="133"/>
                </a:cubicBezTo>
                <a:cubicBezTo>
                  <a:pt x="52" y="133"/>
                  <a:pt x="51" y="134"/>
                  <a:pt x="49" y="134"/>
                </a:cubicBezTo>
                <a:cubicBezTo>
                  <a:pt x="45" y="134"/>
                  <a:pt x="39" y="133"/>
                  <a:pt x="37" y="13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3750" name="Freeform 493"/>
          <p:cNvSpPr/>
          <p:nvPr/>
        </p:nvSpPr>
        <p:spPr>
          <a:xfrm>
            <a:off x="1779905" y="3630295"/>
            <a:ext cx="458470" cy="635000"/>
          </a:xfrm>
          <a:custGeom>
            <a:avLst/>
            <a:gdLst/>
            <a:ahLst/>
            <a:cxnLst>
              <a:cxn ang="0">
                <a:pos x="66121" y="161720"/>
              </a:cxn>
              <a:cxn ang="0">
                <a:pos x="98702" y="129185"/>
              </a:cxn>
              <a:cxn ang="0">
                <a:pos x="118826" y="149280"/>
              </a:cxn>
              <a:cxn ang="0">
                <a:pos x="118826" y="214351"/>
              </a:cxn>
              <a:cxn ang="0">
                <a:pos x="118826" y="215308"/>
              </a:cxn>
              <a:cxn ang="0">
                <a:pos x="112118" y="244972"/>
              </a:cxn>
              <a:cxn ang="0">
                <a:pos x="98702" y="249757"/>
              </a:cxn>
              <a:cxn ang="0">
                <a:pos x="83370" y="244015"/>
              </a:cxn>
              <a:cxn ang="0">
                <a:pos x="78578" y="226791"/>
              </a:cxn>
              <a:cxn ang="0">
                <a:pos x="68037" y="212437"/>
              </a:cxn>
              <a:cxn ang="0">
                <a:pos x="53663" y="223920"/>
              </a:cxn>
              <a:cxn ang="0">
                <a:pos x="64204" y="261240"/>
              </a:cxn>
              <a:cxn ang="0">
                <a:pos x="98702" y="274637"/>
              </a:cxn>
              <a:cxn ang="0">
                <a:pos x="130325" y="262197"/>
              </a:cxn>
              <a:cxn ang="0">
                <a:pos x="144699" y="214351"/>
              </a:cxn>
              <a:cxn ang="0">
                <a:pos x="144699" y="149280"/>
              </a:cxn>
              <a:cxn ang="0">
                <a:pos x="164823" y="129185"/>
              </a:cxn>
              <a:cxn ang="0">
                <a:pos x="197404" y="161720"/>
              </a:cxn>
              <a:cxn ang="0">
                <a:pos x="230944" y="129185"/>
              </a:cxn>
              <a:cxn ang="0">
                <a:pos x="261608" y="159806"/>
              </a:cxn>
              <a:cxn ang="0">
                <a:pos x="263525" y="135883"/>
              </a:cxn>
              <a:cxn ang="0">
                <a:pos x="140866" y="22966"/>
              </a:cxn>
              <a:cxn ang="0">
                <a:pos x="140866" y="8612"/>
              </a:cxn>
              <a:cxn ang="0">
                <a:pos x="132242" y="0"/>
              </a:cxn>
              <a:cxn ang="0">
                <a:pos x="122659" y="8612"/>
              </a:cxn>
              <a:cxn ang="0">
                <a:pos x="122659" y="22966"/>
              </a:cxn>
              <a:cxn ang="0">
                <a:pos x="0" y="135883"/>
              </a:cxn>
              <a:cxn ang="0">
                <a:pos x="2875" y="159806"/>
              </a:cxn>
              <a:cxn ang="0">
                <a:pos x="33540" y="129185"/>
              </a:cxn>
              <a:cxn ang="0">
                <a:pos x="66121" y="161720"/>
              </a:cxn>
            </a:cxnLst>
            <a:rect l="0" t="0" r="0" b="0"/>
            <a:pathLst>
              <a:path w="275" h="287">
                <a:moveTo>
                  <a:pt x="69" y="169"/>
                </a:moveTo>
                <a:cubicBezTo>
                  <a:pt x="103" y="135"/>
                  <a:pt x="103" y="135"/>
                  <a:pt x="103" y="135"/>
                </a:cubicBezTo>
                <a:cubicBezTo>
                  <a:pt x="124" y="156"/>
                  <a:pt x="124" y="156"/>
                  <a:pt x="124" y="156"/>
                </a:cubicBezTo>
                <a:cubicBezTo>
                  <a:pt x="124" y="224"/>
                  <a:pt x="124" y="224"/>
                  <a:pt x="124" y="224"/>
                </a:cubicBezTo>
                <a:cubicBezTo>
                  <a:pt x="124" y="225"/>
                  <a:pt x="124" y="225"/>
                  <a:pt x="124" y="225"/>
                </a:cubicBezTo>
                <a:cubicBezTo>
                  <a:pt x="125" y="231"/>
                  <a:pt x="124" y="247"/>
                  <a:pt x="117" y="256"/>
                </a:cubicBezTo>
                <a:cubicBezTo>
                  <a:pt x="115" y="258"/>
                  <a:pt x="111" y="261"/>
                  <a:pt x="103" y="261"/>
                </a:cubicBezTo>
                <a:cubicBezTo>
                  <a:pt x="96" y="261"/>
                  <a:pt x="91" y="259"/>
                  <a:pt x="87" y="255"/>
                </a:cubicBezTo>
                <a:cubicBezTo>
                  <a:pt x="82" y="250"/>
                  <a:pt x="82" y="240"/>
                  <a:pt x="82" y="237"/>
                </a:cubicBezTo>
                <a:cubicBezTo>
                  <a:pt x="83" y="230"/>
                  <a:pt x="78" y="223"/>
                  <a:pt x="71" y="222"/>
                </a:cubicBezTo>
                <a:cubicBezTo>
                  <a:pt x="63" y="222"/>
                  <a:pt x="57" y="227"/>
                  <a:pt x="56" y="234"/>
                </a:cubicBezTo>
                <a:cubicBezTo>
                  <a:pt x="56" y="237"/>
                  <a:pt x="54" y="258"/>
                  <a:pt x="67" y="273"/>
                </a:cubicBezTo>
                <a:cubicBezTo>
                  <a:pt x="73" y="279"/>
                  <a:pt x="84" y="287"/>
                  <a:pt x="103" y="287"/>
                </a:cubicBezTo>
                <a:cubicBezTo>
                  <a:pt x="117" y="287"/>
                  <a:pt x="128" y="283"/>
                  <a:pt x="136" y="274"/>
                </a:cubicBezTo>
                <a:cubicBezTo>
                  <a:pt x="152" y="256"/>
                  <a:pt x="151" y="229"/>
                  <a:pt x="151" y="224"/>
                </a:cubicBezTo>
                <a:cubicBezTo>
                  <a:pt x="151" y="156"/>
                  <a:pt x="151" y="156"/>
                  <a:pt x="151" y="156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206" y="169"/>
                  <a:pt x="206" y="169"/>
                  <a:pt x="206" y="169"/>
                </a:cubicBezTo>
                <a:cubicBezTo>
                  <a:pt x="241" y="135"/>
                  <a:pt x="241" y="135"/>
                  <a:pt x="241" y="135"/>
                </a:cubicBezTo>
                <a:cubicBezTo>
                  <a:pt x="273" y="167"/>
                  <a:pt x="273" y="167"/>
                  <a:pt x="273" y="167"/>
                </a:cubicBezTo>
                <a:cubicBezTo>
                  <a:pt x="274" y="159"/>
                  <a:pt x="275" y="151"/>
                  <a:pt x="275" y="142"/>
                </a:cubicBezTo>
                <a:cubicBezTo>
                  <a:pt x="275" y="109"/>
                  <a:pt x="243" y="29"/>
                  <a:pt x="147" y="24"/>
                </a:cubicBezTo>
                <a:cubicBezTo>
                  <a:pt x="147" y="9"/>
                  <a:pt x="147" y="9"/>
                  <a:pt x="147" y="9"/>
                </a:cubicBezTo>
                <a:cubicBezTo>
                  <a:pt x="147" y="4"/>
                  <a:pt x="143" y="0"/>
                  <a:pt x="138" y="0"/>
                </a:cubicBezTo>
                <a:cubicBezTo>
                  <a:pt x="133" y="0"/>
                  <a:pt x="128" y="4"/>
                  <a:pt x="128" y="9"/>
                </a:cubicBezTo>
                <a:cubicBezTo>
                  <a:pt x="128" y="24"/>
                  <a:pt x="128" y="24"/>
                  <a:pt x="128" y="24"/>
                </a:cubicBezTo>
                <a:cubicBezTo>
                  <a:pt x="33" y="29"/>
                  <a:pt x="0" y="109"/>
                  <a:pt x="0" y="142"/>
                </a:cubicBezTo>
                <a:cubicBezTo>
                  <a:pt x="0" y="150"/>
                  <a:pt x="1" y="159"/>
                  <a:pt x="3" y="167"/>
                </a:cubicBezTo>
                <a:cubicBezTo>
                  <a:pt x="35" y="135"/>
                  <a:pt x="35" y="135"/>
                  <a:pt x="35" y="135"/>
                </a:cubicBezTo>
                <a:lnTo>
                  <a:pt x="69" y="16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624263" y="-7937"/>
            <a:ext cx="4943475" cy="80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/>
            <a:r>
              <a:rPr lang="zh-CN" altLang="en-US" sz="4400" strike="noStrike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</a:rPr>
              <a:t>赠送图标，可换色</a:t>
            </a:r>
            <a:endParaRPr lang="zh-CN" altLang="en-US" sz="4400" strike="noStrike" noProof="1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6147" name="Freeform 7"/>
          <p:cNvSpPr>
            <a:spLocks noEditPoints="1"/>
          </p:cNvSpPr>
          <p:nvPr/>
        </p:nvSpPr>
        <p:spPr>
          <a:xfrm>
            <a:off x="2901315" y="3690620"/>
            <a:ext cx="774700" cy="514350"/>
          </a:xfrm>
          <a:custGeom>
            <a:avLst/>
            <a:gdLst/>
            <a:ahLst/>
            <a:cxnLst>
              <a:cxn ang="0">
                <a:pos x="27962" y="0"/>
              </a:cxn>
              <a:cxn ang="0">
                <a:pos x="39147" y="118034"/>
              </a:cxn>
              <a:cxn ang="0">
                <a:pos x="67109" y="120844"/>
              </a:cxn>
              <a:cxn ang="0">
                <a:pos x="150996" y="67448"/>
              </a:cxn>
              <a:cxn ang="0">
                <a:pos x="198531" y="78689"/>
              </a:cxn>
              <a:cxn ang="0">
                <a:pos x="117441" y="33724"/>
              </a:cxn>
              <a:cxn ang="0">
                <a:pos x="72702" y="36534"/>
              </a:cxn>
              <a:cxn ang="0">
                <a:pos x="55924" y="61827"/>
              </a:cxn>
              <a:cxn ang="0">
                <a:pos x="69905" y="14052"/>
              </a:cxn>
              <a:cxn ang="0">
                <a:pos x="321565" y="89931"/>
              </a:cxn>
              <a:cxn ang="0">
                <a:pos x="279622" y="106793"/>
              </a:cxn>
              <a:cxn ang="0">
                <a:pos x="234882" y="129275"/>
              </a:cxn>
              <a:cxn ang="0">
                <a:pos x="206920" y="193913"/>
              </a:cxn>
              <a:cxn ang="0">
                <a:pos x="187347" y="213585"/>
              </a:cxn>
              <a:cxn ang="0">
                <a:pos x="178958" y="179861"/>
              </a:cxn>
              <a:cxn ang="0">
                <a:pos x="148200" y="205154"/>
              </a:cxn>
              <a:cxn ang="0">
                <a:pos x="148200" y="165809"/>
              </a:cxn>
              <a:cxn ang="0">
                <a:pos x="111849" y="191102"/>
              </a:cxn>
              <a:cxn ang="0">
                <a:pos x="134218" y="134896"/>
              </a:cxn>
              <a:cxn ang="0">
                <a:pos x="86683" y="165809"/>
              </a:cxn>
              <a:cxn ang="0">
                <a:pos x="139811" y="84310"/>
              </a:cxn>
              <a:cxn ang="0">
                <a:pos x="192939" y="103982"/>
              </a:cxn>
              <a:cxn ang="0">
                <a:pos x="192939" y="53396"/>
              </a:cxn>
              <a:cxn ang="0">
                <a:pos x="248863" y="75879"/>
              </a:cxn>
              <a:cxn ang="0">
                <a:pos x="226494" y="39345"/>
              </a:cxn>
              <a:cxn ang="0">
                <a:pos x="220901" y="33724"/>
              </a:cxn>
              <a:cxn ang="0">
                <a:pos x="271233" y="146137"/>
              </a:cxn>
              <a:cxn ang="0">
                <a:pos x="237678" y="148947"/>
              </a:cxn>
              <a:cxn ang="0">
                <a:pos x="271233" y="146137"/>
              </a:cxn>
              <a:cxn ang="0">
                <a:pos x="240475" y="188292"/>
              </a:cxn>
              <a:cxn ang="0">
                <a:pos x="212513" y="177051"/>
              </a:cxn>
              <a:cxn ang="0">
                <a:pos x="243271" y="182671"/>
              </a:cxn>
              <a:cxn ang="0">
                <a:pos x="226494" y="151758"/>
              </a:cxn>
              <a:cxn ang="0">
                <a:pos x="243271" y="182671"/>
              </a:cxn>
            </a:cxnLst>
            <a:rect l="0" t="0" r="0" b="0"/>
            <a:pathLst>
              <a:path w="115" h="76">
                <a:moveTo>
                  <a:pt x="25" y="5"/>
                </a:moveTo>
                <a:cubicBezTo>
                  <a:pt x="10" y="0"/>
                  <a:pt x="10" y="0"/>
                  <a:pt x="10" y="0"/>
                </a:cubicBezTo>
                <a:cubicBezTo>
                  <a:pt x="0" y="38"/>
                  <a:pt x="0" y="38"/>
                  <a:pt x="0" y="38"/>
                </a:cubicBezTo>
                <a:cubicBezTo>
                  <a:pt x="14" y="42"/>
                  <a:pt x="14" y="42"/>
                  <a:pt x="14" y="42"/>
                </a:cubicBezTo>
                <a:cubicBezTo>
                  <a:pt x="16" y="36"/>
                  <a:pt x="16" y="36"/>
                  <a:pt x="16" y="36"/>
                </a:cubicBezTo>
                <a:cubicBezTo>
                  <a:pt x="24" y="43"/>
                  <a:pt x="24" y="43"/>
                  <a:pt x="24" y="43"/>
                </a:cubicBezTo>
                <a:cubicBezTo>
                  <a:pt x="43" y="28"/>
                  <a:pt x="43" y="28"/>
                  <a:pt x="43" y="28"/>
                </a:cubicBezTo>
                <a:cubicBezTo>
                  <a:pt x="54" y="24"/>
                  <a:pt x="54" y="24"/>
                  <a:pt x="54" y="24"/>
                </a:cubicBezTo>
                <a:cubicBezTo>
                  <a:pt x="67" y="32"/>
                  <a:pt x="67" y="32"/>
                  <a:pt x="67" y="32"/>
                </a:cubicBezTo>
                <a:cubicBezTo>
                  <a:pt x="71" y="28"/>
                  <a:pt x="71" y="28"/>
                  <a:pt x="71" y="28"/>
                </a:cubicBezTo>
                <a:cubicBezTo>
                  <a:pt x="61" y="13"/>
                  <a:pt x="61" y="13"/>
                  <a:pt x="61" y="13"/>
                </a:cubicBezTo>
                <a:cubicBezTo>
                  <a:pt x="42" y="12"/>
                  <a:pt x="42" y="12"/>
                  <a:pt x="42" y="12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3"/>
                  <a:pt x="26" y="13"/>
                  <a:pt x="26" y="13"/>
                </a:cubicBezTo>
                <a:cubicBezTo>
                  <a:pt x="21" y="23"/>
                  <a:pt x="21" y="23"/>
                  <a:pt x="21" y="23"/>
                </a:cubicBezTo>
                <a:cubicBezTo>
                  <a:pt x="20" y="22"/>
                  <a:pt x="20" y="22"/>
                  <a:pt x="20" y="22"/>
                </a:cubicBezTo>
                <a:cubicBezTo>
                  <a:pt x="23" y="11"/>
                  <a:pt x="23" y="11"/>
                  <a:pt x="23" y="11"/>
                </a:cubicBezTo>
                <a:cubicBezTo>
                  <a:pt x="25" y="5"/>
                  <a:pt x="25" y="5"/>
                  <a:pt x="25" y="5"/>
                </a:cubicBezTo>
                <a:close/>
                <a:moveTo>
                  <a:pt x="91" y="2"/>
                </a:moveTo>
                <a:cubicBezTo>
                  <a:pt x="115" y="32"/>
                  <a:pt x="115" y="32"/>
                  <a:pt x="115" y="32"/>
                </a:cubicBezTo>
                <a:cubicBezTo>
                  <a:pt x="103" y="42"/>
                  <a:pt x="103" y="42"/>
                  <a:pt x="103" y="42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92" y="48"/>
                  <a:pt x="92" y="48"/>
                  <a:pt x="92" y="48"/>
                </a:cubicBezTo>
                <a:cubicBezTo>
                  <a:pt x="84" y="46"/>
                  <a:pt x="84" y="46"/>
                  <a:pt x="84" y="46"/>
                </a:cubicBezTo>
                <a:cubicBezTo>
                  <a:pt x="78" y="49"/>
                  <a:pt x="71" y="55"/>
                  <a:pt x="70" y="62"/>
                </a:cubicBezTo>
                <a:cubicBezTo>
                  <a:pt x="74" y="69"/>
                  <a:pt x="74" y="69"/>
                  <a:pt x="74" y="69"/>
                </a:cubicBezTo>
                <a:cubicBezTo>
                  <a:pt x="73" y="71"/>
                  <a:pt x="73" y="71"/>
                  <a:pt x="73" y="71"/>
                </a:cubicBezTo>
                <a:cubicBezTo>
                  <a:pt x="71" y="73"/>
                  <a:pt x="69" y="74"/>
                  <a:pt x="67" y="76"/>
                </a:cubicBezTo>
                <a:cubicBezTo>
                  <a:pt x="65" y="75"/>
                  <a:pt x="63" y="73"/>
                  <a:pt x="61" y="72"/>
                </a:cubicBezTo>
                <a:cubicBezTo>
                  <a:pt x="61" y="69"/>
                  <a:pt x="64" y="65"/>
                  <a:pt x="64" y="64"/>
                </a:cubicBezTo>
                <a:cubicBezTo>
                  <a:pt x="63" y="63"/>
                  <a:pt x="63" y="63"/>
                  <a:pt x="63" y="63"/>
                </a:cubicBezTo>
                <a:cubicBezTo>
                  <a:pt x="61" y="66"/>
                  <a:pt x="55" y="71"/>
                  <a:pt x="53" y="73"/>
                </a:cubicBezTo>
                <a:cubicBezTo>
                  <a:pt x="51" y="72"/>
                  <a:pt x="49" y="71"/>
                  <a:pt x="46" y="69"/>
                </a:cubicBezTo>
                <a:cubicBezTo>
                  <a:pt x="47" y="67"/>
                  <a:pt x="52" y="61"/>
                  <a:pt x="53" y="59"/>
                </a:cubicBezTo>
                <a:cubicBezTo>
                  <a:pt x="52" y="58"/>
                  <a:pt x="52" y="58"/>
                  <a:pt x="52" y="58"/>
                </a:cubicBezTo>
                <a:cubicBezTo>
                  <a:pt x="48" y="63"/>
                  <a:pt x="43" y="67"/>
                  <a:pt x="40" y="68"/>
                </a:cubicBezTo>
                <a:cubicBezTo>
                  <a:pt x="33" y="63"/>
                  <a:pt x="33" y="63"/>
                  <a:pt x="33" y="63"/>
                </a:cubicBezTo>
                <a:cubicBezTo>
                  <a:pt x="37" y="57"/>
                  <a:pt x="43" y="52"/>
                  <a:pt x="48" y="48"/>
                </a:cubicBezTo>
                <a:cubicBezTo>
                  <a:pt x="47" y="46"/>
                  <a:pt x="47" y="46"/>
                  <a:pt x="47" y="46"/>
                </a:cubicBezTo>
                <a:cubicBezTo>
                  <a:pt x="43" y="49"/>
                  <a:pt x="35" y="56"/>
                  <a:pt x="31" y="59"/>
                </a:cubicBezTo>
                <a:cubicBezTo>
                  <a:pt x="27" y="58"/>
                  <a:pt x="25" y="56"/>
                  <a:pt x="24" y="52"/>
                </a:cubicBezTo>
                <a:cubicBezTo>
                  <a:pt x="32" y="45"/>
                  <a:pt x="41" y="37"/>
                  <a:pt x="50" y="30"/>
                </a:cubicBezTo>
                <a:cubicBezTo>
                  <a:pt x="55" y="29"/>
                  <a:pt x="55" y="29"/>
                  <a:pt x="55" y="29"/>
                </a:cubicBezTo>
                <a:cubicBezTo>
                  <a:pt x="69" y="37"/>
                  <a:pt x="69" y="37"/>
                  <a:pt x="69" y="37"/>
                </a:cubicBezTo>
                <a:cubicBezTo>
                  <a:pt x="76" y="30"/>
                  <a:pt x="76" y="30"/>
                  <a:pt x="76" y="30"/>
                </a:cubicBezTo>
                <a:cubicBezTo>
                  <a:pt x="69" y="19"/>
                  <a:pt x="69" y="19"/>
                  <a:pt x="69" y="19"/>
                </a:cubicBezTo>
                <a:cubicBezTo>
                  <a:pt x="72" y="17"/>
                  <a:pt x="74" y="16"/>
                  <a:pt x="76" y="15"/>
                </a:cubicBezTo>
                <a:cubicBezTo>
                  <a:pt x="89" y="27"/>
                  <a:pt x="89" y="27"/>
                  <a:pt x="89" y="27"/>
                </a:cubicBezTo>
                <a:cubicBezTo>
                  <a:pt x="90" y="26"/>
                  <a:pt x="90" y="26"/>
                  <a:pt x="90" y="26"/>
                </a:cubicBezTo>
                <a:cubicBezTo>
                  <a:pt x="81" y="14"/>
                  <a:pt x="81" y="14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9" y="12"/>
                  <a:pt x="79" y="12"/>
                  <a:pt x="79" y="12"/>
                </a:cubicBezTo>
                <a:cubicBezTo>
                  <a:pt x="91" y="2"/>
                  <a:pt x="91" y="2"/>
                  <a:pt x="91" y="2"/>
                </a:cubicBezTo>
                <a:close/>
                <a:moveTo>
                  <a:pt x="97" y="52"/>
                </a:moveTo>
                <a:cubicBezTo>
                  <a:pt x="87" y="50"/>
                  <a:pt x="87" y="50"/>
                  <a:pt x="87" y="50"/>
                </a:cubicBezTo>
                <a:cubicBezTo>
                  <a:pt x="85" y="53"/>
                  <a:pt x="85" y="53"/>
                  <a:pt x="85" y="53"/>
                </a:cubicBezTo>
                <a:cubicBezTo>
                  <a:pt x="93" y="58"/>
                  <a:pt x="93" y="58"/>
                  <a:pt x="93" y="58"/>
                </a:cubicBezTo>
                <a:cubicBezTo>
                  <a:pt x="94" y="56"/>
                  <a:pt x="95" y="54"/>
                  <a:pt x="97" y="52"/>
                </a:cubicBezTo>
                <a:close/>
                <a:moveTo>
                  <a:pt x="80" y="71"/>
                </a:moveTo>
                <a:cubicBezTo>
                  <a:pt x="82" y="70"/>
                  <a:pt x="84" y="68"/>
                  <a:pt x="86" y="67"/>
                </a:cubicBezTo>
                <a:cubicBezTo>
                  <a:pt x="78" y="61"/>
                  <a:pt x="78" y="61"/>
                  <a:pt x="78" y="61"/>
                </a:cubicBezTo>
                <a:cubicBezTo>
                  <a:pt x="76" y="63"/>
                  <a:pt x="76" y="63"/>
                  <a:pt x="76" y="63"/>
                </a:cubicBezTo>
                <a:cubicBezTo>
                  <a:pt x="80" y="71"/>
                  <a:pt x="80" y="71"/>
                  <a:pt x="80" y="71"/>
                </a:cubicBezTo>
                <a:close/>
                <a:moveTo>
                  <a:pt x="87" y="65"/>
                </a:moveTo>
                <a:cubicBezTo>
                  <a:pt x="89" y="64"/>
                  <a:pt x="90" y="62"/>
                  <a:pt x="91" y="60"/>
                </a:cubicBezTo>
                <a:cubicBezTo>
                  <a:pt x="81" y="54"/>
                  <a:pt x="81" y="54"/>
                  <a:pt x="81" y="54"/>
                </a:cubicBezTo>
                <a:cubicBezTo>
                  <a:pt x="78" y="57"/>
                  <a:pt x="78" y="57"/>
                  <a:pt x="78" y="57"/>
                </a:cubicBezTo>
                <a:lnTo>
                  <a:pt x="87" y="65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181" name="Freeform 41"/>
          <p:cNvSpPr>
            <a:spLocks noEditPoints="1"/>
          </p:cNvSpPr>
          <p:nvPr/>
        </p:nvSpPr>
        <p:spPr>
          <a:xfrm>
            <a:off x="4338955" y="3694430"/>
            <a:ext cx="682625" cy="506730"/>
          </a:xfrm>
          <a:custGeom>
            <a:avLst/>
            <a:gdLst/>
            <a:ahLst/>
            <a:cxnLst>
              <a:cxn ang="0">
                <a:pos x="145735" y="39401"/>
              </a:cxn>
              <a:cxn ang="0">
                <a:pos x="235418" y="129460"/>
              </a:cxn>
              <a:cxn ang="0">
                <a:pos x="235418" y="140717"/>
              </a:cxn>
              <a:cxn ang="0">
                <a:pos x="201787" y="151975"/>
              </a:cxn>
              <a:cxn ang="0">
                <a:pos x="170959" y="154789"/>
              </a:cxn>
              <a:cxn ang="0">
                <a:pos x="156946" y="146346"/>
              </a:cxn>
              <a:cxn ang="0">
                <a:pos x="137327" y="146346"/>
              </a:cxn>
              <a:cxn ang="0">
                <a:pos x="120512" y="163232"/>
              </a:cxn>
              <a:cxn ang="0">
                <a:pos x="120512" y="163232"/>
              </a:cxn>
              <a:cxn ang="0">
                <a:pos x="137327" y="180118"/>
              </a:cxn>
              <a:cxn ang="0">
                <a:pos x="156946" y="180118"/>
              </a:cxn>
              <a:cxn ang="0">
                <a:pos x="170959" y="168861"/>
              </a:cxn>
              <a:cxn ang="0">
                <a:pos x="204590" y="166046"/>
              </a:cxn>
              <a:cxn ang="0">
                <a:pos x="229813" y="157603"/>
              </a:cxn>
              <a:cxn ang="0">
                <a:pos x="145735" y="219519"/>
              </a:cxn>
              <a:cxn ang="0">
                <a:pos x="56052" y="129460"/>
              </a:cxn>
              <a:cxn ang="0">
                <a:pos x="145735" y="39401"/>
              </a:cxn>
              <a:cxn ang="0">
                <a:pos x="145735" y="0"/>
              </a:cxn>
              <a:cxn ang="0">
                <a:pos x="56052" y="39401"/>
              </a:cxn>
              <a:cxn ang="0">
                <a:pos x="22421" y="92873"/>
              </a:cxn>
              <a:cxn ang="0">
                <a:pos x="16816" y="92873"/>
              </a:cxn>
              <a:cxn ang="0">
                <a:pos x="0" y="112574"/>
              </a:cxn>
              <a:cxn ang="0">
                <a:pos x="0" y="143532"/>
              </a:cxn>
              <a:cxn ang="0">
                <a:pos x="16816" y="160418"/>
              </a:cxn>
              <a:cxn ang="0">
                <a:pos x="42039" y="160418"/>
              </a:cxn>
              <a:cxn ang="0">
                <a:pos x="42039" y="95688"/>
              </a:cxn>
              <a:cxn ang="0">
                <a:pos x="70065" y="53473"/>
              </a:cxn>
              <a:cxn ang="0">
                <a:pos x="145735" y="19700"/>
              </a:cxn>
              <a:cxn ang="0">
                <a:pos x="224208" y="53473"/>
              </a:cxn>
              <a:cxn ang="0">
                <a:pos x="249431" y="92873"/>
              </a:cxn>
              <a:cxn ang="0">
                <a:pos x="249431" y="160418"/>
              </a:cxn>
              <a:cxn ang="0">
                <a:pos x="274655" y="160418"/>
              </a:cxn>
              <a:cxn ang="0">
                <a:pos x="294273" y="143532"/>
              </a:cxn>
              <a:cxn ang="0">
                <a:pos x="294273" y="112574"/>
              </a:cxn>
              <a:cxn ang="0">
                <a:pos x="274655" y="92873"/>
              </a:cxn>
              <a:cxn ang="0">
                <a:pos x="269050" y="92873"/>
              </a:cxn>
              <a:cxn ang="0">
                <a:pos x="238221" y="39401"/>
              </a:cxn>
              <a:cxn ang="0">
                <a:pos x="145735" y="0"/>
              </a:cxn>
            </a:cxnLst>
            <a:rect l="0" t="0" r="0" b="0"/>
            <a:pathLst>
              <a:path w="105" h="78">
                <a:moveTo>
                  <a:pt x="52" y="14"/>
                </a:moveTo>
                <a:cubicBezTo>
                  <a:pt x="70" y="14"/>
                  <a:pt x="84" y="29"/>
                  <a:pt x="84" y="46"/>
                </a:cubicBezTo>
                <a:cubicBezTo>
                  <a:pt x="84" y="47"/>
                  <a:pt x="84" y="49"/>
                  <a:pt x="84" y="50"/>
                </a:cubicBezTo>
                <a:cubicBezTo>
                  <a:pt x="80" y="51"/>
                  <a:pt x="76" y="53"/>
                  <a:pt x="72" y="54"/>
                </a:cubicBezTo>
                <a:cubicBezTo>
                  <a:pt x="68" y="55"/>
                  <a:pt x="65" y="55"/>
                  <a:pt x="61" y="55"/>
                </a:cubicBezTo>
                <a:cubicBezTo>
                  <a:pt x="60" y="54"/>
                  <a:pt x="58" y="52"/>
                  <a:pt x="56" y="52"/>
                </a:cubicBezTo>
                <a:cubicBezTo>
                  <a:pt x="49" y="52"/>
                  <a:pt x="49" y="52"/>
                  <a:pt x="49" y="52"/>
                </a:cubicBezTo>
                <a:cubicBezTo>
                  <a:pt x="46" y="52"/>
                  <a:pt x="43" y="55"/>
                  <a:pt x="43" y="58"/>
                </a:cubicBezTo>
                <a:cubicBezTo>
                  <a:pt x="43" y="58"/>
                  <a:pt x="43" y="58"/>
                  <a:pt x="43" y="58"/>
                </a:cubicBezTo>
                <a:cubicBezTo>
                  <a:pt x="43" y="61"/>
                  <a:pt x="46" y="64"/>
                  <a:pt x="49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8" y="64"/>
                  <a:pt x="60" y="62"/>
                  <a:pt x="61" y="60"/>
                </a:cubicBezTo>
                <a:cubicBezTo>
                  <a:pt x="65" y="60"/>
                  <a:pt x="69" y="59"/>
                  <a:pt x="73" y="59"/>
                </a:cubicBezTo>
                <a:cubicBezTo>
                  <a:pt x="76" y="58"/>
                  <a:pt x="79" y="57"/>
                  <a:pt x="82" y="56"/>
                </a:cubicBezTo>
                <a:cubicBezTo>
                  <a:pt x="78" y="69"/>
                  <a:pt x="66" y="78"/>
                  <a:pt x="52" y="78"/>
                </a:cubicBezTo>
                <a:cubicBezTo>
                  <a:pt x="34" y="78"/>
                  <a:pt x="20" y="64"/>
                  <a:pt x="20" y="46"/>
                </a:cubicBezTo>
                <a:cubicBezTo>
                  <a:pt x="20" y="29"/>
                  <a:pt x="34" y="14"/>
                  <a:pt x="52" y="14"/>
                </a:cubicBezTo>
                <a:close/>
                <a:moveTo>
                  <a:pt x="52" y="0"/>
                </a:moveTo>
                <a:cubicBezTo>
                  <a:pt x="39" y="0"/>
                  <a:pt x="28" y="5"/>
                  <a:pt x="20" y="14"/>
                </a:cubicBezTo>
                <a:cubicBezTo>
                  <a:pt x="14" y="19"/>
                  <a:pt x="10" y="26"/>
                  <a:pt x="8" y="33"/>
                </a:cubicBezTo>
                <a:cubicBezTo>
                  <a:pt x="6" y="33"/>
                  <a:pt x="6" y="33"/>
                  <a:pt x="6" y="33"/>
                </a:cubicBezTo>
                <a:cubicBezTo>
                  <a:pt x="3" y="33"/>
                  <a:pt x="0" y="36"/>
                  <a:pt x="0" y="40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54"/>
                  <a:pt x="3" y="57"/>
                  <a:pt x="6" y="57"/>
                </a:cubicBezTo>
                <a:cubicBezTo>
                  <a:pt x="15" y="57"/>
                  <a:pt x="15" y="57"/>
                  <a:pt x="15" y="57"/>
                </a:cubicBezTo>
                <a:cubicBezTo>
                  <a:pt x="15" y="34"/>
                  <a:pt x="15" y="34"/>
                  <a:pt x="15" y="34"/>
                </a:cubicBezTo>
                <a:cubicBezTo>
                  <a:pt x="17" y="28"/>
                  <a:pt x="20" y="23"/>
                  <a:pt x="25" y="19"/>
                </a:cubicBezTo>
                <a:cubicBezTo>
                  <a:pt x="32" y="12"/>
                  <a:pt x="41" y="7"/>
                  <a:pt x="52" y="7"/>
                </a:cubicBezTo>
                <a:cubicBezTo>
                  <a:pt x="63" y="7"/>
                  <a:pt x="73" y="12"/>
                  <a:pt x="80" y="19"/>
                </a:cubicBezTo>
                <a:cubicBezTo>
                  <a:pt x="84" y="23"/>
                  <a:pt x="87" y="28"/>
                  <a:pt x="89" y="33"/>
                </a:cubicBezTo>
                <a:cubicBezTo>
                  <a:pt x="89" y="57"/>
                  <a:pt x="89" y="57"/>
                  <a:pt x="89" y="57"/>
                </a:cubicBezTo>
                <a:cubicBezTo>
                  <a:pt x="98" y="57"/>
                  <a:pt x="98" y="57"/>
                  <a:pt x="98" y="57"/>
                </a:cubicBezTo>
                <a:cubicBezTo>
                  <a:pt x="102" y="57"/>
                  <a:pt x="105" y="54"/>
                  <a:pt x="105" y="51"/>
                </a:cubicBezTo>
                <a:cubicBezTo>
                  <a:pt x="105" y="40"/>
                  <a:pt x="105" y="40"/>
                  <a:pt x="105" y="40"/>
                </a:cubicBezTo>
                <a:cubicBezTo>
                  <a:pt x="105" y="36"/>
                  <a:pt x="102" y="33"/>
                  <a:pt x="98" y="33"/>
                </a:cubicBezTo>
                <a:cubicBezTo>
                  <a:pt x="96" y="33"/>
                  <a:pt x="96" y="33"/>
                  <a:pt x="96" y="33"/>
                </a:cubicBezTo>
                <a:cubicBezTo>
                  <a:pt x="94" y="26"/>
                  <a:pt x="90" y="19"/>
                  <a:pt x="85" y="14"/>
                </a:cubicBezTo>
                <a:cubicBezTo>
                  <a:pt x="76" y="5"/>
                  <a:pt x="65" y="0"/>
                  <a:pt x="52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274" name="组合 2"/>
          <p:cNvGrpSpPr/>
          <p:nvPr/>
        </p:nvGrpSpPr>
        <p:grpSpPr>
          <a:xfrm>
            <a:off x="513080" y="3647440"/>
            <a:ext cx="603885" cy="600710"/>
            <a:chOff x="0" y="0"/>
            <a:chExt cx="377825" cy="374650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275" name="Freeform 52"/>
            <p:cNvSpPr/>
            <p:nvPr/>
          </p:nvSpPr>
          <p:spPr>
            <a:xfrm>
              <a:off x="0" y="0"/>
              <a:ext cx="377825" cy="228600"/>
            </a:xfrm>
            <a:custGeom>
              <a:avLst/>
              <a:gdLst/>
              <a:ahLst/>
              <a:cxnLst>
                <a:cxn ang="0">
                  <a:pos x="188913" y="70805"/>
                </a:cxn>
                <a:cxn ang="0">
                  <a:pos x="335167" y="218485"/>
                </a:cxn>
                <a:cxn ang="0">
                  <a:pos x="369700" y="218485"/>
                </a:cxn>
                <a:cxn ang="0">
                  <a:pos x="369700" y="184094"/>
                </a:cxn>
                <a:cxn ang="0">
                  <a:pos x="188913" y="0"/>
                </a:cxn>
                <a:cxn ang="0">
                  <a:pos x="10157" y="184094"/>
                </a:cxn>
                <a:cxn ang="0">
                  <a:pos x="10157" y="218485"/>
                </a:cxn>
                <a:cxn ang="0">
                  <a:pos x="44689" y="218485"/>
                </a:cxn>
                <a:cxn ang="0">
                  <a:pos x="188913" y="70805"/>
                </a:cxn>
              </a:cxnLst>
              <a:rect l="0" t="0" r="0" b="0"/>
              <a:pathLst>
                <a:path w="186" h="113">
                  <a:moveTo>
                    <a:pt x="93" y="35"/>
                  </a:moveTo>
                  <a:cubicBezTo>
                    <a:pt x="165" y="108"/>
                    <a:pt x="165" y="108"/>
                    <a:pt x="165" y="108"/>
                  </a:cubicBezTo>
                  <a:cubicBezTo>
                    <a:pt x="169" y="113"/>
                    <a:pt x="177" y="113"/>
                    <a:pt x="182" y="108"/>
                  </a:cubicBezTo>
                  <a:cubicBezTo>
                    <a:pt x="186" y="103"/>
                    <a:pt x="186" y="96"/>
                    <a:pt x="182" y="91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0" y="96"/>
                    <a:pt x="0" y="103"/>
                    <a:pt x="5" y="108"/>
                  </a:cubicBezTo>
                  <a:cubicBezTo>
                    <a:pt x="9" y="113"/>
                    <a:pt x="17" y="113"/>
                    <a:pt x="22" y="108"/>
                  </a:cubicBezTo>
                  <a:lnTo>
                    <a:pt x="93" y="35"/>
                  </a:lnTo>
                  <a:close/>
                </a:path>
              </a:pathLst>
            </a:custGeom>
            <a:grpFill/>
            <a:ln w="30163" cap="rnd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76" name="Freeform 53"/>
            <p:cNvSpPr/>
            <p:nvPr/>
          </p:nvSpPr>
          <p:spPr>
            <a:xfrm>
              <a:off x="50800" y="214312"/>
              <a:ext cx="277813" cy="160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60338"/>
                </a:cxn>
                <a:cxn ang="0">
                  <a:pos x="98356" y="160338"/>
                </a:cxn>
                <a:cxn ang="0">
                  <a:pos x="98356" y="46550"/>
                </a:cxn>
                <a:cxn ang="0">
                  <a:pos x="179457" y="46550"/>
                </a:cxn>
                <a:cxn ang="0">
                  <a:pos x="179457" y="160338"/>
                </a:cxn>
                <a:cxn ang="0">
                  <a:pos x="277813" y="160338"/>
                </a:cxn>
                <a:cxn ang="0">
                  <a:pos x="277813" y="0"/>
                </a:cxn>
              </a:cxnLst>
              <a:rect l="0" t="0" r="0" b="0"/>
              <a:pathLst>
                <a:path w="322" h="186">
                  <a:moveTo>
                    <a:pt x="0" y="0"/>
                  </a:moveTo>
                  <a:lnTo>
                    <a:pt x="0" y="186"/>
                  </a:lnTo>
                  <a:lnTo>
                    <a:pt x="114" y="186"/>
                  </a:lnTo>
                  <a:lnTo>
                    <a:pt x="114" y="54"/>
                  </a:lnTo>
                  <a:lnTo>
                    <a:pt x="208" y="54"/>
                  </a:lnTo>
                  <a:lnTo>
                    <a:pt x="208" y="186"/>
                  </a:lnTo>
                  <a:lnTo>
                    <a:pt x="322" y="186"/>
                  </a:lnTo>
                  <a:lnTo>
                    <a:pt x="322" y="0"/>
                  </a:lnTo>
                </a:path>
              </a:pathLst>
            </a:custGeom>
            <a:grpFill/>
            <a:ln w="30163" cap="rnd" cmpd="sng">
              <a:noFill/>
              <a:prstDash val="solid"/>
              <a:miter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" name="扳手"/>
          <p:cNvSpPr/>
          <p:nvPr/>
        </p:nvSpPr>
        <p:spPr bwMode="auto">
          <a:xfrm>
            <a:off x="9105265" y="3630295"/>
            <a:ext cx="398780" cy="519430"/>
          </a:xfrm>
          <a:custGeom>
            <a:avLst/>
            <a:gdLst>
              <a:gd name="T0" fmla="*/ 703687 w 3045"/>
              <a:gd name="T1" fmla="*/ 439836 h 5323"/>
              <a:gd name="T2" fmla="*/ 699037 w 3045"/>
              <a:gd name="T3" fmla="*/ 471687 h 5323"/>
              <a:gd name="T4" fmla="*/ 688304 w 3045"/>
              <a:gd name="T5" fmla="*/ 501033 h 5323"/>
              <a:gd name="T6" fmla="*/ 672206 w 3045"/>
              <a:gd name="T7" fmla="*/ 527159 h 5323"/>
              <a:gd name="T8" fmla="*/ 651814 w 3045"/>
              <a:gd name="T9" fmla="*/ 549705 h 5323"/>
              <a:gd name="T10" fmla="*/ 627487 w 3045"/>
              <a:gd name="T11" fmla="*/ 568315 h 5323"/>
              <a:gd name="T12" fmla="*/ 599583 w 3045"/>
              <a:gd name="T13" fmla="*/ 581914 h 5323"/>
              <a:gd name="T14" fmla="*/ 568817 w 3045"/>
              <a:gd name="T15" fmla="*/ 589788 h 5323"/>
              <a:gd name="T16" fmla="*/ 544848 w 3045"/>
              <a:gd name="T17" fmla="*/ 591577 h 5323"/>
              <a:gd name="T18" fmla="*/ 512293 w 3045"/>
              <a:gd name="T19" fmla="*/ 588356 h 5323"/>
              <a:gd name="T20" fmla="*/ 482600 w 3045"/>
              <a:gd name="T21" fmla="*/ 578693 h 5323"/>
              <a:gd name="T22" fmla="*/ 455769 w 3045"/>
              <a:gd name="T23" fmla="*/ 564020 h 5323"/>
              <a:gd name="T24" fmla="*/ 431800 w 3045"/>
              <a:gd name="T25" fmla="*/ 544695 h 5323"/>
              <a:gd name="T26" fmla="*/ 412482 w 3045"/>
              <a:gd name="T27" fmla="*/ 520717 h 5323"/>
              <a:gd name="T28" fmla="*/ 397814 w 3045"/>
              <a:gd name="T29" fmla="*/ 493876 h 5323"/>
              <a:gd name="T30" fmla="*/ 388870 w 3045"/>
              <a:gd name="T31" fmla="*/ 464172 h 5323"/>
              <a:gd name="T32" fmla="*/ 385293 w 3045"/>
              <a:gd name="T33" fmla="*/ 431604 h 5323"/>
              <a:gd name="T34" fmla="*/ 344510 w 3045"/>
              <a:gd name="T35" fmla="*/ 14673 h 5323"/>
              <a:gd name="T36" fmla="*/ 266879 w 3045"/>
              <a:gd name="T37" fmla="*/ 52608 h 5323"/>
              <a:gd name="T38" fmla="*/ 196761 w 3045"/>
              <a:gd name="T39" fmla="*/ 101996 h 5323"/>
              <a:gd name="T40" fmla="*/ 135944 w 3045"/>
              <a:gd name="T41" fmla="*/ 161046 h 5323"/>
              <a:gd name="T42" fmla="*/ 84428 w 3045"/>
              <a:gd name="T43" fmla="*/ 229402 h 5323"/>
              <a:gd name="T44" fmla="*/ 44361 w 3045"/>
              <a:gd name="T45" fmla="*/ 305272 h 5323"/>
              <a:gd name="T46" fmla="*/ 16456 w 3045"/>
              <a:gd name="T47" fmla="*/ 387585 h 5323"/>
              <a:gd name="T48" fmla="*/ 5366 w 3045"/>
              <a:gd name="T49" fmla="*/ 442341 h 5323"/>
              <a:gd name="T50" fmla="*/ 1073 w 3045"/>
              <a:gd name="T51" fmla="*/ 487076 h 5323"/>
              <a:gd name="T52" fmla="*/ 0 w 3045"/>
              <a:gd name="T53" fmla="*/ 521432 h 5323"/>
              <a:gd name="T54" fmla="*/ 1789 w 3045"/>
              <a:gd name="T55" fmla="*/ 567599 h 5323"/>
              <a:gd name="T56" fmla="*/ 7870 w 3045"/>
              <a:gd name="T57" fmla="*/ 612692 h 5323"/>
              <a:gd name="T58" fmla="*/ 17172 w 3045"/>
              <a:gd name="T59" fmla="*/ 656711 h 5323"/>
              <a:gd name="T60" fmla="*/ 30051 w 3045"/>
              <a:gd name="T61" fmla="*/ 699299 h 5323"/>
              <a:gd name="T62" fmla="*/ 46149 w 3045"/>
              <a:gd name="T63" fmla="*/ 740098 h 5323"/>
              <a:gd name="T64" fmla="*/ 88006 w 3045"/>
              <a:gd name="T65" fmla="*/ 817042 h 5323"/>
              <a:gd name="T66" fmla="*/ 141310 w 3045"/>
              <a:gd name="T67" fmla="*/ 885397 h 5323"/>
              <a:gd name="T68" fmla="*/ 204631 w 3045"/>
              <a:gd name="T69" fmla="*/ 944448 h 5323"/>
              <a:gd name="T70" fmla="*/ 276538 w 3045"/>
              <a:gd name="T71" fmla="*/ 993119 h 5323"/>
              <a:gd name="T72" fmla="*/ 356315 w 3045"/>
              <a:gd name="T73" fmla="*/ 1029981 h 5323"/>
              <a:gd name="T74" fmla="*/ 398530 w 3045"/>
              <a:gd name="T75" fmla="*/ 1905000 h 5323"/>
              <a:gd name="T76" fmla="*/ 701541 w 3045"/>
              <a:gd name="T77" fmla="*/ 1040718 h 5323"/>
              <a:gd name="T78" fmla="*/ 773806 w 3045"/>
              <a:gd name="T79" fmla="*/ 1012803 h 5323"/>
              <a:gd name="T80" fmla="*/ 850006 w 3045"/>
              <a:gd name="T81" fmla="*/ 969857 h 5323"/>
              <a:gd name="T82" fmla="*/ 917977 w 3045"/>
              <a:gd name="T83" fmla="*/ 916175 h 5323"/>
              <a:gd name="T84" fmla="*/ 976290 w 3045"/>
              <a:gd name="T85" fmla="*/ 852114 h 5323"/>
              <a:gd name="T86" fmla="*/ 1023870 w 3045"/>
              <a:gd name="T87" fmla="*/ 779465 h 5323"/>
              <a:gd name="T88" fmla="*/ 1051775 w 3045"/>
              <a:gd name="T89" fmla="*/ 719698 h 5323"/>
              <a:gd name="T90" fmla="*/ 1066442 w 3045"/>
              <a:gd name="T91" fmla="*/ 678184 h 5323"/>
              <a:gd name="T92" fmla="*/ 1077532 w 3045"/>
              <a:gd name="T93" fmla="*/ 634881 h 5323"/>
              <a:gd name="T94" fmla="*/ 1085045 w 3045"/>
              <a:gd name="T95" fmla="*/ 590503 h 5323"/>
              <a:gd name="T96" fmla="*/ 1088980 w 3045"/>
              <a:gd name="T97" fmla="*/ 544695 h 5323"/>
              <a:gd name="T98" fmla="*/ 1089338 w 3045"/>
              <a:gd name="T99" fmla="*/ 509622 h 5323"/>
              <a:gd name="T100" fmla="*/ 1086834 w 3045"/>
              <a:gd name="T101" fmla="*/ 464529 h 5323"/>
              <a:gd name="T102" fmla="*/ 1080394 w 3045"/>
              <a:gd name="T103" fmla="*/ 420152 h 5323"/>
              <a:gd name="T104" fmla="*/ 1060718 w 3045"/>
              <a:gd name="T105" fmla="*/ 346071 h 5323"/>
              <a:gd name="T106" fmla="*/ 1026375 w 3045"/>
              <a:gd name="T107" fmla="*/ 266621 h 5323"/>
              <a:gd name="T108" fmla="*/ 980225 w 3045"/>
              <a:gd name="T109" fmla="*/ 193971 h 5323"/>
              <a:gd name="T110" fmla="*/ 924059 w 3045"/>
              <a:gd name="T111" fmla="*/ 129911 h 5323"/>
              <a:gd name="T112" fmla="*/ 858592 w 3045"/>
              <a:gd name="T113" fmla="*/ 75871 h 5323"/>
              <a:gd name="T114" fmla="*/ 784538 w 3045"/>
              <a:gd name="T115" fmla="*/ 31851 h 5323"/>
              <a:gd name="T116" fmla="*/ 704403 w 3045"/>
              <a:gd name="T117" fmla="*/ 0 h 532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045" h="5323">
                <a:moveTo>
                  <a:pt x="1969" y="0"/>
                </a:moveTo>
                <a:lnTo>
                  <a:pt x="1969" y="1206"/>
                </a:lnTo>
                <a:lnTo>
                  <a:pt x="1967" y="1229"/>
                </a:lnTo>
                <a:lnTo>
                  <a:pt x="1965" y="1253"/>
                </a:lnTo>
                <a:lnTo>
                  <a:pt x="1963" y="1275"/>
                </a:lnTo>
                <a:lnTo>
                  <a:pt x="1959" y="1297"/>
                </a:lnTo>
                <a:lnTo>
                  <a:pt x="1954" y="1318"/>
                </a:lnTo>
                <a:lnTo>
                  <a:pt x="1949" y="1339"/>
                </a:lnTo>
                <a:lnTo>
                  <a:pt x="1941" y="1360"/>
                </a:lnTo>
                <a:lnTo>
                  <a:pt x="1933" y="1380"/>
                </a:lnTo>
                <a:lnTo>
                  <a:pt x="1924" y="1400"/>
                </a:lnTo>
                <a:lnTo>
                  <a:pt x="1915" y="1420"/>
                </a:lnTo>
                <a:lnTo>
                  <a:pt x="1903" y="1438"/>
                </a:lnTo>
                <a:lnTo>
                  <a:pt x="1892" y="1455"/>
                </a:lnTo>
                <a:lnTo>
                  <a:pt x="1879" y="1473"/>
                </a:lnTo>
                <a:lnTo>
                  <a:pt x="1867" y="1490"/>
                </a:lnTo>
                <a:lnTo>
                  <a:pt x="1853" y="1507"/>
                </a:lnTo>
                <a:lnTo>
                  <a:pt x="1838" y="1522"/>
                </a:lnTo>
                <a:lnTo>
                  <a:pt x="1822" y="1536"/>
                </a:lnTo>
                <a:lnTo>
                  <a:pt x="1806" y="1551"/>
                </a:lnTo>
                <a:lnTo>
                  <a:pt x="1789" y="1564"/>
                </a:lnTo>
                <a:lnTo>
                  <a:pt x="1772" y="1576"/>
                </a:lnTo>
                <a:lnTo>
                  <a:pt x="1754" y="1588"/>
                </a:lnTo>
                <a:lnTo>
                  <a:pt x="1735" y="1598"/>
                </a:lnTo>
                <a:lnTo>
                  <a:pt x="1716" y="1609"/>
                </a:lnTo>
                <a:lnTo>
                  <a:pt x="1696" y="1617"/>
                </a:lnTo>
                <a:lnTo>
                  <a:pt x="1676" y="1626"/>
                </a:lnTo>
                <a:lnTo>
                  <a:pt x="1655" y="1632"/>
                </a:lnTo>
                <a:lnTo>
                  <a:pt x="1634" y="1638"/>
                </a:lnTo>
                <a:lnTo>
                  <a:pt x="1612" y="1644"/>
                </a:lnTo>
                <a:lnTo>
                  <a:pt x="1590" y="1648"/>
                </a:lnTo>
                <a:lnTo>
                  <a:pt x="1568" y="1650"/>
                </a:lnTo>
                <a:lnTo>
                  <a:pt x="1546" y="1652"/>
                </a:lnTo>
                <a:lnTo>
                  <a:pt x="1523" y="1653"/>
                </a:lnTo>
                <a:lnTo>
                  <a:pt x="1500" y="1652"/>
                </a:lnTo>
                <a:lnTo>
                  <a:pt x="1477" y="1650"/>
                </a:lnTo>
                <a:lnTo>
                  <a:pt x="1455" y="1648"/>
                </a:lnTo>
                <a:lnTo>
                  <a:pt x="1432" y="1644"/>
                </a:lnTo>
                <a:lnTo>
                  <a:pt x="1411" y="1638"/>
                </a:lnTo>
                <a:lnTo>
                  <a:pt x="1390" y="1632"/>
                </a:lnTo>
                <a:lnTo>
                  <a:pt x="1369" y="1626"/>
                </a:lnTo>
                <a:lnTo>
                  <a:pt x="1349" y="1617"/>
                </a:lnTo>
                <a:lnTo>
                  <a:pt x="1329" y="1609"/>
                </a:lnTo>
                <a:lnTo>
                  <a:pt x="1310" y="1598"/>
                </a:lnTo>
                <a:lnTo>
                  <a:pt x="1292" y="1588"/>
                </a:lnTo>
                <a:lnTo>
                  <a:pt x="1274" y="1576"/>
                </a:lnTo>
                <a:lnTo>
                  <a:pt x="1256" y="1564"/>
                </a:lnTo>
                <a:lnTo>
                  <a:pt x="1239" y="1551"/>
                </a:lnTo>
                <a:lnTo>
                  <a:pt x="1223" y="1536"/>
                </a:lnTo>
                <a:lnTo>
                  <a:pt x="1207" y="1522"/>
                </a:lnTo>
                <a:lnTo>
                  <a:pt x="1193" y="1507"/>
                </a:lnTo>
                <a:lnTo>
                  <a:pt x="1179" y="1490"/>
                </a:lnTo>
                <a:lnTo>
                  <a:pt x="1165" y="1473"/>
                </a:lnTo>
                <a:lnTo>
                  <a:pt x="1153" y="1455"/>
                </a:lnTo>
                <a:lnTo>
                  <a:pt x="1141" y="1438"/>
                </a:lnTo>
                <a:lnTo>
                  <a:pt x="1131" y="1420"/>
                </a:lnTo>
                <a:lnTo>
                  <a:pt x="1121" y="1400"/>
                </a:lnTo>
                <a:lnTo>
                  <a:pt x="1112" y="1380"/>
                </a:lnTo>
                <a:lnTo>
                  <a:pt x="1104" y="1360"/>
                </a:lnTo>
                <a:lnTo>
                  <a:pt x="1097" y="1339"/>
                </a:lnTo>
                <a:lnTo>
                  <a:pt x="1091" y="1318"/>
                </a:lnTo>
                <a:lnTo>
                  <a:pt x="1087" y="1297"/>
                </a:lnTo>
                <a:lnTo>
                  <a:pt x="1082" y="1275"/>
                </a:lnTo>
                <a:lnTo>
                  <a:pt x="1079" y="1253"/>
                </a:lnTo>
                <a:lnTo>
                  <a:pt x="1077" y="1229"/>
                </a:lnTo>
                <a:lnTo>
                  <a:pt x="1077" y="1206"/>
                </a:lnTo>
                <a:lnTo>
                  <a:pt x="1077" y="0"/>
                </a:lnTo>
                <a:lnTo>
                  <a:pt x="1019" y="19"/>
                </a:lnTo>
                <a:lnTo>
                  <a:pt x="963" y="41"/>
                </a:lnTo>
                <a:lnTo>
                  <a:pt x="907" y="64"/>
                </a:lnTo>
                <a:lnTo>
                  <a:pt x="852" y="89"/>
                </a:lnTo>
                <a:lnTo>
                  <a:pt x="799" y="116"/>
                </a:lnTo>
                <a:lnTo>
                  <a:pt x="746" y="147"/>
                </a:lnTo>
                <a:lnTo>
                  <a:pt x="696" y="178"/>
                </a:lnTo>
                <a:lnTo>
                  <a:pt x="646" y="212"/>
                </a:lnTo>
                <a:lnTo>
                  <a:pt x="598" y="247"/>
                </a:lnTo>
                <a:lnTo>
                  <a:pt x="550" y="285"/>
                </a:lnTo>
                <a:lnTo>
                  <a:pt x="505" y="323"/>
                </a:lnTo>
                <a:lnTo>
                  <a:pt x="462" y="363"/>
                </a:lnTo>
                <a:lnTo>
                  <a:pt x="420" y="407"/>
                </a:lnTo>
                <a:lnTo>
                  <a:pt x="380" y="450"/>
                </a:lnTo>
                <a:lnTo>
                  <a:pt x="341" y="496"/>
                </a:lnTo>
                <a:lnTo>
                  <a:pt x="305" y="542"/>
                </a:lnTo>
                <a:lnTo>
                  <a:pt x="270" y="591"/>
                </a:lnTo>
                <a:lnTo>
                  <a:pt x="236" y="641"/>
                </a:lnTo>
                <a:lnTo>
                  <a:pt x="206" y="692"/>
                </a:lnTo>
                <a:lnTo>
                  <a:pt x="176" y="745"/>
                </a:lnTo>
                <a:lnTo>
                  <a:pt x="149" y="799"/>
                </a:lnTo>
                <a:lnTo>
                  <a:pt x="124" y="853"/>
                </a:lnTo>
                <a:lnTo>
                  <a:pt x="102" y="909"/>
                </a:lnTo>
                <a:lnTo>
                  <a:pt x="81" y="967"/>
                </a:lnTo>
                <a:lnTo>
                  <a:pt x="62" y="1025"/>
                </a:lnTo>
                <a:lnTo>
                  <a:pt x="46" y="1083"/>
                </a:lnTo>
                <a:lnTo>
                  <a:pt x="32" y="1143"/>
                </a:lnTo>
                <a:lnTo>
                  <a:pt x="26" y="1174"/>
                </a:lnTo>
                <a:lnTo>
                  <a:pt x="21" y="1204"/>
                </a:lnTo>
                <a:lnTo>
                  <a:pt x="15" y="1236"/>
                </a:lnTo>
                <a:lnTo>
                  <a:pt x="11" y="1266"/>
                </a:lnTo>
                <a:lnTo>
                  <a:pt x="8" y="1298"/>
                </a:lnTo>
                <a:lnTo>
                  <a:pt x="5" y="1329"/>
                </a:lnTo>
                <a:lnTo>
                  <a:pt x="3" y="1361"/>
                </a:lnTo>
                <a:lnTo>
                  <a:pt x="1" y="1392"/>
                </a:lnTo>
                <a:lnTo>
                  <a:pt x="0" y="1424"/>
                </a:lnTo>
                <a:lnTo>
                  <a:pt x="0" y="1457"/>
                </a:lnTo>
                <a:lnTo>
                  <a:pt x="0" y="1489"/>
                </a:lnTo>
                <a:lnTo>
                  <a:pt x="1" y="1522"/>
                </a:lnTo>
                <a:lnTo>
                  <a:pt x="3" y="1553"/>
                </a:lnTo>
                <a:lnTo>
                  <a:pt x="5" y="1586"/>
                </a:lnTo>
                <a:lnTo>
                  <a:pt x="8" y="1617"/>
                </a:lnTo>
                <a:lnTo>
                  <a:pt x="12" y="1650"/>
                </a:lnTo>
                <a:lnTo>
                  <a:pt x="16" y="1681"/>
                </a:lnTo>
                <a:lnTo>
                  <a:pt x="22" y="1712"/>
                </a:lnTo>
                <a:lnTo>
                  <a:pt x="27" y="1743"/>
                </a:lnTo>
                <a:lnTo>
                  <a:pt x="33" y="1774"/>
                </a:lnTo>
                <a:lnTo>
                  <a:pt x="41" y="1804"/>
                </a:lnTo>
                <a:lnTo>
                  <a:pt x="48" y="1835"/>
                </a:lnTo>
                <a:lnTo>
                  <a:pt x="55" y="1865"/>
                </a:lnTo>
                <a:lnTo>
                  <a:pt x="65" y="1895"/>
                </a:lnTo>
                <a:lnTo>
                  <a:pt x="74" y="1924"/>
                </a:lnTo>
                <a:lnTo>
                  <a:pt x="84" y="1954"/>
                </a:lnTo>
                <a:lnTo>
                  <a:pt x="94" y="1983"/>
                </a:lnTo>
                <a:lnTo>
                  <a:pt x="106" y="2011"/>
                </a:lnTo>
                <a:lnTo>
                  <a:pt x="117" y="2040"/>
                </a:lnTo>
                <a:lnTo>
                  <a:pt x="129" y="2068"/>
                </a:lnTo>
                <a:lnTo>
                  <a:pt x="155" y="2124"/>
                </a:lnTo>
                <a:lnTo>
                  <a:pt x="184" y="2178"/>
                </a:lnTo>
                <a:lnTo>
                  <a:pt x="214" y="2231"/>
                </a:lnTo>
                <a:lnTo>
                  <a:pt x="246" y="2283"/>
                </a:lnTo>
                <a:lnTo>
                  <a:pt x="280" y="2332"/>
                </a:lnTo>
                <a:lnTo>
                  <a:pt x="316" y="2381"/>
                </a:lnTo>
                <a:lnTo>
                  <a:pt x="355" y="2428"/>
                </a:lnTo>
                <a:lnTo>
                  <a:pt x="395" y="2474"/>
                </a:lnTo>
                <a:lnTo>
                  <a:pt x="436" y="2517"/>
                </a:lnTo>
                <a:lnTo>
                  <a:pt x="480" y="2560"/>
                </a:lnTo>
                <a:lnTo>
                  <a:pt x="525" y="2600"/>
                </a:lnTo>
                <a:lnTo>
                  <a:pt x="572" y="2639"/>
                </a:lnTo>
                <a:lnTo>
                  <a:pt x="620" y="2676"/>
                </a:lnTo>
                <a:lnTo>
                  <a:pt x="669" y="2710"/>
                </a:lnTo>
                <a:lnTo>
                  <a:pt x="721" y="2744"/>
                </a:lnTo>
                <a:lnTo>
                  <a:pt x="773" y="2775"/>
                </a:lnTo>
                <a:lnTo>
                  <a:pt x="827" y="2804"/>
                </a:lnTo>
                <a:lnTo>
                  <a:pt x="883" y="2830"/>
                </a:lnTo>
                <a:lnTo>
                  <a:pt x="938" y="2855"/>
                </a:lnTo>
                <a:lnTo>
                  <a:pt x="996" y="2878"/>
                </a:lnTo>
                <a:lnTo>
                  <a:pt x="1054" y="2899"/>
                </a:lnTo>
                <a:lnTo>
                  <a:pt x="1084" y="2908"/>
                </a:lnTo>
                <a:lnTo>
                  <a:pt x="1114" y="2916"/>
                </a:lnTo>
                <a:lnTo>
                  <a:pt x="1114" y="5323"/>
                </a:lnTo>
                <a:lnTo>
                  <a:pt x="1931" y="5323"/>
                </a:lnTo>
                <a:lnTo>
                  <a:pt x="1931" y="2916"/>
                </a:lnTo>
                <a:lnTo>
                  <a:pt x="1961" y="2908"/>
                </a:lnTo>
                <a:lnTo>
                  <a:pt x="1991" y="2899"/>
                </a:lnTo>
                <a:lnTo>
                  <a:pt x="2049" y="2878"/>
                </a:lnTo>
                <a:lnTo>
                  <a:pt x="2107" y="2855"/>
                </a:lnTo>
                <a:lnTo>
                  <a:pt x="2163" y="2830"/>
                </a:lnTo>
                <a:lnTo>
                  <a:pt x="2219" y="2804"/>
                </a:lnTo>
                <a:lnTo>
                  <a:pt x="2272" y="2775"/>
                </a:lnTo>
                <a:lnTo>
                  <a:pt x="2325" y="2744"/>
                </a:lnTo>
                <a:lnTo>
                  <a:pt x="2376" y="2710"/>
                </a:lnTo>
                <a:lnTo>
                  <a:pt x="2426" y="2676"/>
                </a:lnTo>
                <a:lnTo>
                  <a:pt x="2474" y="2639"/>
                </a:lnTo>
                <a:lnTo>
                  <a:pt x="2520" y="2600"/>
                </a:lnTo>
                <a:lnTo>
                  <a:pt x="2566" y="2560"/>
                </a:lnTo>
                <a:lnTo>
                  <a:pt x="2609" y="2517"/>
                </a:lnTo>
                <a:lnTo>
                  <a:pt x="2651" y="2474"/>
                </a:lnTo>
                <a:lnTo>
                  <a:pt x="2691" y="2428"/>
                </a:lnTo>
                <a:lnTo>
                  <a:pt x="2729" y="2381"/>
                </a:lnTo>
                <a:lnTo>
                  <a:pt x="2765" y="2332"/>
                </a:lnTo>
                <a:lnTo>
                  <a:pt x="2799" y="2283"/>
                </a:lnTo>
                <a:lnTo>
                  <a:pt x="2832" y="2231"/>
                </a:lnTo>
                <a:lnTo>
                  <a:pt x="2862" y="2178"/>
                </a:lnTo>
                <a:lnTo>
                  <a:pt x="2890" y="2124"/>
                </a:lnTo>
                <a:lnTo>
                  <a:pt x="2917" y="2068"/>
                </a:lnTo>
                <a:lnTo>
                  <a:pt x="2928" y="2040"/>
                </a:lnTo>
                <a:lnTo>
                  <a:pt x="2940" y="2011"/>
                </a:lnTo>
                <a:lnTo>
                  <a:pt x="2951" y="1983"/>
                </a:lnTo>
                <a:lnTo>
                  <a:pt x="2962" y="1954"/>
                </a:lnTo>
                <a:lnTo>
                  <a:pt x="2971" y="1924"/>
                </a:lnTo>
                <a:lnTo>
                  <a:pt x="2981" y="1895"/>
                </a:lnTo>
                <a:lnTo>
                  <a:pt x="2989" y="1865"/>
                </a:lnTo>
                <a:lnTo>
                  <a:pt x="2998" y="1835"/>
                </a:lnTo>
                <a:lnTo>
                  <a:pt x="3005" y="1804"/>
                </a:lnTo>
                <a:lnTo>
                  <a:pt x="3012" y="1774"/>
                </a:lnTo>
                <a:lnTo>
                  <a:pt x="3019" y="1743"/>
                </a:lnTo>
                <a:lnTo>
                  <a:pt x="3024" y="1712"/>
                </a:lnTo>
                <a:lnTo>
                  <a:pt x="3029" y="1681"/>
                </a:lnTo>
                <a:lnTo>
                  <a:pt x="3033" y="1650"/>
                </a:lnTo>
                <a:lnTo>
                  <a:pt x="3037" y="1617"/>
                </a:lnTo>
                <a:lnTo>
                  <a:pt x="3040" y="1586"/>
                </a:lnTo>
                <a:lnTo>
                  <a:pt x="3042" y="1553"/>
                </a:lnTo>
                <a:lnTo>
                  <a:pt x="3044" y="1522"/>
                </a:lnTo>
                <a:lnTo>
                  <a:pt x="3045" y="1489"/>
                </a:lnTo>
                <a:lnTo>
                  <a:pt x="3045" y="1457"/>
                </a:lnTo>
                <a:lnTo>
                  <a:pt x="3045" y="1424"/>
                </a:lnTo>
                <a:lnTo>
                  <a:pt x="3044" y="1392"/>
                </a:lnTo>
                <a:lnTo>
                  <a:pt x="3043" y="1361"/>
                </a:lnTo>
                <a:lnTo>
                  <a:pt x="3040" y="1329"/>
                </a:lnTo>
                <a:lnTo>
                  <a:pt x="3038" y="1298"/>
                </a:lnTo>
                <a:lnTo>
                  <a:pt x="3033" y="1266"/>
                </a:lnTo>
                <a:lnTo>
                  <a:pt x="3029" y="1236"/>
                </a:lnTo>
                <a:lnTo>
                  <a:pt x="3025" y="1204"/>
                </a:lnTo>
                <a:lnTo>
                  <a:pt x="3020" y="1174"/>
                </a:lnTo>
                <a:lnTo>
                  <a:pt x="3013" y="1143"/>
                </a:lnTo>
                <a:lnTo>
                  <a:pt x="3000" y="1083"/>
                </a:lnTo>
                <a:lnTo>
                  <a:pt x="2983" y="1025"/>
                </a:lnTo>
                <a:lnTo>
                  <a:pt x="2965" y="967"/>
                </a:lnTo>
                <a:lnTo>
                  <a:pt x="2944" y="909"/>
                </a:lnTo>
                <a:lnTo>
                  <a:pt x="2921" y="853"/>
                </a:lnTo>
                <a:lnTo>
                  <a:pt x="2896" y="799"/>
                </a:lnTo>
                <a:lnTo>
                  <a:pt x="2869" y="745"/>
                </a:lnTo>
                <a:lnTo>
                  <a:pt x="2840" y="692"/>
                </a:lnTo>
                <a:lnTo>
                  <a:pt x="2808" y="641"/>
                </a:lnTo>
                <a:lnTo>
                  <a:pt x="2776" y="591"/>
                </a:lnTo>
                <a:lnTo>
                  <a:pt x="2740" y="542"/>
                </a:lnTo>
                <a:lnTo>
                  <a:pt x="2703" y="496"/>
                </a:lnTo>
                <a:lnTo>
                  <a:pt x="2665" y="450"/>
                </a:lnTo>
                <a:lnTo>
                  <a:pt x="2624" y="407"/>
                </a:lnTo>
                <a:lnTo>
                  <a:pt x="2583" y="363"/>
                </a:lnTo>
                <a:lnTo>
                  <a:pt x="2539" y="323"/>
                </a:lnTo>
                <a:lnTo>
                  <a:pt x="2494" y="285"/>
                </a:lnTo>
                <a:lnTo>
                  <a:pt x="2448" y="247"/>
                </a:lnTo>
                <a:lnTo>
                  <a:pt x="2400" y="212"/>
                </a:lnTo>
                <a:lnTo>
                  <a:pt x="2350" y="178"/>
                </a:lnTo>
                <a:lnTo>
                  <a:pt x="2299" y="147"/>
                </a:lnTo>
                <a:lnTo>
                  <a:pt x="2247" y="116"/>
                </a:lnTo>
                <a:lnTo>
                  <a:pt x="2193" y="89"/>
                </a:lnTo>
                <a:lnTo>
                  <a:pt x="2139" y="64"/>
                </a:lnTo>
                <a:lnTo>
                  <a:pt x="2083" y="41"/>
                </a:lnTo>
                <a:lnTo>
                  <a:pt x="2026" y="19"/>
                </a:lnTo>
                <a:lnTo>
                  <a:pt x="196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电视机"/>
          <p:cNvSpPr/>
          <p:nvPr/>
        </p:nvSpPr>
        <p:spPr bwMode="auto">
          <a:xfrm>
            <a:off x="10109835" y="3594100"/>
            <a:ext cx="640715" cy="640715"/>
          </a:xfrm>
          <a:custGeom>
            <a:avLst/>
            <a:gdLst>
              <a:gd name="T0" fmla="*/ 291065635 w 5643"/>
              <a:gd name="T1" fmla="*/ 74701230 h 5531"/>
              <a:gd name="T2" fmla="*/ 0 w 5643"/>
              <a:gd name="T3" fmla="*/ 631761781 h 5531"/>
              <a:gd name="T4" fmla="*/ 124221326 w 5643"/>
              <a:gd name="T5" fmla="*/ 234954587 h 5531"/>
              <a:gd name="T6" fmla="*/ 105986935 w 5643"/>
              <a:gd name="T7" fmla="*/ 239752000 h 5531"/>
              <a:gd name="T8" fmla="*/ 90259798 w 5643"/>
              <a:gd name="T9" fmla="*/ 249346489 h 5531"/>
              <a:gd name="T10" fmla="*/ 77837969 w 5643"/>
              <a:gd name="T11" fmla="*/ 262939104 h 5531"/>
              <a:gd name="T12" fmla="*/ 69860128 w 5643"/>
              <a:gd name="T13" fmla="*/ 279615264 h 5531"/>
              <a:gd name="T14" fmla="*/ 66897132 w 5643"/>
              <a:gd name="T15" fmla="*/ 298576357 h 5531"/>
              <a:gd name="T16" fmla="*/ 68264694 w 5643"/>
              <a:gd name="T17" fmla="*/ 509887056 h 5531"/>
              <a:gd name="T18" fmla="*/ 74760869 w 5643"/>
              <a:gd name="T19" fmla="*/ 527362841 h 5531"/>
              <a:gd name="T20" fmla="*/ 85587265 w 5643"/>
              <a:gd name="T21" fmla="*/ 542211865 h 5531"/>
              <a:gd name="T22" fmla="*/ 100402919 w 5643"/>
              <a:gd name="T23" fmla="*/ 553062763 h 5531"/>
              <a:gd name="T24" fmla="*/ 117839256 w 5643"/>
              <a:gd name="T25" fmla="*/ 559573369 h 5531"/>
              <a:gd name="T26" fmla="*/ 420757212 w 5643"/>
              <a:gd name="T27" fmla="*/ 560944059 h 5531"/>
              <a:gd name="T28" fmla="*/ 439675215 w 5643"/>
              <a:gd name="T29" fmla="*/ 557974457 h 5531"/>
              <a:gd name="T30" fmla="*/ 456314173 w 5643"/>
              <a:gd name="T31" fmla="*/ 549978880 h 5531"/>
              <a:gd name="T32" fmla="*/ 469876031 w 5643"/>
              <a:gd name="T33" fmla="*/ 537528732 h 5531"/>
              <a:gd name="T34" fmla="*/ 479448969 w 5643"/>
              <a:gd name="T35" fmla="*/ 521766140 h 5531"/>
              <a:gd name="T36" fmla="*/ 484121502 w 5643"/>
              <a:gd name="T37" fmla="*/ 503490392 h 5531"/>
              <a:gd name="T38" fmla="*/ 484121502 w 5643"/>
              <a:gd name="T39" fmla="*/ 292065751 h 5531"/>
              <a:gd name="T40" fmla="*/ 479448969 w 5643"/>
              <a:gd name="T41" fmla="*/ 273790002 h 5531"/>
              <a:gd name="T42" fmla="*/ 469876031 w 5643"/>
              <a:gd name="T43" fmla="*/ 257913130 h 5531"/>
              <a:gd name="T44" fmla="*/ 456314173 w 5643"/>
              <a:gd name="T45" fmla="*/ 245577262 h 5531"/>
              <a:gd name="T46" fmla="*/ 439675215 w 5643"/>
              <a:gd name="T47" fmla="*/ 237467405 h 5531"/>
              <a:gd name="T48" fmla="*/ 420757212 w 5643"/>
              <a:gd name="T49" fmla="*/ 234612083 h 5531"/>
              <a:gd name="T50" fmla="*/ 609596624 w 5643"/>
              <a:gd name="T51" fmla="*/ 236210996 h 5531"/>
              <a:gd name="T52" fmla="*/ 609596624 w 5643"/>
              <a:gd name="T53" fmla="*/ 277673510 h 5531"/>
              <a:gd name="T54" fmla="*/ 609596624 w 5643"/>
              <a:gd name="T55" fmla="*/ 318108176 h 5531"/>
              <a:gd name="T56" fmla="*/ 609596624 w 5643"/>
              <a:gd name="T57" fmla="*/ 359570691 h 5531"/>
              <a:gd name="T58" fmla="*/ 549423200 w 5643"/>
              <a:gd name="T59" fmla="*/ 417367200 h 5531"/>
              <a:gd name="T60" fmla="*/ 536089213 w 5643"/>
              <a:gd name="T61" fmla="*/ 422164613 h 5531"/>
              <a:gd name="T62" fmla="*/ 525490688 w 5643"/>
              <a:gd name="T63" fmla="*/ 434957265 h 5531"/>
              <a:gd name="T64" fmla="*/ 523325409 w 5643"/>
              <a:gd name="T65" fmla="*/ 446265285 h 5531"/>
              <a:gd name="T66" fmla="*/ 524578868 w 5643"/>
              <a:gd name="T67" fmla="*/ 455060487 h 5531"/>
              <a:gd name="T68" fmla="*/ 533923934 w 5643"/>
              <a:gd name="T69" fmla="*/ 468767045 h 5531"/>
              <a:gd name="T70" fmla="*/ 547941534 w 5643"/>
              <a:gd name="T71" fmla="*/ 475049090 h 5531"/>
              <a:gd name="T72" fmla="*/ 555349192 w 5643"/>
              <a:gd name="T73" fmla="*/ 475277651 h 5531"/>
              <a:gd name="T74" fmla="*/ 568569413 w 5643"/>
              <a:gd name="T75" fmla="*/ 470480237 h 5531"/>
              <a:gd name="T76" fmla="*/ 579167937 w 5643"/>
              <a:gd name="T77" fmla="*/ 457687586 h 5531"/>
              <a:gd name="T78" fmla="*/ 581447321 w 5643"/>
              <a:gd name="T79" fmla="*/ 446265285 h 5531"/>
              <a:gd name="T80" fmla="*/ 580079758 w 5643"/>
              <a:gd name="T81" fmla="*/ 437584364 h 5531"/>
              <a:gd name="T82" fmla="*/ 570848458 w 5643"/>
              <a:gd name="T83" fmla="*/ 423877806 h 5531"/>
              <a:gd name="T84" fmla="*/ 556830859 w 5643"/>
              <a:gd name="T85" fmla="*/ 417595423 h 5531"/>
              <a:gd name="T86" fmla="*/ 552386196 w 5643"/>
              <a:gd name="T87" fmla="*/ 499264380 h 5531"/>
              <a:gd name="T88" fmla="*/ 541103721 w 5643"/>
              <a:gd name="T89" fmla="*/ 501548638 h 5531"/>
              <a:gd name="T90" fmla="*/ 528225813 w 5643"/>
              <a:gd name="T91" fmla="*/ 512171313 h 5531"/>
              <a:gd name="T92" fmla="*/ 523439176 w 5643"/>
              <a:gd name="T93" fmla="*/ 525535367 h 5531"/>
              <a:gd name="T94" fmla="*/ 523553280 w 5643"/>
              <a:gd name="T95" fmla="*/ 532959879 h 5531"/>
              <a:gd name="T96" fmla="*/ 529935351 w 5643"/>
              <a:gd name="T97" fmla="*/ 546894998 h 5531"/>
              <a:gd name="T98" fmla="*/ 543725080 w 5643"/>
              <a:gd name="T99" fmla="*/ 556260926 h 5531"/>
              <a:gd name="T100" fmla="*/ 552386196 w 5643"/>
              <a:gd name="T101" fmla="*/ 557631615 h 5531"/>
              <a:gd name="T102" fmla="*/ 563782775 w 5643"/>
              <a:gd name="T103" fmla="*/ 555347358 h 5531"/>
              <a:gd name="T104" fmla="*/ 576432812 w 5643"/>
              <a:gd name="T105" fmla="*/ 544724683 h 5531"/>
              <a:gd name="T106" fmla="*/ 581333216 w 5643"/>
              <a:gd name="T107" fmla="*/ 531474909 h 5531"/>
              <a:gd name="T108" fmla="*/ 581105346 w 5643"/>
              <a:gd name="T109" fmla="*/ 524050397 h 5531"/>
              <a:gd name="T110" fmla="*/ 574723275 w 5643"/>
              <a:gd name="T111" fmla="*/ 510000998 h 5531"/>
              <a:gd name="T112" fmla="*/ 561047650 w 5643"/>
              <a:gd name="T113" fmla="*/ 500635070 h 5531"/>
              <a:gd name="T114" fmla="*/ 552386196 w 5643"/>
              <a:gd name="T115" fmla="*/ 499264380 h 5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643" h="5531">
                <a:moveTo>
                  <a:pt x="0" y="1511"/>
                </a:moveTo>
                <a:lnTo>
                  <a:pt x="1627" y="1511"/>
                </a:lnTo>
                <a:lnTo>
                  <a:pt x="645" y="270"/>
                </a:lnTo>
                <a:lnTo>
                  <a:pt x="987" y="0"/>
                </a:lnTo>
                <a:lnTo>
                  <a:pt x="2000" y="1279"/>
                </a:lnTo>
                <a:lnTo>
                  <a:pt x="2554" y="654"/>
                </a:lnTo>
                <a:lnTo>
                  <a:pt x="2881" y="944"/>
                </a:lnTo>
                <a:lnTo>
                  <a:pt x="2379" y="1511"/>
                </a:lnTo>
                <a:lnTo>
                  <a:pt x="5643" y="1511"/>
                </a:lnTo>
                <a:lnTo>
                  <a:pt x="5643" y="5531"/>
                </a:lnTo>
                <a:lnTo>
                  <a:pt x="0" y="5531"/>
                </a:lnTo>
                <a:lnTo>
                  <a:pt x="0" y="1511"/>
                </a:lnTo>
                <a:close/>
                <a:moveTo>
                  <a:pt x="1147" y="2054"/>
                </a:moveTo>
                <a:lnTo>
                  <a:pt x="1147" y="2054"/>
                </a:lnTo>
                <a:lnTo>
                  <a:pt x="1119" y="2055"/>
                </a:lnTo>
                <a:lnTo>
                  <a:pt x="1090" y="2057"/>
                </a:lnTo>
                <a:lnTo>
                  <a:pt x="1062" y="2060"/>
                </a:lnTo>
                <a:lnTo>
                  <a:pt x="1034" y="2066"/>
                </a:lnTo>
                <a:lnTo>
                  <a:pt x="1008" y="2072"/>
                </a:lnTo>
                <a:lnTo>
                  <a:pt x="981" y="2079"/>
                </a:lnTo>
                <a:lnTo>
                  <a:pt x="956" y="2088"/>
                </a:lnTo>
                <a:lnTo>
                  <a:pt x="930" y="2099"/>
                </a:lnTo>
                <a:lnTo>
                  <a:pt x="905" y="2109"/>
                </a:lnTo>
                <a:lnTo>
                  <a:pt x="881" y="2122"/>
                </a:lnTo>
                <a:lnTo>
                  <a:pt x="858" y="2136"/>
                </a:lnTo>
                <a:lnTo>
                  <a:pt x="834" y="2150"/>
                </a:lnTo>
                <a:lnTo>
                  <a:pt x="813" y="2166"/>
                </a:lnTo>
                <a:lnTo>
                  <a:pt x="792" y="2183"/>
                </a:lnTo>
                <a:lnTo>
                  <a:pt x="772" y="2200"/>
                </a:lnTo>
                <a:lnTo>
                  <a:pt x="751" y="2219"/>
                </a:lnTo>
                <a:lnTo>
                  <a:pt x="733" y="2238"/>
                </a:lnTo>
                <a:lnTo>
                  <a:pt x="715" y="2258"/>
                </a:lnTo>
                <a:lnTo>
                  <a:pt x="699" y="2280"/>
                </a:lnTo>
                <a:lnTo>
                  <a:pt x="683" y="2302"/>
                </a:lnTo>
                <a:lnTo>
                  <a:pt x="668" y="2324"/>
                </a:lnTo>
                <a:lnTo>
                  <a:pt x="656" y="2348"/>
                </a:lnTo>
                <a:lnTo>
                  <a:pt x="643" y="2372"/>
                </a:lnTo>
                <a:lnTo>
                  <a:pt x="631" y="2397"/>
                </a:lnTo>
                <a:lnTo>
                  <a:pt x="622" y="2422"/>
                </a:lnTo>
                <a:lnTo>
                  <a:pt x="613" y="2448"/>
                </a:lnTo>
                <a:lnTo>
                  <a:pt x="604" y="2474"/>
                </a:lnTo>
                <a:lnTo>
                  <a:pt x="599" y="2502"/>
                </a:lnTo>
                <a:lnTo>
                  <a:pt x="594" y="2530"/>
                </a:lnTo>
                <a:lnTo>
                  <a:pt x="591" y="2557"/>
                </a:lnTo>
                <a:lnTo>
                  <a:pt x="589" y="2586"/>
                </a:lnTo>
                <a:lnTo>
                  <a:pt x="587" y="2614"/>
                </a:lnTo>
                <a:lnTo>
                  <a:pt x="587" y="4351"/>
                </a:lnTo>
                <a:lnTo>
                  <a:pt x="589" y="4379"/>
                </a:lnTo>
                <a:lnTo>
                  <a:pt x="591" y="4408"/>
                </a:lnTo>
                <a:lnTo>
                  <a:pt x="594" y="4436"/>
                </a:lnTo>
                <a:lnTo>
                  <a:pt x="599" y="4464"/>
                </a:lnTo>
                <a:lnTo>
                  <a:pt x="604" y="4490"/>
                </a:lnTo>
                <a:lnTo>
                  <a:pt x="613" y="4517"/>
                </a:lnTo>
                <a:lnTo>
                  <a:pt x="622" y="4543"/>
                </a:lnTo>
                <a:lnTo>
                  <a:pt x="631" y="4568"/>
                </a:lnTo>
                <a:lnTo>
                  <a:pt x="643" y="4593"/>
                </a:lnTo>
                <a:lnTo>
                  <a:pt x="656" y="4617"/>
                </a:lnTo>
                <a:lnTo>
                  <a:pt x="668" y="4640"/>
                </a:lnTo>
                <a:lnTo>
                  <a:pt x="683" y="4664"/>
                </a:lnTo>
                <a:lnTo>
                  <a:pt x="699" y="4685"/>
                </a:lnTo>
                <a:lnTo>
                  <a:pt x="715" y="4706"/>
                </a:lnTo>
                <a:lnTo>
                  <a:pt x="733" y="4726"/>
                </a:lnTo>
                <a:lnTo>
                  <a:pt x="751" y="4747"/>
                </a:lnTo>
                <a:lnTo>
                  <a:pt x="772" y="4765"/>
                </a:lnTo>
                <a:lnTo>
                  <a:pt x="792" y="4783"/>
                </a:lnTo>
                <a:lnTo>
                  <a:pt x="813" y="4799"/>
                </a:lnTo>
                <a:lnTo>
                  <a:pt x="834" y="4815"/>
                </a:lnTo>
                <a:lnTo>
                  <a:pt x="858" y="4830"/>
                </a:lnTo>
                <a:lnTo>
                  <a:pt x="881" y="4842"/>
                </a:lnTo>
                <a:lnTo>
                  <a:pt x="905" y="4855"/>
                </a:lnTo>
                <a:lnTo>
                  <a:pt x="930" y="4867"/>
                </a:lnTo>
                <a:lnTo>
                  <a:pt x="956" y="4877"/>
                </a:lnTo>
                <a:lnTo>
                  <a:pt x="981" y="4885"/>
                </a:lnTo>
                <a:lnTo>
                  <a:pt x="1008" y="4894"/>
                </a:lnTo>
                <a:lnTo>
                  <a:pt x="1034" y="4899"/>
                </a:lnTo>
                <a:lnTo>
                  <a:pt x="1062" y="4904"/>
                </a:lnTo>
                <a:lnTo>
                  <a:pt x="1090" y="4907"/>
                </a:lnTo>
                <a:lnTo>
                  <a:pt x="1119" y="4911"/>
                </a:lnTo>
                <a:lnTo>
                  <a:pt x="1147" y="4911"/>
                </a:lnTo>
                <a:lnTo>
                  <a:pt x="3692" y="4911"/>
                </a:lnTo>
                <a:lnTo>
                  <a:pt x="3721" y="4911"/>
                </a:lnTo>
                <a:lnTo>
                  <a:pt x="3748" y="4907"/>
                </a:lnTo>
                <a:lnTo>
                  <a:pt x="3777" y="4904"/>
                </a:lnTo>
                <a:lnTo>
                  <a:pt x="3804" y="4899"/>
                </a:lnTo>
                <a:lnTo>
                  <a:pt x="3831" y="4894"/>
                </a:lnTo>
                <a:lnTo>
                  <a:pt x="3858" y="4885"/>
                </a:lnTo>
                <a:lnTo>
                  <a:pt x="3883" y="4877"/>
                </a:lnTo>
                <a:lnTo>
                  <a:pt x="3909" y="4867"/>
                </a:lnTo>
                <a:lnTo>
                  <a:pt x="3933" y="4855"/>
                </a:lnTo>
                <a:lnTo>
                  <a:pt x="3958" y="4842"/>
                </a:lnTo>
                <a:lnTo>
                  <a:pt x="3981" y="4830"/>
                </a:lnTo>
                <a:lnTo>
                  <a:pt x="4004" y="4815"/>
                </a:lnTo>
                <a:lnTo>
                  <a:pt x="4026" y="4799"/>
                </a:lnTo>
                <a:lnTo>
                  <a:pt x="4047" y="4783"/>
                </a:lnTo>
                <a:lnTo>
                  <a:pt x="4068" y="4765"/>
                </a:lnTo>
                <a:lnTo>
                  <a:pt x="4087" y="4747"/>
                </a:lnTo>
                <a:lnTo>
                  <a:pt x="4106" y="4726"/>
                </a:lnTo>
                <a:lnTo>
                  <a:pt x="4123" y="4706"/>
                </a:lnTo>
                <a:lnTo>
                  <a:pt x="4140" y="4685"/>
                </a:lnTo>
                <a:lnTo>
                  <a:pt x="4156" y="4664"/>
                </a:lnTo>
                <a:lnTo>
                  <a:pt x="4170" y="4640"/>
                </a:lnTo>
                <a:lnTo>
                  <a:pt x="4184" y="4617"/>
                </a:lnTo>
                <a:lnTo>
                  <a:pt x="4196" y="4593"/>
                </a:lnTo>
                <a:lnTo>
                  <a:pt x="4207" y="4568"/>
                </a:lnTo>
                <a:lnTo>
                  <a:pt x="4218" y="4543"/>
                </a:lnTo>
                <a:lnTo>
                  <a:pt x="4226" y="4517"/>
                </a:lnTo>
                <a:lnTo>
                  <a:pt x="4234" y="4490"/>
                </a:lnTo>
                <a:lnTo>
                  <a:pt x="4240" y="4464"/>
                </a:lnTo>
                <a:lnTo>
                  <a:pt x="4245" y="4436"/>
                </a:lnTo>
                <a:lnTo>
                  <a:pt x="4248" y="4408"/>
                </a:lnTo>
                <a:lnTo>
                  <a:pt x="4251" y="4379"/>
                </a:lnTo>
                <a:lnTo>
                  <a:pt x="4252" y="4351"/>
                </a:lnTo>
                <a:lnTo>
                  <a:pt x="4252" y="2614"/>
                </a:lnTo>
                <a:lnTo>
                  <a:pt x="4251" y="2586"/>
                </a:lnTo>
                <a:lnTo>
                  <a:pt x="4248" y="2557"/>
                </a:lnTo>
                <a:lnTo>
                  <a:pt x="4245" y="2530"/>
                </a:lnTo>
                <a:lnTo>
                  <a:pt x="4240" y="2502"/>
                </a:lnTo>
                <a:lnTo>
                  <a:pt x="4234" y="2474"/>
                </a:lnTo>
                <a:lnTo>
                  <a:pt x="4226" y="2448"/>
                </a:lnTo>
                <a:lnTo>
                  <a:pt x="4218" y="2422"/>
                </a:lnTo>
                <a:lnTo>
                  <a:pt x="4207" y="2397"/>
                </a:lnTo>
                <a:lnTo>
                  <a:pt x="4196" y="2372"/>
                </a:lnTo>
                <a:lnTo>
                  <a:pt x="4184" y="2348"/>
                </a:lnTo>
                <a:lnTo>
                  <a:pt x="4170" y="2324"/>
                </a:lnTo>
                <a:lnTo>
                  <a:pt x="4156" y="2302"/>
                </a:lnTo>
                <a:lnTo>
                  <a:pt x="4140" y="2280"/>
                </a:lnTo>
                <a:lnTo>
                  <a:pt x="4123" y="2258"/>
                </a:lnTo>
                <a:lnTo>
                  <a:pt x="4106" y="2238"/>
                </a:lnTo>
                <a:lnTo>
                  <a:pt x="4087" y="2219"/>
                </a:lnTo>
                <a:lnTo>
                  <a:pt x="4068" y="2200"/>
                </a:lnTo>
                <a:lnTo>
                  <a:pt x="4047" y="2183"/>
                </a:lnTo>
                <a:lnTo>
                  <a:pt x="4026" y="2166"/>
                </a:lnTo>
                <a:lnTo>
                  <a:pt x="4004" y="2150"/>
                </a:lnTo>
                <a:lnTo>
                  <a:pt x="3981" y="2136"/>
                </a:lnTo>
                <a:lnTo>
                  <a:pt x="3958" y="2122"/>
                </a:lnTo>
                <a:lnTo>
                  <a:pt x="3933" y="2109"/>
                </a:lnTo>
                <a:lnTo>
                  <a:pt x="3909" y="2099"/>
                </a:lnTo>
                <a:lnTo>
                  <a:pt x="3883" y="2088"/>
                </a:lnTo>
                <a:lnTo>
                  <a:pt x="3858" y="2079"/>
                </a:lnTo>
                <a:lnTo>
                  <a:pt x="3831" y="2072"/>
                </a:lnTo>
                <a:lnTo>
                  <a:pt x="3804" y="2066"/>
                </a:lnTo>
                <a:lnTo>
                  <a:pt x="3777" y="2060"/>
                </a:lnTo>
                <a:lnTo>
                  <a:pt x="3748" y="2057"/>
                </a:lnTo>
                <a:lnTo>
                  <a:pt x="3721" y="2055"/>
                </a:lnTo>
                <a:lnTo>
                  <a:pt x="3692" y="2054"/>
                </a:lnTo>
                <a:lnTo>
                  <a:pt x="1147" y="2054"/>
                </a:lnTo>
                <a:close/>
                <a:moveTo>
                  <a:pt x="4522" y="2068"/>
                </a:moveTo>
                <a:lnTo>
                  <a:pt x="4522" y="2268"/>
                </a:lnTo>
                <a:lnTo>
                  <a:pt x="5349" y="2268"/>
                </a:lnTo>
                <a:lnTo>
                  <a:pt x="5349" y="2068"/>
                </a:lnTo>
                <a:lnTo>
                  <a:pt x="4522" y="2068"/>
                </a:lnTo>
                <a:close/>
                <a:moveTo>
                  <a:pt x="4522" y="2431"/>
                </a:moveTo>
                <a:lnTo>
                  <a:pt x="4522" y="2632"/>
                </a:lnTo>
                <a:lnTo>
                  <a:pt x="5349" y="2632"/>
                </a:lnTo>
                <a:lnTo>
                  <a:pt x="5349" y="2431"/>
                </a:lnTo>
                <a:lnTo>
                  <a:pt x="4522" y="2431"/>
                </a:lnTo>
                <a:close/>
                <a:moveTo>
                  <a:pt x="4522" y="2785"/>
                </a:moveTo>
                <a:lnTo>
                  <a:pt x="4522" y="2985"/>
                </a:lnTo>
                <a:lnTo>
                  <a:pt x="5349" y="2985"/>
                </a:lnTo>
                <a:lnTo>
                  <a:pt x="5349" y="2785"/>
                </a:lnTo>
                <a:lnTo>
                  <a:pt x="4522" y="2785"/>
                </a:lnTo>
                <a:close/>
                <a:moveTo>
                  <a:pt x="4522" y="3148"/>
                </a:moveTo>
                <a:lnTo>
                  <a:pt x="4522" y="3349"/>
                </a:lnTo>
                <a:lnTo>
                  <a:pt x="5349" y="3349"/>
                </a:lnTo>
                <a:lnTo>
                  <a:pt x="5349" y="3148"/>
                </a:lnTo>
                <a:lnTo>
                  <a:pt x="4522" y="3148"/>
                </a:lnTo>
                <a:close/>
                <a:moveTo>
                  <a:pt x="4847" y="3653"/>
                </a:moveTo>
                <a:lnTo>
                  <a:pt x="4847" y="3653"/>
                </a:lnTo>
                <a:lnTo>
                  <a:pt x="4834" y="3653"/>
                </a:lnTo>
                <a:lnTo>
                  <a:pt x="4821" y="3654"/>
                </a:lnTo>
                <a:lnTo>
                  <a:pt x="4808" y="3656"/>
                </a:lnTo>
                <a:lnTo>
                  <a:pt x="4795" y="3658"/>
                </a:lnTo>
                <a:lnTo>
                  <a:pt x="4771" y="3664"/>
                </a:lnTo>
                <a:lnTo>
                  <a:pt x="4748" y="3673"/>
                </a:lnTo>
                <a:lnTo>
                  <a:pt x="4725" y="3683"/>
                </a:lnTo>
                <a:lnTo>
                  <a:pt x="4704" y="3696"/>
                </a:lnTo>
                <a:lnTo>
                  <a:pt x="4685" y="3711"/>
                </a:lnTo>
                <a:lnTo>
                  <a:pt x="4667" y="3727"/>
                </a:lnTo>
                <a:lnTo>
                  <a:pt x="4650" y="3745"/>
                </a:lnTo>
                <a:lnTo>
                  <a:pt x="4635" y="3764"/>
                </a:lnTo>
                <a:lnTo>
                  <a:pt x="4622" y="3786"/>
                </a:lnTo>
                <a:lnTo>
                  <a:pt x="4611" y="3808"/>
                </a:lnTo>
                <a:lnTo>
                  <a:pt x="4603" y="3831"/>
                </a:lnTo>
                <a:lnTo>
                  <a:pt x="4596" y="3856"/>
                </a:lnTo>
                <a:lnTo>
                  <a:pt x="4594" y="3869"/>
                </a:lnTo>
                <a:lnTo>
                  <a:pt x="4593" y="3881"/>
                </a:lnTo>
                <a:lnTo>
                  <a:pt x="4592" y="3894"/>
                </a:lnTo>
                <a:lnTo>
                  <a:pt x="4592" y="3907"/>
                </a:lnTo>
                <a:lnTo>
                  <a:pt x="4592" y="3921"/>
                </a:lnTo>
                <a:lnTo>
                  <a:pt x="4593" y="3934"/>
                </a:lnTo>
                <a:lnTo>
                  <a:pt x="4594" y="3946"/>
                </a:lnTo>
                <a:lnTo>
                  <a:pt x="4596" y="3959"/>
                </a:lnTo>
                <a:lnTo>
                  <a:pt x="4603" y="3984"/>
                </a:lnTo>
                <a:lnTo>
                  <a:pt x="4611" y="4007"/>
                </a:lnTo>
                <a:lnTo>
                  <a:pt x="4622" y="4029"/>
                </a:lnTo>
                <a:lnTo>
                  <a:pt x="4635" y="4051"/>
                </a:lnTo>
                <a:lnTo>
                  <a:pt x="4650" y="4070"/>
                </a:lnTo>
                <a:lnTo>
                  <a:pt x="4667" y="4088"/>
                </a:lnTo>
                <a:lnTo>
                  <a:pt x="4685" y="4104"/>
                </a:lnTo>
                <a:lnTo>
                  <a:pt x="4704" y="4119"/>
                </a:lnTo>
                <a:lnTo>
                  <a:pt x="4725" y="4131"/>
                </a:lnTo>
                <a:lnTo>
                  <a:pt x="4748" y="4142"/>
                </a:lnTo>
                <a:lnTo>
                  <a:pt x="4771" y="4151"/>
                </a:lnTo>
                <a:lnTo>
                  <a:pt x="4795" y="4157"/>
                </a:lnTo>
                <a:lnTo>
                  <a:pt x="4808" y="4159"/>
                </a:lnTo>
                <a:lnTo>
                  <a:pt x="4821" y="4161"/>
                </a:lnTo>
                <a:lnTo>
                  <a:pt x="4834" y="4162"/>
                </a:lnTo>
                <a:lnTo>
                  <a:pt x="4847" y="4162"/>
                </a:lnTo>
                <a:lnTo>
                  <a:pt x="4860" y="4162"/>
                </a:lnTo>
                <a:lnTo>
                  <a:pt x="4873" y="4161"/>
                </a:lnTo>
                <a:lnTo>
                  <a:pt x="4886" y="4159"/>
                </a:lnTo>
                <a:lnTo>
                  <a:pt x="4899" y="4157"/>
                </a:lnTo>
                <a:lnTo>
                  <a:pt x="4923" y="4151"/>
                </a:lnTo>
                <a:lnTo>
                  <a:pt x="4947" y="4142"/>
                </a:lnTo>
                <a:lnTo>
                  <a:pt x="4969" y="4131"/>
                </a:lnTo>
                <a:lnTo>
                  <a:pt x="4989" y="4119"/>
                </a:lnTo>
                <a:lnTo>
                  <a:pt x="5009" y="4104"/>
                </a:lnTo>
                <a:lnTo>
                  <a:pt x="5027" y="4088"/>
                </a:lnTo>
                <a:lnTo>
                  <a:pt x="5043" y="4070"/>
                </a:lnTo>
                <a:lnTo>
                  <a:pt x="5058" y="4051"/>
                </a:lnTo>
                <a:lnTo>
                  <a:pt x="5071" y="4029"/>
                </a:lnTo>
                <a:lnTo>
                  <a:pt x="5082" y="4007"/>
                </a:lnTo>
                <a:lnTo>
                  <a:pt x="5090" y="3984"/>
                </a:lnTo>
                <a:lnTo>
                  <a:pt x="5097" y="3959"/>
                </a:lnTo>
                <a:lnTo>
                  <a:pt x="5099" y="3946"/>
                </a:lnTo>
                <a:lnTo>
                  <a:pt x="5101" y="3934"/>
                </a:lnTo>
                <a:lnTo>
                  <a:pt x="5102" y="3921"/>
                </a:lnTo>
                <a:lnTo>
                  <a:pt x="5102" y="3907"/>
                </a:lnTo>
                <a:lnTo>
                  <a:pt x="5102" y="3894"/>
                </a:lnTo>
                <a:lnTo>
                  <a:pt x="5101" y="3881"/>
                </a:lnTo>
                <a:lnTo>
                  <a:pt x="5099" y="3869"/>
                </a:lnTo>
                <a:lnTo>
                  <a:pt x="5097" y="3856"/>
                </a:lnTo>
                <a:lnTo>
                  <a:pt x="5090" y="3831"/>
                </a:lnTo>
                <a:lnTo>
                  <a:pt x="5082" y="3808"/>
                </a:lnTo>
                <a:lnTo>
                  <a:pt x="5071" y="3786"/>
                </a:lnTo>
                <a:lnTo>
                  <a:pt x="5058" y="3764"/>
                </a:lnTo>
                <a:lnTo>
                  <a:pt x="5043" y="3745"/>
                </a:lnTo>
                <a:lnTo>
                  <a:pt x="5027" y="3727"/>
                </a:lnTo>
                <a:lnTo>
                  <a:pt x="5009" y="3711"/>
                </a:lnTo>
                <a:lnTo>
                  <a:pt x="4989" y="3696"/>
                </a:lnTo>
                <a:lnTo>
                  <a:pt x="4969" y="3683"/>
                </a:lnTo>
                <a:lnTo>
                  <a:pt x="4947" y="3673"/>
                </a:lnTo>
                <a:lnTo>
                  <a:pt x="4923" y="3664"/>
                </a:lnTo>
                <a:lnTo>
                  <a:pt x="4899" y="3658"/>
                </a:lnTo>
                <a:lnTo>
                  <a:pt x="4886" y="3656"/>
                </a:lnTo>
                <a:lnTo>
                  <a:pt x="4873" y="3654"/>
                </a:lnTo>
                <a:lnTo>
                  <a:pt x="4860" y="3653"/>
                </a:lnTo>
                <a:lnTo>
                  <a:pt x="4847" y="3653"/>
                </a:lnTo>
                <a:close/>
                <a:moveTo>
                  <a:pt x="4847" y="4371"/>
                </a:moveTo>
                <a:lnTo>
                  <a:pt x="4847" y="4371"/>
                </a:lnTo>
                <a:lnTo>
                  <a:pt x="4834" y="4372"/>
                </a:lnTo>
                <a:lnTo>
                  <a:pt x="4821" y="4373"/>
                </a:lnTo>
                <a:lnTo>
                  <a:pt x="4808" y="4374"/>
                </a:lnTo>
                <a:lnTo>
                  <a:pt x="4795" y="4376"/>
                </a:lnTo>
                <a:lnTo>
                  <a:pt x="4771" y="4383"/>
                </a:lnTo>
                <a:lnTo>
                  <a:pt x="4748" y="4391"/>
                </a:lnTo>
                <a:lnTo>
                  <a:pt x="4725" y="4402"/>
                </a:lnTo>
                <a:lnTo>
                  <a:pt x="4704" y="4415"/>
                </a:lnTo>
                <a:lnTo>
                  <a:pt x="4685" y="4430"/>
                </a:lnTo>
                <a:lnTo>
                  <a:pt x="4667" y="4447"/>
                </a:lnTo>
                <a:lnTo>
                  <a:pt x="4650" y="4465"/>
                </a:lnTo>
                <a:lnTo>
                  <a:pt x="4635" y="4484"/>
                </a:lnTo>
                <a:lnTo>
                  <a:pt x="4622" y="4505"/>
                </a:lnTo>
                <a:lnTo>
                  <a:pt x="4611" y="4527"/>
                </a:lnTo>
                <a:lnTo>
                  <a:pt x="4603" y="4551"/>
                </a:lnTo>
                <a:lnTo>
                  <a:pt x="4596" y="4575"/>
                </a:lnTo>
                <a:lnTo>
                  <a:pt x="4594" y="4588"/>
                </a:lnTo>
                <a:lnTo>
                  <a:pt x="4593" y="4601"/>
                </a:lnTo>
                <a:lnTo>
                  <a:pt x="4592" y="4614"/>
                </a:lnTo>
                <a:lnTo>
                  <a:pt x="4592" y="4626"/>
                </a:lnTo>
                <a:lnTo>
                  <a:pt x="4592" y="4639"/>
                </a:lnTo>
                <a:lnTo>
                  <a:pt x="4593" y="4653"/>
                </a:lnTo>
                <a:lnTo>
                  <a:pt x="4594" y="4666"/>
                </a:lnTo>
                <a:lnTo>
                  <a:pt x="4596" y="4677"/>
                </a:lnTo>
                <a:lnTo>
                  <a:pt x="4603" y="4702"/>
                </a:lnTo>
                <a:lnTo>
                  <a:pt x="4611" y="4725"/>
                </a:lnTo>
                <a:lnTo>
                  <a:pt x="4622" y="4748"/>
                </a:lnTo>
                <a:lnTo>
                  <a:pt x="4635" y="4769"/>
                </a:lnTo>
                <a:lnTo>
                  <a:pt x="4650" y="4788"/>
                </a:lnTo>
                <a:lnTo>
                  <a:pt x="4667" y="4807"/>
                </a:lnTo>
                <a:lnTo>
                  <a:pt x="4685" y="4823"/>
                </a:lnTo>
                <a:lnTo>
                  <a:pt x="4704" y="4838"/>
                </a:lnTo>
                <a:lnTo>
                  <a:pt x="4725" y="4851"/>
                </a:lnTo>
                <a:lnTo>
                  <a:pt x="4748" y="4862"/>
                </a:lnTo>
                <a:lnTo>
                  <a:pt x="4771" y="4870"/>
                </a:lnTo>
                <a:lnTo>
                  <a:pt x="4795" y="4877"/>
                </a:lnTo>
                <a:lnTo>
                  <a:pt x="4808" y="4879"/>
                </a:lnTo>
                <a:lnTo>
                  <a:pt x="4821" y="4880"/>
                </a:lnTo>
                <a:lnTo>
                  <a:pt x="4834" y="4881"/>
                </a:lnTo>
                <a:lnTo>
                  <a:pt x="4847" y="4882"/>
                </a:lnTo>
                <a:lnTo>
                  <a:pt x="4860" y="4881"/>
                </a:lnTo>
                <a:lnTo>
                  <a:pt x="4873" y="4880"/>
                </a:lnTo>
                <a:lnTo>
                  <a:pt x="4886" y="4879"/>
                </a:lnTo>
                <a:lnTo>
                  <a:pt x="4899" y="4877"/>
                </a:lnTo>
                <a:lnTo>
                  <a:pt x="4923" y="4870"/>
                </a:lnTo>
                <a:lnTo>
                  <a:pt x="4947" y="4862"/>
                </a:lnTo>
                <a:lnTo>
                  <a:pt x="4969" y="4851"/>
                </a:lnTo>
                <a:lnTo>
                  <a:pt x="4989" y="4838"/>
                </a:lnTo>
                <a:lnTo>
                  <a:pt x="5009" y="4823"/>
                </a:lnTo>
                <a:lnTo>
                  <a:pt x="5027" y="4807"/>
                </a:lnTo>
                <a:lnTo>
                  <a:pt x="5043" y="4788"/>
                </a:lnTo>
                <a:lnTo>
                  <a:pt x="5058" y="4769"/>
                </a:lnTo>
                <a:lnTo>
                  <a:pt x="5071" y="4748"/>
                </a:lnTo>
                <a:lnTo>
                  <a:pt x="5082" y="4725"/>
                </a:lnTo>
                <a:lnTo>
                  <a:pt x="5090" y="4702"/>
                </a:lnTo>
                <a:lnTo>
                  <a:pt x="5097" y="4677"/>
                </a:lnTo>
                <a:lnTo>
                  <a:pt x="5099" y="4666"/>
                </a:lnTo>
                <a:lnTo>
                  <a:pt x="5101" y="4653"/>
                </a:lnTo>
                <a:lnTo>
                  <a:pt x="5102" y="4639"/>
                </a:lnTo>
                <a:lnTo>
                  <a:pt x="5102" y="4626"/>
                </a:lnTo>
                <a:lnTo>
                  <a:pt x="5102" y="4614"/>
                </a:lnTo>
                <a:lnTo>
                  <a:pt x="5101" y="4601"/>
                </a:lnTo>
                <a:lnTo>
                  <a:pt x="5099" y="4588"/>
                </a:lnTo>
                <a:lnTo>
                  <a:pt x="5097" y="4575"/>
                </a:lnTo>
                <a:lnTo>
                  <a:pt x="5090" y="4551"/>
                </a:lnTo>
                <a:lnTo>
                  <a:pt x="5082" y="4527"/>
                </a:lnTo>
                <a:lnTo>
                  <a:pt x="5071" y="4505"/>
                </a:lnTo>
                <a:lnTo>
                  <a:pt x="5058" y="4484"/>
                </a:lnTo>
                <a:lnTo>
                  <a:pt x="5043" y="4465"/>
                </a:lnTo>
                <a:lnTo>
                  <a:pt x="5027" y="4447"/>
                </a:lnTo>
                <a:lnTo>
                  <a:pt x="5009" y="4430"/>
                </a:lnTo>
                <a:lnTo>
                  <a:pt x="4989" y="4415"/>
                </a:lnTo>
                <a:lnTo>
                  <a:pt x="4969" y="4402"/>
                </a:lnTo>
                <a:lnTo>
                  <a:pt x="4947" y="4391"/>
                </a:lnTo>
                <a:lnTo>
                  <a:pt x="4923" y="4383"/>
                </a:lnTo>
                <a:lnTo>
                  <a:pt x="4899" y="4376"/>
                </a:lnTo>
                <a:lnTo>
                  <a:pt x="4886" y="4374"/>
                </a:lnTo>
                <a:lnTo>
                  <a:pt x="4873" y="4373"/>
                </a:lnTo>
                <a:lnTo>
                  <a:pt x="4860" y="4372"/>
                </a:lnTo>
                <a:lnTo>
                  <a:pt x="4847" y="437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tIns="504000" r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46" name="购物车"/>
          <p:cNvSpPr/>
          <p:nvPr/>
        </p:nvSpPr>
        <p:spPr>
          <a:xfrm>
            <a:off x="11160760" y="3702050"/>
            <a:ext cx="636905" cy="488950"/>
          </a:xfrm>
          <a:custGeom>
            <a:avLst/>
            <a:gdLst/>
            <a:ahLst/>
            <a:cxnLst/>
            <a:rect l="l" t="t" r="r" b="b"/>
            <a:pathLst>
              <a:path w="2017634" h="1640262">
                <a:moveTo>
                  <a:pt x="1178908" y="1348054"/>
                </a:moveTo>
                <a:cubicBezTo>
                  <a:pt x="1259599" y="1348054"/>
                  <a:pt x="1325012" y="1413467"/>
                  <a:pt x="1325012" y="1494158"/>
                </a:cubicBezTo>
                <a:cubicBezTo>
                  <a:pt x="1325012" y="1574849"/>
                  <a:pt x="1259599" y="1640262"/>
                  <a:pt x="1178908" y="1640262"/>
                </a:cubicBezTo>
                <a:cubicBezTo>
                  <a:pt x="1098217" y="1640262"/>
                  <a:pt x="1032804" y="1574849"/>
                  <a:pt x="1032804" y="1494158"/>
                </a:cubicBezTo>
                <a:cubicBezTo>
                  <a:pt x="1032804" y="1413467"/>
                  <a:pt x="1098217" y="1348054"/>
                  <a:pt x="1178908" y="1348054"/>
                </a:cubicBezTo>
                <a:close/>
                <a:moveTo>
                  <a:pt x="570842" y="1348054"/>
                </a:moveTo>
                <a:cubicBezTo>
                  <a:pt x="651533" y="1348054"/>
                  <a:pt x="716946" y="1413467"/>
                  <a:pt x="716946" y="1494158"/>
                </a:cubicBezTo>
                <a:cubicBezTo>
                  <a:pt x="716946" y="1574849"/>
                  <a:pt x="651533" y="1640262"/>
                  <a:pt x="570842" y="1640262"/>
                </a:cubicBezTo>
                <a:cubicBezTo>
                  <a:pt x="490151" y="1640262"/>
                  <a:pt x="424738" y="1574849"/>
                  <a:pt x="424738" y="1494158"/>
                </a:cubicBezTo>
                <a:cubicBezTo>
                  <a:pt x="424738" y="1413467"/>
                  <a:pt x="490151" y="1348054"/>
                  <a:pt x="570842" y="1348054"/>
                </a:cubicBezTo>
                <a:close/>
                <a:moveTo>
                  <a:pt x="1149312" y="999708"/>
                </a:moveTo>
                <a:lnTo>
                  <a:pt x="1149312" y="1250720"/>
                </a:lnTo>
                <a:lnTo>
                  <a:pt x="1418800" y="1250720"/>
                </a:lnTo>
                <a:lnTo>
                  <a:pt x="1481553" y="999708"/>
                </a:lnTo>
                <a:close/>
                <a:moveTo>
                  <a:pt x="649034" y="999708"/>
                </a:moveTo>
                <a:lnTo>
                  <a:pt x="649034" y="1250720"/>
                </a:lnTo>
                <a:lnTo>
                  <a:pt x="1084512" y="1250720"/>
                </a:lnTo>
                <a:lnTo>
                  <a:pt x="1084512" y="999708"/>
                </a:lnTo>
                <a:close/>
                <a:moveTo>
                  <a:pt x="248677" y="999708"/>
                </a:moveTo>
                <a:lnTo>
                  <a:pt x="311430" y="1250720"/>
                </a:lnTo>
                <a:lnTo>
                  <a:pt x="584234" y="1250720"/>
                </a:lnTo>
                <a:lnTo>
                  <a:pt x="584234" y="999708"/>
                </a:lnTo>
                <a:close/>
                <a:moveTo>
                  <a:pt x="1149312" y="685271"/>
                </a:moveTo>
                <a:lnTo>
                  <a:pt x="1149312" y="934908"/>
                </a:lnTo>
                <a:lnTo>
                  <a:pt x="1497753" y="934908"/>
                </a:lnTo>
                <a:lnTo>
                  <a:pt x="1560162" y="685271"/>
                </a:lnTo>
                <a:close/>
                <a:moveTo>
                  <a:pt x="649034" y="685271"/>
                </a:moveTo>
                <a:lnTo>
                  <a:pt x="649034" y="934908"/>
                </a:lnTo>
                <a:lnTo>
                  <a:pt x="1084512" y="934908"/>
                </a:lnTo>
                <a:lnTo>
                  <a:pt x="1084512" y="685271"/>
                </a:lnTo>
                <a:close/>
                <a:moveTo>
                  <a:pt x="170068" y="685271"/>
                </a:moveTo>
                <a:lnTo>
                  <a:pt x="232477" y="934908"/>
                </a:lnTo>
                <a:lnTo>
                  <a:pt x="584234" y="934908"/>
                </a:lnTo>
                <a:lnTo>
                  <a:pt x="584234" y="685271"/>
                </a:lnTo>
                <a:close/>
                <a:moveTo>
                  <a:pt x="1149312" y="369459"/>
                </a:moveTo>
                <a:lnTo>
                  <a:pt x="1149312" y="620471"/>
                </a:lnTo>
                <a:lnTo>
                  <a:pt x="1576362" y="620471"/>
                </a:lnTo>
                <a:lnTo>
                  <a:pt x="1578463" y="612068"/>
                </a:lnTo>
                <a:lnTo>
                  <a:pt x="1576909" y="612068"/>
                </a:lnTo>
                <a:lnTo>
                  <a:pt x="1637562" y="369459"/>
                </a:lnTo>
                <a:close/>
                <a:moveTo>
                  <a:pt x="649034" y="369459"/>
                </a:moveTo>
                <a:lnTo>
                  <a:pt x="649034" y="620471"/>
                </a:lnTo>
                <a:lnTo>
                  <a:pt x="1084512" y="620471"/>
                </a:lnTo>
                <a:lnTo>
                  <a:pt x="1084512" y="369459"/>
                </a:lnTo>
                <a:close/>
                <a:moveTo>
                  <a:pt x="91115" y="369459"/>
                </a:moveTo>
                <a:lnTo>
                  <a:pt x="154875" y="624499"/>
                </a:lnTo>
                <a:lnTo>
                  <a:pt x="154875" y="620471"/>
                </a:lnTo>
                <a:lnTo>
                  <a:pt x="584234" y="620471"/>
                </a:lnTo>
                <a:lnTo>
                  <a:pt x="584234" y="369459"/>
                </a:lnTo>
                <a:close/>
                <a:moveTo>
                  <a:pt x="1729602" y="0"/>
                </a:moveTo>
                <a:lnTo>
                  <a:pt x="1729926" y="0"/>
                </a:lnTo>
                <a:lnTo>
                  <a:pt x="1805186" y="0"/>
                </a:lnTo>
                <a:lnTo>
                  <a:pt x="2017634" y="0"/>
                </a:lnTo>
                <a:lnTo>
                  <a:pt x="2017634" y="64800"/>
                </a:lnTo>
                <a:lnTo>
                  <a:pt x="1788986" y="64800"/>
                </a:lnTo>
                <a:lnTo>
                  <a:pt x="1728678" y="306034"/>
                </a:lnTo>
                <a:lnTo>
                  <a:pt x="1730231" y="306034"/>
                </a:lnTo>
                <a:lnTo>
                  <a:pt x="1478203" y="1314146"/>
                </a:lnTo>
                <a:lnTo>
                  <a:pt x="252028" y="1314146"/>
                </a:lnTo>
                <a:lnTo>
                  <a:pt x="0" y="306034"/>
                </a:lnTo>
                <a:lnTo>
                  <a:pt x="1653418" y="306034"/>
                </a:lnTo>
                <a:lnTo>
                  <a:pt x="1729602" y="129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显示器"/>
          <p:cNvSpPr/>
          <p:nvPr/>
        </p:nvSpPr>
        <p:spPr bwMode="auto">
          <a:xfrm>
            <a:off x="596900" y="4821555"/>
            <a:ext cx="520065" cy="520065"/>
          </a:xfrm>
          <a:custGeom>
            <a:avLst/>
            <a:gdLst/>
            <a:ahLst/>
            <a:cxnLst/>
            <a:rect l="0" t="0" r="r" b="b"/>
            <a:pathLst>
              <a:path w="4999037" h="4260141">
                <a:moveTo>
                  <a:pt x="1900345" y="3557911"/>
                </a:moveTo>
                <a:lnTo>
                  <a:pt x="3097730" y="3557911"/>
                </a:lnTo>
                <a:lnTo>
                  <a:pt x="3102535" y="3590573"/>
                </a:lnTo>
                <a:lnTo>
                  <a:pt x="3107340" y="3623235"/>
                </a:lnTo>
                <a:lnTo>
                  <a:pt x="3113106" y="3656858"/>
                </a:lnTo>
                <a:lnTo>
                  <a:pt x="3119833" y="3691441"/>
                </a:lnTo>
                <a:lnTo>
                  <a:pt x="3126560" y="3717378"/>
                </a:lnTo>
                <a:lnTo>
                  <a:pt x="3134248" y="3744276"/>
                </a:lnTo>
                <a:lnTo>
                  <a:pt x="3140975" y="3769253"/>
                </a:lnTo>
                <a:lnTo>
                  <a:pt x="3148663" y="3795190"/>
                </a:lnTo>
                <a:lnTo>
                  <a:pt x="3158272" y="3821127"/>
                </a:lnTo>
                <a:lnTo>
                  <a:pt x="3166921" y="3846104"/>
                </a:lnTo>
                <a:lnTo>
                  <a:pt x="3177492" y="3871081"/>
                </a:lnTo>
                <a:lnTo>
                  <a:pt x="3189024" y="3895097"/>
                </a:lnTo>
                <a:lnTo>
                  <a:pt x="3200556" y="3919113"/>
                </a:lnTo>
                <a:lnTo>
                  <a:pt x="3213048" y="3941208"/>
                </a:lnTo>
                <a:lnTo>
                  <a:pt x="3226502" y="3964263"/>
                </a:lnTo>
                <a:lnTo>
                  <a:pt x="3240917" y="3984437"/>
                </a:lnTo>
                <a:lnTo>
                  <a:pt x="3256293" y="4004610"/>
                </a:lnTo>
                <a:lnTo>
                  <a:pt x="3271668" y="4024784"/>
                </a:lnTo>
                <a:lnTo>
                  <a:pt x="3288966" y="4042075"/>
                </a:lnTo>
                <a:lnTo>
                  <a:pt x="3306264" y="4058406"/>
                </a:lnTo>
                <a:lnTo>
                  <a:pt x="3318757" y="4069934"/>
                </a:lnTo>
                <a:lnTo>
                  <a:pt x="3331249" y="4079540"/>
                </a:lnTo>
                <a:lnTo>
                  <a:pt x="3344703" y="4089147"/>
                </a:lnTo>
                <a:lnTo>
                  <a:pt x="3358157" y="4097793"/>
                </a:lnTo>
                <a:lnTo>
                  <a:pt x="3372572" y="4106438"/>
                </a:lnTo>
                <a:lnTo>
                  <a:pt x="3386026" y="4114123"/>
                </a:lnTo>
                <a:lnTo>
                  <a:pt x="3402362" y="4121809"/>
                </a:lnTo>
                <a:lnTo>
                  <a:pt x="3417738" y="4127573"/>
                </a:lnTo>
                <a:lnTo>
                  <a:pt x="3433114" y="4133336"/>
                </a:lnTo>
                <a:lnTo>
                  <a:pt x="3450411" y="4138140"/>
                </a:lnTo>
                <a:lnTo>
                  <a:pt x="3467709" y="4142943"/>
                </a:lnTo>
                <a:lnTo>
                  <a:pt x="3485007" y="4145825"/>
                </a:lnTo>
                <a:lnTo>
                  <a:pt x="3504227" y="4148707"/>
                </a:lnTo>
                <a:lnTo>
                  <a:pt x="3523446" y="4151589"/>
                </a:lnTo>
                <a:lnTo>
                  <a:pt x="3543627" y="4152549"/>
                </a:lnTo>
                <a:lnTo>
                  <a:pt x="3564769" y="4152549"/>
                </a:lnTo>
                <a:lnTo>
                  <a:pt x="3564769" y="4260141"/>
                </a:lnTo>
                <a:lnTo>
                  <a:pt x="1434268" y="4260141"/>
                </a:lnTo>
                <a:lnTo>
                  <a:pt x="1434268" y="4152549"/>
                </a:lnTo>
                <a:lnTo>
                  <a:pt x="1455409" y="4152549"/>
                </a:lnTo>
                <a:lnTo>
                  <a:pt x="1474629" y="4151589"/>
                </a:lnTo>
                <a:lnTo>
                  <a:pt x="1493849" y="4148707"/>
                </a:lnTo>
                <a:lnTo>
                  <a:pt x="1513068" y="4145825"/>
                </a:lnTo>
                <a:lnTo>
                  <a:pt x="1530366" y="4142943"/>
                </a:lnTo>
                <a:lnTo>
                  <a:pt x="1547664" y="4138140"/>
                </a:lnTo>
                <a:lnTo>
                  <a:pt x="1564962" y="4133336"/>
                </a:lnTo>
                <a:lnTo>
                  <a:pt x="1581298" y="4127573"/>
                </a:lnTo>
                <a:lnTo>
                  <a:pt x="1596674" y="4121809"/>
                </a:lnTo>
                <a:lnTo>
                  <a:pt x="1612050" y="4114123"/>
                </a:lnTo>
                <a:lnTo>
                  <a:pt x="1626465" y="4106438"/>
                </a:lnTo>
                <a:lnTo>
                  <a:pt x="1639918" y="4097793"/>
                </a:lnTo>
                <a:lnTo>
                  <a:pt x="1653372" y="4089147"/>
                </a:lnTo>
                <a:lnTo>
                  <a:pt x="1666826" y="4079540"/>
                </a:lnTo>
                <a:lnTo>
                  <a:pt x="1679319" y="4069934"/>
                </a:lnTo>
                <a:lnTo>
                  <a:pt x="1691811" y="4058406"/>
                </a:lnTo>
                <a:lnTo>
                  <a:pt x="1703343" y="4047839"/>
                </a:lnTo>
                <a:lnTo>
                  <a:pt x="1715836" y="4036311"/>
                </a:lnTo>
                <a:lnTo>
                  <a:pt x="1726407" y="4024784"/>
                </a:lnTo>
                <a:lnTo>
                  <a:pt x="1736978" y="4012295"/>
                </a:lnTo>
                <a:lnTo>
                  <a:pt x="1757158" y="3985397"/>
                </a:lnTo>
                <a:lnTo>
                  <a:pt x="1776378" y="3956578"/>
                </a:lnTo>
                <a:lnTo>
                  <a:pt x="1793676" y="3926798"/>
                </a:lnTo>
                <a:lnTo>
                  <a:pt x="1809052" y="3895097"/>
                </a:lnTo>
                <a:lnTo>
                  <a:pt x="1824427" y="3863396"/>
                </a:lnTo>
                <a:lnTo>
                  <a:pt x="1837881" y="3829773"/>
                </a:lnTo>
                <a:lnTo>
                  <a:pt x="1849413" y="3795190"/>
                </a:lnTo>
                <a:lnTo>
                  <a:pt x="1859984" y="3761568"/>
                </a:lnTo>
                <a:lnTo>
                  <a:pt x="1868632" y="3726984"/>
                </a:lnTo>
                <a:lnTo>
                  <a:pt x="1878242" y="3692401"/>
                </a:lnTo>
                <a:lnTo>
                  <a:pt x="1884969" y="3657818"/>
                </a:lnTo>
                <a:lnTo>
                  <a:pt x="1890735" y="3623235"/>
                </a:lnTo>
                <a:lnTo>
                  <a:pt x="1896501" y="3590573"/>
                </a:lnTo>
                <a:lnTo>
                  <a:pt x="1900345" y="3557911"/>
                </a:lnTo>
                <a:close/>
                <a:moveTo>
                  <a:pt x="344993" y="345832"/>
                </a:moveTo>
                <a:lnTo>
                  <a:pt x="344993" y="3036592"/>
                </a:lnTo>
                <a:lnTo>
                  <a:pt x="4655005" y="3036592"/>
                </a:lnTo>
                <a:lnTo>
                  <a:pt x="4655005" y="345832"/>
                </a:lnTo>
                <a:lnTo>
                  <a:pt x="344993" y="345832"/>
                </a:lnTo>
                <a:close/>
                <a:moveTo>
                  <a:pt x="142226" y="0"/>
                </a:moveTo>
                <a:lnTo>
                  <a:pt x="4857773" y="0"/>
                </a:lnTo>
                <a:lnTo>
                  <a:pt x="4872187" y="961"/>
                </a:lnTo>
                <a:lnTo>
                  <a:pt x="4885641" y="2882"/>
                </a:lnTo>
                <a:lnTo>
                  <a:pt x="4899095" y="6725"/>
                </a:lnTo>
                <a:lnTo>
                  <a:pt x="4913510" y="10567"/>
                </a:lnTo>
                <a:lnTo>
                  <a:pt x="4925042" y="17292"/>
                </a:lnTo>
                <a:lnTo>
                  <a:pt x="4936573" y="24016"/>
                </a:lnTo>
                <a:lnTo>
                  <a:pt x="4947144" y="32662"/>
                </a:lnTo>
                <a:lnTo>
                  <a:pt x="4957715" y="42268"/>
                </a:lnTo>
                <a:lnTo>
                  <a:pt x="4967325" y="51875"/>
                </a:lnTo>
                <a:lnTo>
                  <a:pt x="4975974" y="62442"/>
                </a:lnTo>
                <a:lnTo>
                  <a:pt x="4982701" y="73970"/>
                </a:lnTo>
                <a:lnTo>
                  <a:pt x="4988466" y="87419"/>
                </a:lnTo>
                <a:lnTo>
                  <a:pt x="4993271" y="99907"/>
                </a:lnTo>
                <a:lnTo>
                  <a:pt x="4996154" y="113356"/>
                </a:lnTo>
                <a:lnTo>
                  <a:pt x="4999037" y="127766"/>
                </a:lnTo>
                <a:lnTo>
                  <a:pt x="4999037" y="142175"/>
                </a:lnTo>
                <a:lnTo>
                  <a:pt x="4999037" y="3238327"/>
                </a:lnTo>
                <a:lnTo>
                  <a:pt x="4999037" y="3253697"/>
                </a:lnTo>
                <a:lnTo>
                  <a:pt x="4996154" y="3268106"/>
                </a:lnTo>
                <a:lnTo>
                  <a:pt x="4993271" y="3281555"/>
                </a:lnTo>
                <a:lnTo>
                  <a:pt x="4988466" y="3295004"/>
                </a:lnTo>
                <a:lnTo>
                  <a:pt x="4982701" y="3307493"/>
                </a:lnTo>
                <a:lnTo>
                  <a:pt x="4975974" y="3319021"/>
                </a:lnTo>
                <a:lnTo>
                  <a:pt x="4967325" y="3329588"/>
                </a:lnTo>
                <a:lnTo>
                  <a:pt x="4957715" y="3339194"/>
                </a:lnTo>
                <a:lnTo>
                  <a:pt x="4947144" y="3349761"/>
                </a:lnTo>
                <a:lnTo>
                  <a:pt x="4936573" y="3357446"/>
                </a:lnTo>
                <a:lnTo>
                  <a:pt x="4925042" y="3364171"/>
                </a:lnTo>
                <a:lnTo>
                  <a:pt x="4913510" y="3369935"/>
                </a:lnTo>
                <a:lnTo>
                  <a:pt x="4899095" y="3374738"/>
                </a:lnTo>
                <a:lnTo>
                  <a:pt x="4885641" y="3378580"/>
                </a:lnTo>
                <a:lnTo>
                  <a:pt x="4872187" y="3380502"/>
                </a:lnTo>
                <a:lnTo>
                  <a:pt x="4857773" y="3381462"/>
                </a:lnTo>
                <a:lnTo>
                  <a:pt x="142226" y="3381462"/>
                </a:lnTo>
                <a:lnTo>
                  <a:pt x="127811" y="3380502"/>
                </a:lnTo>
                <a:lnTo>
                  <a:pt x="113396" y="3378580"/>
                </a:lnTo>
                <a:lnTo>
                  <a:pt x="99942" y="3374738"/>
                </a:lnTo>
                <a:lnTo>
                  <a:pt x="86489" y="3369935"/>
                </a:lnTo>
                <a:lnTo>
                  <a:pt x="73996" y="3364171"/>
                </a:lnTo>
                <a:lnTo>
                  <a:pt x="62464" y="3357446"/>
                </a:lnTo>
                <a:lnTo>
                  <a:pt x="51893" y="3349761"/>
                </a:lnTo>
                <a:lnTo>
                  <a:pt x="42283" y="3339194"/>
                </a:lnTo>
                <a:lnTo>
                  <a:pt x="31713" y="3329588"/>
                </a:lnTo>
                <a:lnTo>
                  <a:pt x="24025" y="3319021"/>
                </a:lnTo>
                <a:lnTo>
                  <a:pt x="17298" y="3307493"/>
                </a:lnTo>
                <a:lnTo>
                  <a:pt x="11532" y="3295004"/>
                </a:lnTo>
                <a:lnTo>
                  <a:pt x="6727" y="3281555"/>
                </a:lnTo>
                <a:lnTo>
                  <a:pt x="2883" y="3268106"/>
                </a:lnTo>
                <a:lnTo>
                  <a:pt x="961" y="3253697"/>
                </a:lnTo>
                <a:lnTo>
                  <a:pt x="0" y="3238327"/>
                </a:lnTo>
                <a:lnTo>
                  <a:pt x="0" y="142175"/>
                </a:lnTo>
                <a:lnTo>
                  <a:pt x="961" y="127766"/>
                </a:lnTo>
                <a:lnTo>
                  <a:pt x="2883" y="113356"/>
                </a:lnTo>
                <a:lnTo>
                  <a:pt x="6727" y="99907"/>
                </a:lnTo>
                <a:lnTo>
                  <a:pt x="11532" y="87419"/>
                </a:lnTo>
                <a:lnTo>
                  <a:pt x="17298" y="73970"/>
                </a:lnTo>
                <a:lnTo>
                  <a:pt x="24025" y="62442"/>
                </a:lnTo>
                <a:lnTo>
                  <a:pt x="31713" y="51875"/>
                </a:lnTo>
                <a:lnTo>
                  <a:pt x="42283" y="42268"/>
                </a:lnTo>
                <a:lnTo>
                  <a:pt x="51893" y="32662"/>
                </a:lnTo>
                <a:lnTo>
                  <a:pt x="62464" y="24016"/>
                </a:lnTo>
                <a:lnTo>
                  <a:pt x="73996" y="17292"/>
                </a:lnTo>
                <a:lnTo>
                  <a:pt x="86489" y="10567"/>
                </a:lnTo>
                <a:lnTo>
                  <a:pt x="99942" y="6725"/>
                </a:lnTo>
                <a:lnTo>
                  <a:pt x="113396" y="2882"/>
                </a:lnTo>
                <a:lnTo>
                  <a:pt x="127811" y="961"/>
                </a:lnTo>
                <a:lnTo>
                  <a:pt x="142226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bIns="39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1" name="蓝牙"/>
          <p:cNvSpPr/>
          <p:nvPr/>
        </p:nvSpPr>
        <p:spPr bwMode="auto">
          <a:xfrm>
            <a:off x="1868170" y="4821555"/>
            <a:ext cx="520065" cy="520065"/>
          </a:xfrm>
          <a:custGeom>
            <a:avLst/>
            <a:gdLst>
              <a:gd name="T0" fmla="*/ 1003326 w 2665"/>
              <a:gd name="T1" fmla="*/ 573986 h 5058"/>
              <a:gd name="T2" fmla="*/ 429943 w 2665"/>
              <a:gd name="T3" fmla="*/ 0 h 5058"/>
              <a:gd name="T4" fmla="*/ 429943 w 2665"/>
              <a:gd name="T5" fmla="*/ 756652 h 5058"/>
              <a:gd name="T6" fmla="*/ 114827 w 2665"/>
              <a:gd name="T7" fmla="*/ 440658 h 5058"/>
              <a:gd name="T8" fmla="*/ 0 w 2665"/>
              <a:gd name="T9" fmla="*/ 555531 h 5058"/>
              <a:gd name="T10" fmla="*/ 395683 w 2665"/>
              <a:gd name="T11" fmla="*/ 952500 h 5058"/>
              <a:gd name="T12" fmla="*/ 0 w 2665"/>
              <a:gd name="T13" fmla="*/ 1349469 h 5058"/>
              <a:gd name="T14" fmla="*/ 114827 w 2665"/>
              <a:gd name="T15" fmla="*/ 1464342 h 5058"/>
              <a:gd name="T16" fmla="*/ 429943 w 2665"/>
              <a:gd name="T17" fmla="*/ 1149101 h 5058"/>
              <a:gd name="T18" fmla="*/ 429943 w 2665"/>
              <a:gd name="T19" fmla="*/ 1905000 h 5058"/>
              <a:gd name="T20" fmla="*/ 1003326 w 2665"/>
              <a:gd name="T21" fmla="*/ 1331767 h 5058"/>
              <a:gd name="T22" fmla="*/ 624961 w 2665"/>
              <a:gd name="T23" fmla="*/ 952500 h 5058"/>
              <a:gd name="T24" fmla="*/ 1003326 w 2665"/>
              <a:gd name="T25" fmla="*/ 573986 h 5058"/>
              <a:gd name="T26" fmla="*/ 774425 w 2665"/>
              <a:gd name="T27" fmla="*/ 574739 h 5058"/>
              <a:gd name="T28" fmla="*/ 591454 w 2665"/>
              <a:gd name="T29" fmla="*/ 757782 h 5058"/>
              <a:gd name="T30" fmla="*/ 591078 w 2665"/>
              <a:gd name="T31" fmla="*/ 391320 h 5058"/>
              <a:gd name="T32" fmla="*/ 774425 w 2665"/>
              <a:gd name="T33" fmla="*/ 574739 h 5058"/>
              <a:gd name="T34" fmla="*/ 774425 w 2665"/>
              <a:gd name="T35" fmla="*/ 1330261 h 5058"/>
              <a:gd name="T36" fmla="*/ 591078 w 2665"/>
              <a:gd name="T37" fmla="*/ 1513304 h 5058"/>
              <a:gd name="T38" fmla="*/ 591454 w 2665"/>
              <a:gd name="T39" fmla="*/ 1147218 h 5058"/>
              <a:gd name="T40" fmla="*/ 774425 w 2665"/>
              <a:gd name="T41" fmla="*/ 1330261 h 505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665" h="5058">
                <a:moveTo>
                  <a:pt x="2665" y="1524"/>
                </a:moveTo>
                <a:lnTo>
                  <a:pt x="1142" y="0"/>
                </a:lnTo>
                <a:lnTo>
                  <a:pt x="1142" y="2009"/>
                </a:lnTo>
                <a:lnTo>
                  <a:pt x="305" y="1170"/>
                </a:lnTo>
                <a:lnTo>
                  <a:pt x="0" y="1475"/>
                </a:lnTo>
                <a:lnTo>
                  <a:pt x="1051" y="2529"/>
                </a:lnTo>
                <a:lnTo>
                  <a:pt x="0" y="3583"/>
                </a:lnTo>
                <a:lnTo>
                  <a:pt x="305" y="3888"/>
                </a:lnTo>
                <a:lnTo>
                  <a:pt x="1142" y="3051"/>
                </a:lnTo>
                <a:lnTo>
                  <a:pt x="1142" y="5058"/>
                </a:lnTo>
                <a:lnTo>
                  <a:pt x="2665" y="3536"/>
                </a:lnTo>
                <a:lnTo>
                  <a:pt x="1660" y="2529"/>
                </a:lnTo>
                <a:lnTo>
                  <a:pt x="2665" y="1524"/>
                </a:lnTo>
                <a:close/>
                <a:moveTo>
                  <a:pt x="2057" y="1526"/>
                </a:moveTo>
                <a:lnTo>
                  <a:pt x="1571" y="2012"/>
                </a:lnTo>
                <a:lnTo>
                  <a:pt x="1570" y="1039"/>
                </a:lnTo>
                <a:lnTo>
                  <a:pt x="2057" y="1526"/>
                </a:lnTo>
                <a:close/>
                <a:moveTo>
                  <a:pt x="2057" y="3532"/>
                </a:moveTo>
                <a:lnTo>
                  <a:pt x="1570" y="4018"/>
                </a:lnTo>
                <a:lnTo>
                  <a:pt x="1571" y="3046"/>
                </a:lnTo>
                <a:lnTo>
                  <a:pt x="2057" y="353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手机"/>
          <p:cNvSpPr/>
          <p:nvPr/>
        </p:nvSpPr>
        <p:spPr bwMode="auto">
          <a:xfrm>
            <a:off x="3139440" y="4821555"/>
            <a:ext cx="255270" cy="52006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话筒"/>
          <p:cNvSpPr/>
          <p:nvPr/>
        </p:nvSpPr>
        <p:spPr>
          <a:xfrm>
            <a:off x="4145915" y="4821555"/>
            <a:ext cx="298450" cy="520065"/>
          </a:xfrm>
          <a:custGeom>
            <a:avLst/>
            <a:gdLst>
              <a:gd name="connsiteX0" fmla="*/ 788945 w 3886200"/>
              <a:gd name="connsiteY0" fmla="*/ 3994579 h 7565524"/>
              <a:gd name="connsiteX1" fmla="*/ 793367 w 3886200"/>
              <a:gd name="connsiteY1" fmla="*/ 4082152 h 7565524"/>
              <a:gd name="connsiteX2" fmla="*/ 1943100 w 3886200"/>
              <a:gd name="connsiteY2" fmla="*/ 5119688 h 7565524"/>
              <a:gd name="connsiteX3" fmla="*/ 3092833 w 3886200"/>
              <a:gd name="connsiteY3" fmla="*/ 4082152 h 7565524"/>
              <a:gd name="connsiteX4" fmla="*/ 3097256 w 3886200"/>
              <a:gd name="connsiteY4" fmla="*/ 3994579 h 7565524"/>
              <a:gd name="connsiteX5" fmla="*/ 3087777 w 3886200"/>
              <a:gd name="connsiteY5" fmla="*/ 4031441 h 7565524"/>
              <a:gd name="connsiteX6" fmla="*/ 1943100 w 3886200"/>
              <a:gd name="connsiteY6" fmla="*/ 4873587 h 7565524"/>
              <a:gd name="connsiteX7" fmla="*/ 798423 w 3886200"/>
              <a:gd name="connsiteY7" fmla="*/ 4031441 h 7565524"/>
              <a:gd name="connsiteX8" fmla="*/ 0 w 3886200"/>
              <a:gd name="connsiteY8" fmla="*/ 3009901 h 7565524"/>
              <a:gd name="connsiteX9" fmla="*/ 308086 w 3886200"/>
              <a:gd name="connsiteY9" fmla="*/ 3009901 h 7565524"/>
              <a:gd name="connsiteX10" fmla="*/ 308086 w 3886200"/>
              <a:gd name="connsiteY10" fmla="*/ 4175662 h 7565524"/>
              <a:gd name="connsiteX11" fmla="*/ 1943101 w 3886200"/>
              <a:gd name="connsiteY11" fmla="*/ 5810677 h 7565524"/>
              <a:gd name="connsiteX12" fmla="*/ 1943100 w 3886200"/>
              <a:gd name="connsiteY12" fmla="*/ 5810678 h 7565524"/>
              <a:gd name="connsiteX13" fmla="*/ 3578115 w 3886200"/>
              <a:gd name="connsiteY13" fmla="*/ 4175663 h 7565524"/>
              <a:gd name="connsiteX14" fmla="*/ 3578116 w 3886200"/>
              <a:gd name="connsiteY14" fmla="*/ 3009901 h 7565524"/>
              <a:gd name="connsiteX15" fmla="*/ 3886200 w 3886200"/>
              <a:gd name="connsiteY15" fmla="*/ 3009901 h 7565524"/>
              <a:gd name="connsiteX16" fmla="*/ 3886200 w 3886200"/>
              <a:gd name="connsiteY16" fmla="*/ 4235878 h 7565524"/>
              <a:gd name="connsiteX17" fmla="*/ 2520919 w 3886200"/>
              <a:gd name="connsiteY17" fmla="*/ 6091620 h 7565524"/>
              <a:gd name="connsiteX18" fmla="*/ 2336800 w 3886200"/>
              <a:gd name="connsiteY18" fmla="*/ 6138961 h 7565524"/>
              <a:gd name="connsiteX19" fmla="*/ 2336800 w 3886200"/>
              <a:gd name="connsiteY19" fmla="*/ 6591300 h 7565524"/>
              <a:gd name="connsiteX20" fmla="*/ 3062539 w 3886200"/>
              <a:gd name="connsiteY20" fmla="*/ 6591300 h 7565524"/>
              <a:gd name="connsiteX21" fmla="*/ 3549651 w 3886200"/>
              <a:gd name="connsiteY21" fmla="*/ 7078412 h 7565524"/>
              <a:gd name="connsiteX22" fmla="*/ 3549650 w 3886200"/>
              <a:gd name="connsiteY22" fmla="*/ 7078412 h 7565524"/>
              <a:gd name="connsiteX23" fmla="*/ 3062538 w 3886200"/>
              <a:gd name="connsiteY23" fmla="*/ 7565524 h 7565524"/>
              <a:gd name="connsiteX24" fmla="*/ 823662 w 3886200"/>
              <a:gd name="connsiteY24" fmla="*/ 7565523 h 7565524"/>
              <a:gd name="connsiteX25" fmla="*/ 346447 w 3886200"/>
              <a:gd name="connsiteY25" fmla="*/ 7176581 h 7565524"/>
              <a:gd name="connsiteX26" fmla="*/ 336550 w 3886200"/>
              <a:gd name="connsiteY26" fmla="*/ 7078412 h 7565524"/>
              <a:gd name="connsiteX27" fmla="*/ 346447 w 3886200"/>
              <a:gd name="connsiteY27" fmla="*/ 6980242 h 7565524"/>
              <a:gd name="connsiteX28" fmla="*/ 823662 w 3886200"/>
              <a:gd name="connsiteY28" fmla="*/ 6591300 h 7565524"/>
              <a:gd name="connsiteX29" fmla="*/ 1549400 w 3886200"/>
              <a:gd name="connsiteY29" fmla="*/ 6591300 h 7565524"/>
              <a:gd name="connsiteX30" fmla="*/ 1549400 w 3886200"/>
              <a:gd name="connsiteY30" fmla="*/ 6138961 h 7565524"/>
              <a:gd name="connsiteX31" fmla="*/ 1365282 w 3886200"/>
              <a:gd name="connsiteY31" fmla="*/ 6091620 h 7565524"/>
              <a:gd name="connsiteX32" fmla="*/ 0 w 3886200"/>
              <a:gd name="connsiteY32" fmla="*/ 4235878 h 7565524"/>
              <a:gd name="connsiteX33" fmla="*/ 622300 w 3886200"/>
              <a:gd name="connsiteY33" fmla="*/ 2818278 h 7565524"/>
              <a:gd name="connsiteX34" fmla="*/ 3263900 w 3886200"/>
              <a:gd name="connsiteY34" fmla="*/ 2818278 h 7565524"/>
              <a:gd name="connsiteX35" fmla="*/ 3263900 w 3886200"/>
              <a:gd name="connsiteY35" fmla="*/ 4152900 h 7565524"/>
              <a:gd name="connsiteX36" fmla="*/ 1943100 w 3886200"/>
              <a:gd name="connsiteY36" fmla="*/ 5473700 h 7565524"/>
              <a:gd name="connsiteX37" fmla="*/ 622300 w 3886200"/>
              <a:gd name="connsiteY37" fmla="*/ 4152900 h 7565524"/>
              <a:gd name="connsiteX38" fmla="*/ 622300 w 3886200"/>
              <a:gd name="connsiteY38" fmla="*/ 2432670 h 7565524"/>
              <a:gd name="connsiteX39" fmla="*/ 3263900 w 3886200"/>
              <a:gd name="connsiteY39" fmla="*/ 2432670 h 7565524"/>
              <a:gd name="connsiteX40" fmla="*/ 3263900 w 3886200"/>
              <a:gd name="connsiteY40" fmla="*/ 2655422 h 7565524"/>
              <a:gd name="connsiteX41" fmla="*/ 622300 w 3886200"/>
              <a:gd name="connsiteY41" fmla="*/ 2655422 h 7565524"/>
              <a:gd name="connsiteX42" fmla="*/ 622300 w 3886200"/>
              <a:gd name="connsiteY42" fmla="*/ 2047063 h 7565524"/>
              <a:gd name="connsiteX43" fmla="*/ 3263900 w 3886200"/>
              <a:gd name="connsiteY43" fmla="*/ 2047063 h 7565524"/>
              <a:gd name="connsiteX44" fmla="*/ 3263900 w 3886200"/>
              <a:gd name="connsiteY44" fmla="*/ 2269814 h 7565524"/>
              <a:gd name="connsiteX45" fmla="*/ 622300 w 3886200"/>
              <a:gd name="connsiteY45" fmla="*/ 2269814 h 7565524"/>
              <a:gd name="connsiteX46" fmla="*/ 622300 w 3886200"/>
              <a:gd name="connsiteY46" fmla="*/ 1661456 h 7565524"/>
              <a:gd name="connsiteX47" fmla="*/ 3263900 w 3886200"/>
              <a:gd name="connsiteY47" fmla="*/ 1661456 h 7565524"/>
              <a:gd name="connsiteX48" fmla="*/ 3263900 w 3886200"/>
              <a:gd name="connsiteY48" fmla="*/ 1884207 h 7565524"/>
              <a:gd name="connsiteX49" fmla="*/ 622300 w 3886200"/>
              <a:gd name="connsiteY49" fmla="*/ 1884207 h 7565524"/>
              <a:gd name="connsiteX50" fmla="*/ 1943100 w 3886200"/>
              <a:gd name="connsiteY50" fmla="*/ 0 h 7565524"/>
              <a:gd name="connsiteX51" fmla="*/ 3263900 w 3886200"/>
              <a:gd name="connsiteY51" fmla="*/ 1320800 h 7565524"/>
              <a:gd name="connsiteX52" fmla="*/ 3263900 w 3886200"/>
              <a:gd name="connsiteY52" fmla="*/ 1498600 h 7565524"/>
              <a:gd name="connsiteX53" fmla="*/ 622300 w 3886200"/>
              <a:gd name="connsiteY53" fmla="*/ 1498600 h 7565524"/>
              <a:gd name="connsiteX54" fmla="*/ 622300 w 3886200"/>
              <a:gd name="connsiteY54" fmla="*/ 1320800 h 7565524"/>
              <a:gd name="connsiteX55" fmla="*/ 1943100 w 3886200"/>
              <a:gd name="connsiteY55" fmla="*/ 0 h 756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3886200" h="7565524">
                <a:moveTo>
                  <a:pt x="788945" y="3994579"/>
                </a:moveTo>
                <a:lnTo>
                  <a:pt x="793367" y="4082152"/>
                </a:lnTo>
                <a:cubicBezTo>
                  <a:pt x="852550" y="4664920"/>
                  <a:pt x="1344717" y="5119688"/>
                  <a:pt x="1943100" y="5119688"/>
                </a:cubicBezTo>
                <a:cubicBezTo>
                  <a:pt x="2541483" y="5119688"/>
                  <a:pt x="3033650" y="4664920"/>
                  <a:pt x="3092833" y="4082152"/>
                </a:cubicBezTo>
                <a:lnTo>
                  <a:pt x="3097256" y="3994579"/>
                </a:lnTo>
                <a:lnTo>
                  <a:pt x="3087777" y="4031441"/>
                </a:lnTo>
                <a:cubicBezTo>
                  <a:pt x="2936026" y="4519338"/>
                  <a:pt x="2480933" y="4873587"/>
                  <a:pt x="1943100" y="4873587"/>
                </a:cubicBezTo>
                <a:cubicBezTo>
                  <a:pt x="1405268" y="4873587"/>
                  <a:pt x="950175" y="4519338"/>
                  <a:pt x="798423" y="4031441"/>
                </a:cubicBezTo>
                <a:close/>
                <a:moveTo>
                  <a:pt x="0" y="3009901"/>
                </a:moveTo>
                <a:lnTo>
                  <a:pt x="308086" y="3009901"/>
                </a:lnTo>
                <a:lnTo>
                  <a:pt x="308086" y="4175662"/>
                </a:lnTo>
                <a:cubicBezTo>
                  <a:pt x="308086" y="5078656"/>
                  <a:pt x="1040107" y="5810677"/>
                  <a:pt x="1943101" y="5810677"/>
                </a:cubicBezTo>
                <a:lnTo>
                  <a:pt x="1943100" y="5810678"/>
                </a:lnTo>
                <a:cubicBezTo>
                  <a:pt x="2846094" y="5810678"/>
                  <a:pt x="3578115" y="5078657"/>
                  <a:pt x="3578115" y="4175663"/>
                </a:cubicBezTo>
                <a:lnTo>
                  <a:pt x="3578116" y="3009901"/>
                </a:lnTo>
                <a:lnTo>
                  <a:pt x="3886200" y="3009901"/>
                </a:lnTo>
                <a:lnTo>
                  <a:pt x="3886200" y="4235878"/>
                </a:lnTo>
                <a:cubicBezTo>
                  <a:pt x="3886200" y="5107807"/>
                  <a:pt x="3311893" y="5845601"/>
                  <a:pt x="2520919" y="6091620"/>
                </a:cubicBezTo>
                <a:lnTo>
                  <a:pt x="2336800" y="6138961"/>
                </a:lnTo>
                <a:lnTo>
                  <a:pt x="2336800" y="6591300"/>
                </a:lnTo>
                <a:lnTo>
                  <a:pt x="3062539" y="6591300"/>
                </a:lnTo>
                <a:cubicBezTo>
                  <a:pt x="3331564" y="6591300"/>
                  <a:pt x="3549651" y="6809387"/>
                  <a:pt x="3549651" y="7078412"/>
                </a:cubicBezTo>
                <a:lnTo>
                  <a:pt x="3549650" y="7078412"/>
                </a:lnTo>
                <a:cubicBezTo>
                  <a:pt x="3549650" y="7347437"/>
                  <a:pt x="3331563" y="7565524"/>
                  <a:pt x="3062538" y="7565524"/>
                </a:cubicBezTo>
                <a:lnTo>
                  <a:pt x="823662" y="7565523"/>
                </a:lnTo>
                <a:cubicBezTo>
                  <a:pt x="588265" y="7565523"/>
                  <a:pt x="391868" y="7398550"/>
                  <a:pt x="346447" y="7176581"/>
                </a:cubicBezTo>
                <a:lnTo>
                  <a:pt x="336550" y="7078412"/>
                </a:lnTo>
                <a:lnTo>
                  <a:pt x="346447" y="6980242"/>
                </a:lnTo>
                <a:cubicBezTo>
                  <a:pt x="391868" y="6758273"/>
                  <a:pt x="588265" y="6591300"/>
                  <a:pt x="823662" y="6591300"/>
                </a:cubicBezTo>
                <a:lnTo>
                  <a:pt x="1549400" y="6591300"/>
                </a:lnTo>
                <a:lnTo>
                  <a:pt x="1549400" y="6138961"/>
                </a:lnTo>
                <a:lnTo>
                  <a:pt x="1365282" y="6091620"/>
                </a:lnTo>
                <a:cubicBezTo>
                  <a:pt x="574307" y="5845601"/>
                  <a:pt x="0" y="5107807"/>
                  <a:pt x="0" y="4235878"/>
                </a:cubicBezTo>
                <a:close/>
                <a:moveTo>
                  <a:pt x="622300" y="2818278"/>
                </a:moveTo>
                <a:lnTo>
                  <a:pt x="3263900" y="2818278"/>
                </a:lnTo>
                <a:lnTo>
                  <a:pt x="3263900" y="4152900"/>
                </a:lnTo>
                <a:cubicBezTo>
                  <a:pt x="3263900" y="4882358"/>
                  <a:pt x="2672558" y="5473700"/>
                  <a:pt x="1943100" y="5473700"/>
                </a:cubicBezTo>
                <a:cubicBezTo>
                  <a:pt x="1213642" y="5473700"/>
                  <a:pt x="622300" y="4882358"/>
                  <a:pt x="622300" y="4152900"/>
                </a:cubicBezTo>
                <a:close/>
                <a:moveTo>
                  <a:pt x="622300" y="2432670"/>
                </a:moveTo>
                <a:lnTo>
                  <a:pt x="3263900" y="2432670"/>
                </a:lnTo>
                <a:lnTo>
                  <a:pt x="3263900" y="2655422"/>
                </a:lnTo>
                <a:lnTo>
                  <a:pt x="622300" y="2655422"/>
                </a:lnTo>
                <a:close/>
                <a:moveTo>
                  <a:pt x="622300" y="2047063"/>
                </a:moveTo>
                <a:lnTo>
                  <a:pt x="3263900" y="2047063"/>
                </a:lnTo>
                <a:lnTo>
                  <a:pt x="3263900" y="2269814"/>
                </a:lnTo>
                <a:lnTo>
                  <a:pt x="622300" y="2269814"/>
                </a:lnTo>
                <a:close/>
                <a:moveTo>
                  <a:pt x="622300" y="1661456"/>
                </a:moveTo>
                <a:lnTo>
                  <a:pt x="3263900" y="1661456"/>
                </a:lnTo>
                <a:lnTo>
                  <a:pt x="3263900" y="1884207"/>
                </a:lnTo>
                <a:lnTo>
                  <a:pt x="622300" y="1884207"/>
                </a:lnTo>
                <a:close/>
                <a:moveTo>
                  <a:pt x="1943100" y="0"/>
                </a:moveTo>
                <a:cubicBezTo>
                  <a:pt x="2672558" y="0"/>
                  <a:pt x="3263900" y="591342"/>
                  <a:pt x="3263900" y="1320800"/>
                </a:cubicBezTo>
                <a:lnTo>
                  <a:pt x="3263900" y="1498600"/>
                </a:lnTo>
                <a:lnTo>
                  <a:pt x="622300" y="1498600"/>
                </a:lnTo>
                <a:lnTo>
                  <a:pt x="622300" y="1320800"/>
                </a:lnTo>
                <a:cubicBezTo>
                  <a:pt x="622300" y="591342"/>
                  <a:pt x="1213642" y="0"/>
                  <a:pt x="19431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手机"/>
          <p:cNvSpPr/>
          <p:nvPr/>
        </p:nvSpPr>
        <p:spPr bwMode="auto">
          <a:xfrm>
            <a:off x="5195570" y="4821555"/>
            <a:ext cx="286385" cy="520065"/>
          </a:xfrm>
          <a:custGeom>
            <a:avLst/>
            <a:gdLst>
              <a:gd name="T0" fmla="*/ 750267 w 3056"/>
              <a:gd name="T1" fmla="*/ 27771 h 5968"/>
              <a:gd name="T2" fmla="*/ 691573 w 3056"/>
              <a:gd name="T3" fmla="*/ 0 h 5968"/>
              <a:gd name="T4" fmla="*/ 628413 w 3056"/>
              <a:gd name="T5" fmla="*/ 33835 h 5968"/>
              <a:gd name="T6" fmla="*/ 268272 w 3056"/>
              <a:gd name="T7" fmla="*/ 220250 h 5968"/>
              <a:gd name="T8" fmla="*/ 135890 w 3056"/>
              <a:gd name="T9" fmla="*/ 260788 h 5968"/>
              <a:gd name="T10" fmla="*/ 40831 w 3056"/>
              <a:gd name="T11" fmla="*/ 356230 h 5968"/>
              <a:gd name="T12" fmla="*/ 319 w 3056"/>
              <a:gd name="T13" fmla="*/ 488380 h 5968"/>
              <a:gd name="T14" fmla="*/ 16907 w 3056"/>
              <a:gd name="T15" fmla="*/ 1719224 h 5968"/>
              <a:gd name="T16" fmla="*/ 92507 w 3056"/>
              <a:gd name="T17" fmla="*/ 1831264 h 5968"/>
              <a:gd name="T18" fmla="*/ 212129 w 3056"/>
              <a:gd name="T19" fmla="*/ 1896062 h 5968"/>
              <a:gd name="T20" fmla="*/ 734637 w 3056"/>
              <a:gd name="T21" fmla="*/ 1901808 h 5968"/>
              <a:gd name="T22" fmla="*/ 860957 w 3056"/>
              <a:gd name="T23" fmla="*/ 1848820 h 5968"/>
              <a:gd name="T24" fmla="*/ 946447 w 3056"/>
              <a:gd name="T25" fmla="*/ 1744760 h 5968"/>
              <a:gd name="T26" fmla="*/ 974837 w 3056"/>
              <a:gd name="T27" fmla="*/ 502744 h 5968"/>
              <a:gd name="T28" fmla="*/ 954741 w 3056"/>
              <a:gd name="T29" fmla="*/ 399641 h 5968"/>
              <a:gd name="T30" fmla="*/ 893494 w 3056"/>
              <a:gd name="T31" fmla="*/ 305796 h 5968"/>
              <a:gd name="T32" fmla="*/ 800668 w 3056"/>
              <a:gd name="T33" fmla="*/ 242594 h 5968"/>
              <a:gd name="T34" fmla="*/ 193628 w 3056"/>
              <a:gd name="T35" fmla="*/ 517427 h 5968"/>
              <a:gd name="T36" fmla="*/ 217552 w 3056"/>
              <a:gd name="T37" fmla="*/ 468270 h 5968"/>
              <a:gd name="T38" fmla="*/ 260935 w 3056"/>
              <a:gd name="T39" fmla="*/ 435711 h 5968"/>
              <a:gd name="T40" fmla="*/ 669562 w 3056"/>
              <a:gd name="T41" fmla="*/ 426774 h 5968"/>
              <a:gd name="T42" fmla="*/ 723472 w 3056"/>
              <a:gd name="T43" fmla="*/ 440819 h 5968"/>
              <a:gd name="T44" fmla="*/ 763665 w 3056"/>
              <a:gd name="T45" fmla="*/ 476888 h 5968"/>
              <a:gd name="T46" fmla="*/ 782485 w 3056"/>
              <a:gd name="T47" fmla="*/ 528918 h 5968"/>
              <a:gd name="T48" fmla="*/ 777700 w 3056"/>
              <a:gd name="T49" fmla="*/ 896320 h 5968"/>
              <a:gd name="T50" fmla="*/ 749629 w 3056"/>
              <a:gd name="T51" fmla="*/ 942924 h 5968"/>
              <a:gd name="T52" fmla="*/ 703376 w 3056"/>
              <a:gd name="T53" fmla="*/ 971014 h 5968"/>
              <a:gd name="T54" fmla="*/ 293153 w 3056"/>
              <a:gd name="T55" fmla="*/ 975483 h 5968"/>
              <a:gd name="T56" fmla="*/ 241795 w 3056"/>
              <a:gd name="T57" fmla="*/ 956650 h 5968"/>
              <a:gd name="T58" fmla="*/ 205111 w 3056"/>
              <a:gd name="T59" fmla="*/ 916749 h 5968"/>
              <a:gd name="T60" fmla="*/ 191395 w 3056"/>
              <a:gd name="T61" fmla="*/ 862485 h 5968"/>
              <a:gd name="T62" fmla="*/ 227122 w 3056"/>
              <a:gd name="T63" fmla="*/ 1163493 h 5968"/>
              <a:gd name="T64" fmla="*/ 390445 w 3056"/>
              <a:gd name="T65" fmla="*/ 1148490 h 5968"/>
              <a:gd name="T66" fmla="*/ 422025 w 3056"/>
              <a:gd name="T67" fmla="*/ 1163493 h 5968"/>
              <a:gd name="T68" fmla="*/ 431595 w 3056"/>
              <a:gd name="T69" fmla="*/ 1310007 h 5968"/>
              <a:gd name="T70" fmla="*/ 409904 w 3056"/>
              <a:gd name="T71" fmla="*/ 1341927 h 5968"/>
              <a:gd name="T72" fmla="*/ 246580 w 3056"/>
              <a:gd name="T73" fmla="*/ 1344800 h 5968"/>
              <a:gd name="T74" fmla="*/ 219785 w 3056"/>
              <a:gd name="T75" fmla="*/ 1317987 h 5968"/>
              <a:gd name="T76" fmla="*/ 538776 w 3056"/>
              <a:gd name="T77" fmla="*/ 1173388 h 5968"/>
              <a:gd name="T78" fmla="*/ 568123 w 3056"/>
              <a:gd name="T79" fmla="*/ 1149129 h 5968"/>
              <a:gd name="T80" fmla="*/ 730809 w 3056"/>
              <a:gd name="T81" fmla="*/ 1155513 h 5968"/>
              <a:gd name="T82" fmla="*/ 748991 w 3056"/>
              <a:gd name="T83" fmla="*/ 1189667 h 5968"/>
              <a:gd name="T84" fmla="*/ 737189 w 3056"/>
              <a:gd name="T85" fmla="*/ 1334904 h 5968"/>
              <a:gd name="T86" fmla="*/ 576736 w 3056"/>
              <a:gd name="T87" fmla="*/ 1346715 h 5968"/>
              <a:gd name="T88" fmla="*/ 542923 w 3056"/>
              <a:gd name="T89" fmla="*/ 1328840 h 5968"/>
              <a:gd name="T90" fmla="*/ 218190 w 3056"/>
              <a:gd name="T91" fmla="*/ 1483653 h 5968"/>
              <a:gd name="T92" fmla="*/ 239243 w 3056"/>
              <a:gd name="T93" fmla="*/ 1451733 h 5968"/>
              <a:gd name="T94" fmla="*/ 402567 w 3056"/>
              <a:gd name="T95" fmla="*/ 1448860 h 5968"/>
              <a:gd name="T96" fmla="*/ 429681 w 3056"/>
              <a:gd name="T97" fmla="*/ 1475992 h 5968"/>
              <a:gd name="T98" fmla="*/ 426491 w 3056"/>
              <a:gd name="T99" fmla="*/ 1624102 h 5968"/>
              <a:gd name="T100" fmla="*/ 394592 w 3056"/>
              <a:gd name="T101" fmla="*/ 1645169 h 5968"/>
              <a:gd name="T102" fmla="*/ 232864 w 3056"/>
              <a:gd name="T103" fmla="*/ 1635912 h 5968"/>
              <a:gd name="T104" fmla="*/ 217871 w 3056"/>
              <a:gd name="T105" fmla="*/ 1488122 h 5968"/>
              <a:gd name="T106" fmla="*/ 547708 w 3056"/>
              <a:gd name="T107" fmla="*/ 1459393 h 5968"/>
              <a:gd name="T108" fmla="*/ 708160 w 3056"/>
              <a:gd name="T109" fmla="*/ 1447264 h 5968"/>
              <a:gd name="T110" fmla="*/ 742292 w 3056"/>
              <a:gd name="T111" fmla="*/ 1465139 h 5968"/>
              <a:gd name="T112" fmla="*/ 748353 w 3056"/>
              <a:gd name="T113" fmla="*/ 1612611 h 5968"/>
              <a:gd name="T114" fmla="*/ 724110 w 3056"/>
              <a:gd name="T115" fmla="*/ 1641977 h 5968"/>
              <a:gd name="T116" fmla="*/ 560467 w 3056"/>
              <a:gd name="T117" fmla="*/ 1641977 h 5968"/>
              <a:gd name="T118" fmla="*/ 536543 w 3056"/>
              <a:gd name="T119" fmla="*/ 1612611 h 596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056" h="5968">
                <a:moveTo>
                  <a:pt x="2407" y="725"/>
                </a:moveTo>
                <a:lnTo>
                  <a:pt x="2407" y="239"/>
                </a:lnTo>
                <a:lnTo>
                  <a:pt x="2406" y="215"/>
                </a:lnTo>
                <a:lnTo>
                  <a:pt x="2403" y="191"/>
                </a:lnTo>
                <a:lnTo>
                  <a:pt x="2396" y="168"/>
                </a:lnTo>
                <a:lnTo>
                  <a:pt x="2388" y="147"/>
                </a:lnTo>
                <a:lnTo>
                  <a:pt x="2379" y="126"/>
                </a:lnTo>
                <a:lnTo>
                  <a:pt x="2366" y="106"/>
                </a:lnTo>
                <a:lnTo>
                  <a:pt x="2352" y="87"/>
                </a:lnTo>
                <a:lnTo>
                  <a:pt x="2338" y="70"/>
                </a:lnTo>
                <a:lnTo>
                  <a:pt x="2320" y="54"/>
                </a:lnTo>
                <a:lnTo>
                  <a:pt x="2302" y="40"/>
                </a:lnTo>
                <a:lnTo>
                  <a:pt x="2282" y="29"/>
                </a:lnTo>
                <a:lnTo>
                  <a:pt x="2261" y="18"/>
                </a:lnTo>
                <a:lnTo>
                  <a:pt x="2239" y="11"/>
                </a:lnTo>
                <a:lnTo>
                  <a:pt x="2217" y="5"/>
                </a:lnTo>
                <a:lnTo>
                  <a:pt x="2192" y="2"/>
                </a:lnTo>
                <a:lnTo>
                  <a:pt x="2168" y="0"/>
                </a:lnTo>
                <a:lnTo>
                  <a:pt x="2144" y="2"/>
                </a:lnTo>
                <a:lnTo>
                  <a:pt x="2120" y="5"/>
                </a:lnTo>
                <a:lnTo>
                  <a:pt x="2097" y="11"/>
                </a:lnTo>
                <a:lnTo>
                  <a:pt x="2075" y="18"/>
                </a:lnTo>
                <a:lnTo>
                  <a:pt x="2054" y="29"/>
                </a:lnTo>
                <a:lnTo>
                  <a:pt x="2035" y="40"/>
                </a:lnTo>
                <a:lnTo>
                  <a:pt x="2016" y="54"/>
                </a:lnTo>
                <a:lnTo>
                  <a:pt x="1999" y="70"/>
                </a:lnTo>
                <a:lnTo>
                  <a:pt x="1983" y="87"/>
                </a:lnTo>
                <a:lnTo>
                  <a:pt x="1970" y="106"/>
                </a:lnTo>
                <a:lnTo>
                  <a:pt x="1958" y="126"/>
                </a:lnTo>
                <a:lnTo>
                  <a:pt x="1948" y="147"/>
                </a:lnTo>
                <a:lnTo>
                  <a:pt x="1940" y="168"/>
                </a:lnTo>
                <a:lnTo>
                  <a:pt x="1934" y="191"/>
                </a:lnTo>
                <a:lnTo>
                  <a:pt x="1931" y="215"/>
                </a:lnTo>
                <a:lnTo>
                  <a:pt x="1930" y="239"/>
                </a:lnTo>
                <a:lnTo>
                  <a:pt x="1930" y="689"/>
                </a:lnTo>
                <a:lnTo>
                  <a:pt x="887" y="689"/>
                </a:lnTo>
                <a:lnTo>
                  <a:pt x="841" y="690"/>
                </a:lnTo>
                <a:lnTo>
                  <a:pt x="795" y="693"/>
                </a:lnTo>
                <a:lnTo>
                  <a:pt x="751" y="700"/>
                </a:lnTo>
                <a:lnTo>
                  <a:pt x="708" y="707"/>
                </a:lnTo>
                <a:lnTo>
                  <a:pt x="665" y="716"/>
                </a:lnTo>
                <a:lnTo>
                  <a:pt x="623" y="729"/>
                </a:lnTo>
                <a:lnTo>
                  <a:pt x="582" y="743"/>
                </a:lnTo>
                <a:lnTo>
                  <a:pt x="541" y="758"/>
                </a:lnTo>
                <a:lnTo>
                  <a:pt x="502" y="776"/>
                </a:lnTo>
                <a:lnTo>
                  <a:pt x="464" y="796"/>
                </a:lnTo>
                <a:lnTo>
                  <a:pt x="426" y="817"/>
                </a:lnTo>
                <a:lnTo>
                  <a:pt x="391" y="840"/>
                </a:lnTo>
                <a:lnTo>
                  <a:pt x="356" y="866"/>
                </a:lnTo>
                <a:lnTo>
                  <a:pt x="322" y="892"/>
                </a:lnTo>
                <a:lnTo>
                  <a:pt x="290" y="919"/>
                </a:lnTo>
                <a:lnTo>
                  <a:pt x="259" y="949"/>
                </a:lnTo>
                <a:lnTo>
                  <a:pt x="230" y="979"/>
                </a:lnTo>
                <a:lnTo>
                  <a:pt x="203" y="1012"/>
                </a:lnTo>
                <a:lnTo>
                  <a:pt x="176" y="1045"/>
                </a:lnTo>
                <a:lnTo>
                  <a:pt x="151" y="1080"/>
                </a:lnTo>
                <a:lnTo>
                  <a:pt x="128" y="1116"/>
                </a:lnTo>
                <a:lnTo>
                  <a:pt x="107" y="1153"/>
                </a:lnTo>
                <a:lnTo>
                  <a:pt x="87" y="1191"/>
                </a:lnTo>
                <a:lnTo>
                  <a:pt x="69" y="1230"/>
                </a:lnTo>
                <a:lnTo>
                  <a:pt x="53" y="1270"/>
                </a:lnTo>
                <a:lnTo>
                  <a:pt x="40" y="1312"/>
                </a:lnTo>
                <a:lnTo>
                  <a:pt x="27" y="1354"/>
                </a:lnTo>
                <a:lnTo>
                  <a:pt x="18" y="1396"/>
                </a:lnTo>
                <a:lnTo>
                  <a:pt x="9" y="1440"/>
                </a:lnTo>
                <a:lnTo>
                  <a:pt x="4" y="1485"/>
                </a:lnTo>
                <a:lnTo>
                  <a:pt x="1" y="1530"/>
                </a:lnTo>
                <a:lnTo>
                  <a:pt x="0" y="1575"/>
                </a:lnTo>
                <a:lnTo>
                  <a:pt x="0" y="5081"/>
                </a:lnTo>
                <a:lnTo>
                  <a:pt x="1" y="5128"/>
                </a:lnTo>
                <a:lnTo>
                  <a:pt x="4" y="5172"/>
                </a:lnTo>
                <a:lnTo>
                  <a:pt x="9" y="5217"/>
                </a:lnTo>
                <a:lnTo>
                  <a:pt x="18" y="5260"/>
                </a:lnTo>
                <a:lnTo>
                  <a:pt x="27" y="5303"/>
                </a:lnTo>
                <a:lnTo>
                  <a:pt x="40" y="5345"/>
                </a:lnTo>
                <a:lnTo>
                  <a:pt x="53" y="5386"/>
                </a:lnTo>
                <a:lnTo>
                  <a:pt x="69" y="5426"/>
                </a:lnTo>
                <a:lnTo>
                  <a:pt x="87" y="5466"/>
                </a:lnTo>
                <a:lnTo>
                  <a:pt x="107" y="5504"/>
                </a:lnTo>
                <a:lnTo>
                  <a:pt x="128" y="5541"/>
                </a:lnTo>
                <a:lnTo>
                  <a:pt x="151" y="5577"/>
                </a:lnTo>
                <a:lnTo>
                  <a:pt x="176" y="5612"/>
                </a:lnTo>
                <a:lnTo>
                  <a:pt x="203" y="5646"/>
                </a:lnTo>
                <a:lnTo>
                  <a:pt x="230" y="5677"/>
                </a:lnTo>
                <a:lnTo>
                  <a:pt x="259" y="5709"/>
                </a:lnTo>
                <a:lnTo>
                  <a:pt x="290" y="5737"/>
                </a:lnTo>
                <a:lnTo>
                  <a:pt x="322" y="5766"/>
                </a:lnTo>
                <a:lnTo>
                  <a:pt x="356" y="5792"/>
                </a:lnTo>
                <a:lnTo>
                  <a:pt x="391" y="5817"/>
                </a:lnTo>
                <a:lnTo>
                  <a:pt x="426" y="5840"/>
                </a:lnTo>
                <a:lnTo>
                  <a:pt x="464" y="5861"/>
                </a:lnTo>
                <a:lnTo>
                  <a:pt x="502" y="5880"/>
                </a:lnTo>
                <a:lnTo>
                  <a:pt x="541" y="5898"/>
                </a:lnTo>
                <a:lnTo>
                  <a:pt x="582" y="5914"/>
                </a:lnTo>
                <a:lnTo>
                  <a:pt x="623" y="5928"/>
                </a:lnTo>
                <a:lnTo>
                  <a:pt x="665" y="5940"/>
                </a:lnTo>
                <a:lnTo>
                  <a:pt x="708" y="5951"/>
                </a:lnTo>
                <a:lnTo>
                  <a:pt x="751" y="5958"/>
                </a:lnTo>
                <a:lnTo>
                  <a:pt x="795" y="5963"/>
                </a:lnTo>
                <a:lnTo>
                  <a:pt x="841" y="5967"/>
                </a:lnTo>
                <a:lnTo>
                  <a:pt x="887" y="5968"/>
                </a:lnTo>
                <a:lnTo>
                  <a:pt x="2168" y="5968"/>
                </a:lnTo>
                <a:lnTo>
                  <a:pt x="2214" y="5967"/>
                </a:lnTo>
                <a:lnTo>
                  <a:pt x="2259" y="5963"/>
                </a:lnTo>
                <a:lnTo>
                  <a:pt x="2303" y="5958"/>
                </a:lnTo>
                <a:lnTo>
                  <a:pt x="2347" y="5951"/>
                </a:lnTo>
                <a:lnTo>
                  <a:pt x="2390" y="5940"/>
                </a:lnTo>
                <a:lnTo>
                  <a:pt x="2432" y="5928"/>
                </a:lnTo>
                <a:lnTo>
                  <a:pt x="2473" y="5914"/>
                </a:lnTo>
                <a:lnTo>
                  <a:pt x="2513" y="5898"/>
                </a:lnTo>
                <a:lnTo>
                  <a:pt x="2553" y="5880"/>
                </a:lnTo>
                <a:lnTo>
                  <a:pt x="2591" y="5861"/>
                </a:lnTo>
                <a:lnTo>
                  <a:pt x="2628" y="5840"/>
                </a:lnTo>
                <a:lnTo>
                  <a:pt x="2664" y="5817"/>
                </a:lnTo>
                <a:lnTo>
                  <a:pt x="2699" y="5792"/>
                </a:lnTo>
                <a:lnTo>
                  <a:pt x="2733" y="5766"/>
                </a:lnTo>
                <a:lnTo>
                  <a:pt x="2764" y="5737"/>
                </a:lnTo>
                <a:lnTo>
                  <a:pt x="2795" y="5709"/>
                </a:lnTo>
                <a:lnTo>
                  <a:pt x="2824" y="5677"/>
                </a:lnTo>
                <a:lnTo>
                  <a:pt x="2853" y="5646"/>
                </a:lnTo>
                <a:lnTo>
                  <a:pt x="2879" y="5612"/>
                </a:lnTo>
                <a:lnTo>
                  <a:pt x="2904" y="5577"/>
                </a:lnTo>
                <a:lnTo>
                  <a:pt x="2926" y="5541"/>
                </a:lnTo>
                <a:lnTo>
                  <a:pt x="2948" y="5504"/>
                </a:lnTo>
                <a:lnTo>
                  <a:pt x="2967" y="5466"/>
                </a:lnTo>
                <a:lnTo>
                  <a:pt x="2985" y="5426"/>
                </a:lnTo>
                <a:lnTo>
                  <a:pt x="3001" y="5386"/>
                </a:lnTo>
                <a:lnTo>
                  <a:pt x="3016" y="5345"/>
                </a:lnTo>
                <a:lnTo>
                  <a:pt x="3027" y="5303"/>
                </a:lnTo>
                <a:lnTo>
                  <a:pt x="3038" y="5260"/>
                </a:lnTo>
                <a:lnTo>
                  <a:pt x="3045" y="5217"/>
                </a:lnTo>
                <a:lnTo>
                  <a:pt x="3050" y="5172"/>
                </a:lnTo>
                <a:lnTo>
                  <a:pt x="3054" y="5128"/>
                </a:lnTo>
                <a:lnTo>
                  <a:pt x="3056" y="5081"/>
                </a:lnTo>
                <a:lnTo>
                  <a:pt x="3056" y="1575"/>
                </a:lnTo>
                <a:lnTo>
                  <a:pt x="3054" y="1537"/>
                </a:lnTo>
                <a:lnTo>
                  <a:pt x="3052" y="1500"/>
                </a:lnTo>
                <a:lnTo>
                  <a:pt x="3048" y="1463"/>
                </a:lnTo>
                <a:lnTo>
                  <a:pt x="3043" y="1427"/>
                </a:lnTo>
                <a:lnTo>
                  <a:pt x="3036" y="1390"/>
                </a:lnTo>
                <a:lnTo>
                  <a:pt x="3027" y="1355"/>
                </a:lnTo>
                <a:lnTo>
                  <a:pt x="3018" y="1321"/>
                </a:lnTo>
                <a:lnTo>
                  <a:pt x="3006" y="1286"/>
                </a:lnTo>
                <a:lnTo>
                  <a:pt x="2993" y="1252"/>
                </a:lnTo>
                <a:lnTo>
                  <a:pt x="2980" y="1220"/>
                </a:lnTo>
                <a:lnTo>
                  <a:pt x="2965" y="1187"/>
                </a:lnTo>
                <a:lnTo>
                  <a:pt x="2948" y="1156"/>
                </a:lnTo>
                <a:lnTo>
                  <a:pt x="2930" y="1125"/>
                </a:lnTo>
                <a:lnTo>
                  <a:pt x="2913" y="1095"/>
                </a:lnTo>
                <a:lnTo>
                  <a:pt x="2893" y="1065"/>
                </a:lnTo>
                <a:lnTo>
                  <a:pt x="2872" y="1037"/>
                </a:lnTo>
                <a:lnTo>
                  <a:pt x="2848" y="1010"/>
                </a:lnTo>
                <a:lnTo>
                  <a:pt x="2825" y="983"/>
                </a:lnTo>
                <a:lnTo>
                  <a:pt x="2801" y="958"/>
                </a:lnTo>
                <a:lnTo>
                  <a:pt x="2776" y="933"/>
                </a:lnTo>
                <a:lnTo>
                  <a:pt x="2750" y="910"/>
                </a:lnTo>
                <a:lnTo>
                  <a:pt x="2723" y="887"/>
                </a:lnTo>
                <a:lnTo>
                  <a:pt x="2695" y="866"/>
                </a:lnTo>
                <a:lnTo>
                  <a:pt x="2666" y="846"/>
                </a:lnTo>
                <a:lnTo>
                  <a:pt x="2636" y="826"/>
                </a:lnTo>
                <a:lnTo>
                  <a:pt x="2606" y="808"/>
                </a:lnTo>
                <a:lnTo>
                  <a:pt x="2574" y="791"/>
                </a:lnTo>
                <a:lnTo>
                  <a:pt x="2543" y="775"/>
                </a:lnTo>
                <a:lnTo>
                  <a:pt x="2510" y="760"/>
                </a:lnTo>
                <a:lnTo>
                  <a:pt x="2476" y="748"/>
                </a:lnTo>
                <a:lnTo>
                  <a:pt x="2442" y="735"/>
                </a:lnTo>
                <a:lnTo>
                  <a:pt x="2407" y="725"/>
                </a:lnTo>
                <a:close/>
                <a:moveTo>
                  <a:pt x="600" y="1693"/>
                </a:moveTo>
                <a:lnTo>
                  <a:pt x="600" y="1693"/>
                </a:lnTo>
                <a:lnTo>
                  <a:pt x="601" y="1675"/>
                </a:lnTo>
                <a:lnTo>
                  <a:pt x="602" y="1657"/>
                </a:lnTo>
                <a:lnTo>
                  <a:pt x="604" y="1639"/>
                </a:lnTo>
                <a:lnTo>
                  <a:pt x="607" y="1621"/>
                </a:lnTo>
                <a:lnTo>
                  <a:pt x="611" y="1604"/>
                </a:lnTo>
                <a:lnTo>
                  <a:pt x="617" y="1588"/>
                </a:lnTo>
                <a:lnTo>
                  <a:pt x="622" y="1571"/>
                </a:lnTo>
                <a:lnTo>
                  <a:pt x="628" y="1555"/>
                </a:lnTo>
                <a:lnTo>
                  <a:pt x="636" y="1539"/>
                </a:lnTo>
                <a:lnTo>
                  <a:pt x="643" y="1524"/>
                </a:lnTo>
                <a:lnTo>
                  <a:pt x="652" y="1509"/>
                </a:lnTo>
                <a:lnTo>
                  <a:pt x="661" y="1494"/>
                </a:lnTo>
                <a:lnTo>
                  <a:pt x="671" y="1480"/>
                </a:lnTo>
                <a:lnTo>
                  <a:pt x="682" y="1467"/>
                </a:lnTo>
                <a:lnTo>
                  <a:pt x="693" y="1454"/>
                </a:lnTo>
                <a:lnTo>
                  <a:pt x="705" y="1442"/>
                </a:lnTo>
                <a:lnTo>
                  <a:pt x="718" y="1430"/>
                </a:lnTo>
                <a:lnTo>
                  <a:pt x="730" y="1418"/>
                </a:lnTo>
                <a:lnTo>
                  <a:pt x="744" y="1408"/>
                </a:lnTo>
                <a:lnTo>
                  <a:pt x="758" y="1398"/>
                </a:lnTo>
                <a:lnTo>
                  <a:pt x="772" y="1389"/>
                </a:lnTo>
                <a:lnTo>
                  <a:pt x="787" y="1381"/>
                </a:lnTo>
                <a:lnTo>
                  <a:pt x="802" y="1372"/>
                </a:lnTo>
                <a:lnTo>
                  <a:pt x="818" y="1365"/>
                </a:lnTo>
                <a:lnTo>
                  <a:pt x="834" y="1359"/>
                </a:lnTo>
                <a:lnTo>
                  <a:pt x="850" y="1353"/>
                </a:lnTo>
                <a:lnTo>
                  <a:pt x="868" y="1348"/>
                </a:lnTo>
                <a:lnTo>
                  <a:pt x="885" y="1345"/>
                </a:lnTo>
                <a:lnTo>
                  <a:pt x="902" y="1342"/>
                </a:lnTo>
                <a:lnTo>
                  <a:pt x="919" y="1339"/>
                </a:lnTo>
                <a:lnTo>
                  <a:pt x="938" y="1337"/>
                </a:lnTo>
                <a:lnTo>
                  <a:pt x="956" y="1337"/>
                </a:lnTo>
                <a:lnTo>
                  <a:pt x="2099" y="1337"/>
                </a:lnTo>
                <a:lnTo>
                  <a:pt x="2117" y="1337"/>
                </a:lnTo>
                <a:lnTo>
                  <a:pt x="2136" y="1339"/>
                </a:lnTo>
                <a:lnTo>
                  <a:pt x="2154" y="1342"/>
                </a:lnTo>
                <a:lnTo>
                  <a:pt x="2170" y="1345"/>
                </a:lnTo>
                <a:lnTo>
                  <a:pt x="2188" y="1348"/>
                </a:lnTo>
                <a:lnTo>
                  <a:pt x="2205" y="1353"/>
                </a:lnTo>
                <a:lnTo>
                  <a:pt x="2221" y="1359"/>
                </a:lnTo>
                <a:lnTo>
                  <a:pt x="2238" y="1365"/>
                </a:lnTo>
                <a:lnTo>
                  <a:pt x="2253" y="1372"/>
                </a:lnTo>
                <a:lnTo>
                  <a:pt x="2268" y="1381"/>
                </a:lnTo>
                <a:lnTo>
                  <a:pt x="2284" y="1389"/>
                </a:lnTo>
                <a:lnTo>
                  <a:pt x="2298" y="1398"/>
                </a:lnTo>
                <a:lnTo>
                  <a:pt x="2312" y="1408"/>
                </a:lnTo>
                <a:lnTo>
                  <a:pt x="2325" y="1418"/>
                </a:lnTo>
                <a:lnTo>
                  <a:pt x="2339" y="1430"/>
                </a:lnTo>
                <a:lnTo>
                  <a:pt x="2350" y="1442"/>
                </a:lnTo>
                <a:lnTo>
                  <a:pt x="2363" y="1454"/>
                </a:lnTo>
                <a:lnTo>
                  <a:pt x="2373" y="1467"/>
                </a:lnTo>
                <a:lnTo>
                  <a:pt x="2384" y="1480"/>
                </a:lnTo>
                <a:lnTo>
                  <a:pt x="2394" y="1494"/>
                </a:lnTo>
                <a:lnTo>
                  <a:pt x="2404" y="1509"/>
                </a:lnTo>
                <a:lnTo>
                  <a:pt x="2412" y="1524"/>
                </a:lnTo>
                <a:lnTo>
                  <a:pt x="2420" y="1539"/>
                </a:lnTo>
                <a:lnTo>
                  <a:pt x="2427" y="1555"/>
                </a:lnTo>
                <a:lnTo>
                  <a:pt x="2433" y="1571"/>
                </a:lnTo>
                <a:lnTo>
                  <a:pt x="2438" y="1588"/>
                </a:lnTo>
                <a:lnTo>
                  <a:pt x="2444" y="1604"/>
                </a:lnTo>
                <a:lnTo>
                  <a:pt x="2448" y="1621"/>
                </a:lnTo>
                <a:lnTo>
                  <a:pt x="2451" y="1639"/>
                </a:lnTo>
                <a:lnTo>
                  <a:pt x="2453" y="1657"/>
                </a:lnTo>
                <a:lnTo>
                  <a:pt x="2454" y="1675"/>
                </a:lnTo>
                <a:lnTo>
                  <a:pt x="2455" y="1693"/>
                </a:lnTo>
                <a:lnTo>
                  <a:pt x="2455" y="2702"/>
                </a:lnTo>
                <a:lnTo>
                  <a:pt x="2454" y="2721"/>
                </a:lnTo>
                <a:lnTo>
                  <a:pt x="2453" y="2739"/>
                </a:lnTo>
                <a:lnTo>
                  <a:pt x="2451" y="2756"/>
                </a:lnTo>
                <a:lnTo>
                  <a:pt x="2448" y="2774"/>
                </a:lnTo>
                <a:lnTo>
                  <a:pt x="2444" y="2791"/>
                </a:lnTo>
                <a:lnTo>
                  <a:pt x="2438" y="2808"/>
                </a:lnTo>
                <a:lnTo>
                  <a:pt x="2433" y="2825"/>
                </a:lnTo>
                <a:lnTo>
                  <a:pt x="2427" y="2840"/>
                </a:lnTo>
                <a:lnTo>
                  <a:pt x="2420" y="2856"/>
                </a:lnTo>
                <a:lnTo>
                  <a:pt x="2412" y="2872"/>
                </a:lnTo>
                <a:lnTo>
                  <a:pt x="2404" y="2887"/>
                </a:lnTo>
                <a:lnTo>
                  <a:pt x="2394" y="2901"/>
                </a:lnTo>
                <a:lnTo>
                  <a:pt x="2384" y="2915"/>
                </a:lnTo>
                <a:lnTo>
                  <a:pt x="2373" y="2929"/>
                </a:lnTo>
                <a:lnTo>
                  <a:pt x="2363" y="2941"/>
                </a:lnTo>
                <a:lnTo>
                  <a:pt x="2350" y="2954"/>
                </a:lnTo>
                <a:lnTo>
                  <a:pt x="2339" y="2966"/>
                </a:lnTo>
                <a:lnTo>
                  <a:pt x="2325" y="2977"/>
                </a:lnTo>
                <a:lnTo>
                  <a:pt x="2312" y="2988"/>
                </a:lnTo>
                <a:lnTo>
                  <a:pt x="2298" y="2997"/>
                </a:lnTo>
                <a:lnTo>
                  <a:pt x="2284" y="3007"/>
                </a:lnTo>
                <a:lnTo>
                  <a:pt x="2268" y="3015"/>
                </a:lnTo>
                <a:lnTo>
                  <a:pt x="2253" y="3023"/>
                </a:lnTo>
                <a:lnTo>
                  <a:pt x="2238" y="3030"/>
                </a:lnTo>
                <a:lnTo>
                  <a:pt x="2221" y="3036"/>
                </a:lnTo>
                <a:lnTo>
                  <a:pt x="2205" y="3042"/>
                </a:lnTo>
                <a:lnTo>
                  <a:pt x="2188" y="3046"/>
                </a:lnTo>
                <a:lnTo>
                  <a:pt x="2170" y="3051"/>
                </a:lnTo>
                <a:lnTo>
                  <a:pt x="2154" y="3054"/>
                </a:lnTo>
                <a:lnTo>
                  <a:pt x="2136" y="3056"/>
                </a:lnTo>
                <a:lnTo>
                  <a:pt x="2117" y="3058"/>
                </a:lnTo>
                <a:lnTo>
                  <a:pt x="2099" y="3058"/>
                </a:lnTo>
                <a:lnTo>
                  <a:pt x="956" y="3058"/>
                </a:lnTo>
                <a:lnTo>
                  <a:pt x="938" y="3058"/>
                </a:lnTo>
                <a:lnTo>
                  <a:pt x="919" y="3056"/>
                </a:lnTo>
                <a:lnTo>
                  <a:pt x="902" y="3054"/>
                </a:lnTo>
                <a:lnTo>
                  <a:pt x="885" y="3051"/>
                </a:lnTo>
                <a:lnTo>
                  <a:pt x="868" y="3046"/>
                </a:lnTo>
                <a:lnTo>
                  <a:pt x="850" y="3042"/>
                </a:lnTo>
                <a:lnTo>
                  <a:pt x="834" y="3036"/>
                </a:lnTo>
                <a:lnTo>
                  <a:pt x="818" y="3030"/>
                </a:lnTo>
                <a:lnTo>
                  <a:pt x="802" y="3023"/>
                </a:lnTo>
                <a:lnTo>
                  <a:pt x="787" y="3015"/>
                </a:lnTo>
                <a:lnTo>
                  <a:pt x="772" y="3007"/>
                </a:lnTo>
                <a:lnTo>
                  <a:pt x="758" y="2997"/>
                </a:lnTo>
                <a:lnTo>
                  <a:pt x="744" y="2988"/>
                </a:lnTo>
                <a:lnTo>
                  <a:pt x="730" y="2977"/>
                </a:lnTo>
                <a:lnTo>
                  <a:pt x="718" y="2966"/>
                </a:lnTo>
                <a:lnTo>
                  <a:pt x="705" y="2954"/>
                </a:lnTo>
                <a:lnTo>
                  <a:pt x="693" y="2941"/>
                </a:lnTo>
                <a:lnTo>
                  <a:pt x="682" y="2929"/>
                </a:lnTo>
                <a:lnTo>
                  <a:pt x="671" y="2915"/>
                </a:lnTo>
                <a:lnTo>
                  <a:pt x="661" y="2901"/>
                </a:lnTo>
                <a:lnTo>
                  <a:pt x="652" y="2887"/>
                </a:lnTo>
                <a:lnTo>
                  <a:pt x="643" y="2872"/>
                </a:lnTo>
                <a:lnTo>
                  <a:pt x="636" y="2856"/>
                </a:lnTo>
                <a:lnTo>
                  <a:pt x="628" y="2840"/>
                </a:lnTo>
                <a:lnTo>
                  <a:pt x="622" y="2825"/>
                </a:lnTo>
                <a:lnTo>
                  <a:pt x="617" y="2808"/>
                </a:lnTo>
                <a:lnTo>
                  <a:pt x="611" y="2791"/>
                </a:lnTo>
                <a:lnTo>
                  <a:pt x="607" y="2774"/>
                </a:lnTo>
                <a:lnTo>
                  <a:pt x="604" y="2756"/>
                </a:lnTo>
                <a:lnTo>
                  <a:pt x="602" y="2739"/>
                </a:lnTo>
                <a:lnTo>
                  <a:pt x="601" y="2721"/>
                </a:lnTo>
                <a:lnTo>
                  <a:pt x="600" y="2702"/>
                </a:lnTo>
                <a:lnTo>
                  <a:pt x="600" y="1693"/>
                </a:lnTo>
                <a:close/>
                <a:moveTo>
                  <a:pt x="683" y="3727"/>
                </a:moveTo>
                <a:lnTo>
                  <a:pt x="683" y="3727"/>
                </a:lnTo>
                <a:lnTo>
                  <a:pt x="684" y="3714"/>
                </a:lnTo>
                <a:lnTo>
                  <a:pt x="686" y="3700"/>
                </a:lnTo>
                <a:lnTo>
                  <a:pt x="689" y="3689"/>
                </a:lnTo>
                <a:lnTo>
                  <a:pt x="693" y="3676"/>
                </a:lnTo>
                <a:lnTo>
                  <a:pt x="699" y="3666"/>
                </a:lnTo>
                <a:lnTo>
                  <a:pt x="705" y="3655"/>
                </a:lnTo>
                <a:lnTo>
                  <a:pt x="712" y="3645"/>
                </a:lnTo>
                <a:lnTo>
                  <a:pt x="721" y="3636"/>
                </a:lnTo>
                <a:lnTo>
                  <a:pt x="730" y="3628"/>
                </a:lnTo>
                <a:lnTo>
                  <a:pt x="740" y="3620"/>
                </a:lnTo>
                <a:lnTo>
                  <a:pt x="750" y="3614"/>
                </a:lnTo>
                <a:lnTo>
                  <a:pt x="762" y="3609"/>
                </a:lnTo>
                <a:lnTo>
                  <a:pt x="773" y="3604"/>
                </a:lnTo>
                <a:lnTo>
                  <a:pt x="786" y="3600"/>
                </a:lnTo>
                <a:lnTo>
                  <a:pt x="799" y="3599"/>
                </a:lnTo>
                <a:lnTo>
                  <a:pt x="812" y="3598"/>
                </a:lnTo>
                <a:lnTo>
                  <a:pt x="1224" y="3598"/>
                </a:lnTo>
                <a:lnTo>
                  <a:pt x="1237" y="3599"/>
                </a:lnTo>
                <a:lnTo>
                  <a:pt x="1251" y="3600"/>
                </a:lnTo>
                <a:lnTo>
                  <a:pt x="1262" y="3604"/>
                </a:lnTo>
                <a:lnTo>
                  <a:pt x="1274" y="3609"/>
                </a:lnTo>
                <a:lnTo>
                  <a:pt x="1285" y="3614"/>
                </a:lnTo>
                <a:lnTo>
                  <a:pt x="1296" y="3620"/>
                </a:lnTo>
                <a:lnTo>
                  <a:pt x="1306" y="3628"/>
                </a:lnTo>
                <a:lnTo>
                  <a:pt x="1315" y="3636"/>
                </a:lnTo>
                <a:lnTo>
                  <a:pt x="1323" y="3645"/>
                </a:lnTo>
                <a:lnTo>
                  <a:pt x="1331" y="3655"/>
                </a:lnTo>
                <a:lnTo>
                  <a:pt x="1337" y="3666"/>
                </a:lnTo>
                <a:lnTo>
                  <a:pt x="1343" y="3676"/>
                </a:lnTo>
                <a:lnTo>
                  <a:pt x="1347" y="3689"/>
                </a:lnTo>
                <a:lnTo>
                  <a:pt x="1350" y="3700"/>
                </a:lnTo>
                <a:lnTo>
                  <a:pt x="1353" y="3714"/>
                </a:lnTo>
                <a:lnTo>
                  <a:pt x="1353" y="3727"/>
                </a:lnTo>
                <a:lnTo>
                  <a:pt x="1353" y="4091"/>
                </a:lnTo>
                <a:lnTo>
                  <a:pt x="1353" y="4104"/>
                </a:lnTo>
                <a:lnTo>
                  <a:pt x="1350" y="4116"/>
                </a:lnTo>
                <a:lnTo>
                  <a:pt x="1347" y="4129"/>
                </a:lnTo>
                <a:lnTo>
                  <a:pt x="1343" y="4141"/>
                </a:lnTo>
                <a:lnTo>
                  <a:pt x="1337" y="4152"/>
                </a:lnTo>
                <a:lnTo>
                  <a:pt x="1331" y="4163"/>
                </a:lnTo>
                <a:lnTo>
                  <a:pt x="1323" y="4172"/>
                </a:lnTo>
                <a:lnTo>
                  <a:pt x="1315" y="4182"/>
                </a:lnTo>
                <a:lnTo>
                  <a:pt x="1306" y="4190"/>
                </a:lnTo>
                <a:lnTo>
                  <a:pt x="1296" y="4197"/>
                </a:lnTo>
                <a:lnTo>
                  <a:pt x="1285" y="4204"/>
                </a:lnTo>
                <a:lnTo>
                  <a:pt x="1274" y="4209"/>
                </a:lnTo>
                <a:lnTo>
                  <a:pt x="1262" y="4213"/>
                </a:lnTo>
                <a:lnTo>
                  <a:pt x="1251" y="4216"/>
                </a:lnTo>
                <a:lnTo>
                  <a:pt x="1237" y="4218"/>
                </a:lnTo>
                <a:lnTo>
                  <a:pt x="1224" y="4219"/>
                </a:lnTo>
                <a:lnTo>
                  <a:pt x="812" y="4219"/>
                </a:lnTo>
                <a:lnTo>
                  <a:pt x="799" y="4218"/>
                </a:lnTo>
                <a:lnTo>
                  <a:pt x="786" y="4216"/>
                </a:lnTo>
                <a:lnTo>
                  <a:pt x="773" y="4213"/>
                </a:lnTo>
                <a:lnTo>
                  <a:pt x="762" y="4209"/>
                </a:lnTo>
                <a:lnTo>
                  <a:pt x="750" y="4204"/>
                </a:lnTo>
                <a:lnTo>
                  <a:pt x="740" y="4197"/>
                </a:lnTo>
                <a:lnTo>
                  <a:pt x="730" y="4190"/>
                </a:lnTo>
                <a:lnTo>
                  <a:pt x="721" y="4182"/>
                </a:lnTo>
                <a:lnTo>
                  <a:pt x="712" y="4172"/>
                </a:lnTo>
                <a:lnTo>
                  <a:pt x="705" y="4163"/>
                </a:lnTo>
                <a:lnTo>
                  <a:pt x="699" y="4152"/>
                </a:lnTo>
                <a:lnTo>
                  <a:pt x="693" y="4141"/>
                </a:lnTo>
                <a:lnTo>
                  <a:pt x="689" y="4129"/>
                </a:lnTo>
                <a:lnTo>
                  <a:pt x="686" y="4116"/>
                </a:lnTo>
                <a:lnTo>
                  <a:pt x="684" y="4104"/>
                </a:lnTo>
                <a:lnTo>
                  <a:pt x="683" y="4091"/>
                </a:lnTo>
                <a:lnTo>
                  <a:pt x="683" y="3727"/>
                </a:lnTo>
                <a:close/>
                <a:moveTo>
                  <a:pt x="1679" y="3727"/>
                </a:moveTo>
                <a:lnTo>
                  <a:pt x="1679" y="3727"/>
                </a:lnTo>
                <a:lnTo>
                  <a:pt x="1679" y="3714"/>
                </a:lnTo>
                <a:lnTo>
                  <a:pt x="1682" y="3700"/>
                </a:lnTo>
                <a:lnTo>
                  <a:pt x="1685" y="3689"/>
                </a:lnTo>
                <a:lnTo>
                  <a:pt x="1689" y="3676"/>
                </a:lnTo>
                <a:lnTo>
                  <a:pt x="1695" y="3666"/>
                </a:lnTo>
                <a:lnTo>
                  <a:pt x="1702" y="3655"/>
                </a:lnTo>
                <a:lnTo>
                  <a:pt x="1709" y="3645"/>
                </a:lnTo>
                <a:lnTo>
                  <a:pt x="1717" y="3636"/>
                </a:lnTo>
                <a:lnTo>
                  <a:pt x="1726" y="3628"/>
                </a:lnTo>
                <a:lnTo>
                  <a:pt x="1736" y="3620"/>
                </a:lnTo>
                <a:lnTo>
                  <a:pt x="1747" y="3614"/>
                </a:lnTo>
                <a:lnTo>
                  <a:pt x="1757" y="3609"/>
                </a:lnTo>
                <a:lnTo>
                  <a:pt x="1770" y="3604"/>
                </a:lnTo>
                <a:lnTo>
                  <a:pt x="1781" y="3600"/>
                </a:lnTo>
                <a:lnTo>
                  <a:pt x="1794" y="3599"/>
                </a:lnTo>
                <a:lnTo>
                  <a:pt x="1808" y="3598"/>
                </a:lnTo>
                <a:lnTo>
                  <a:pt x="2220" y="3598"/>
                </a:lnTo>
                <a:lnTo>
                  <a:pt x="2233" y="3599"/>
                </a:lnTo>
                <a:lnTo>
                  <a:pt x="2246" y="3600"/>
                </a:lnTo>
                <a:lnTo>
                  <a:pt x="2259" y="3604"/>
                </a:lnTo>
                <a:lnTo>
                  <a:pt x="2270" y="3609"/>
                </a:lnTo>
                <a:lnTo>
                  <a:pt x="2281" y="3614"/>
                </a:lnTo>
                <a:lnTo>
                  <a:pt x="2291" y="3620"/>
                </a:lnTo>
                <a:lnTo>
                  <a:pt x="2302" y="3628"/>
                </a:lnTo>
                <a:lnTo>
                  <a:pt x="2311" y="3636"/>
                </a:lnTo>
                <a:lnTo>
                  <a:pt x="2319" y="3645"/>
                </a:lnTo>
                <a:lnTo>
                  <a:pt x="2327" y="3655"/>
                </a:lnTo>
                <a:lnTo>
                  <a:pt x="2333" y="3666"/>
                </a:lnTo>
                <a:lnTo>
                  <a:pt x="2339" y="3676"/>
                </a:lnTo>
                <a:lnTo>
                  <a:pt x="2343" y="3689"/>
                </a:lnTo>
                <a:lnTo>
                  <a:pt x="2346" y="3700"/>
                </a:lnTo>
                <a:lnTo>
                  <a:pt x="2348" y="3714"/>
                </a:lnTo>
                <a:lnTo>
                  <a:pt x="2348" y="3727"/>
                </a:lnTo>
                <a:lnTo>
                  <a:pt x="2348" y="4091"/>
                </a:lnTo>
                <a:lnTo>
                  <a:pt x="2348" y="4104"/>
                </a:lnTo>
                <a:lnTo>
                  <a:pt x="2346" y="4116"/>
                </a:lnTo>
                <a:lnTo>
                  <a:pt x="2343" y="4129"/>
                </a:lnTo>
                <a:lnTo>
                  <a:pt x="2339" y="4141"/>
                </a:lnTo>
                <a:lnTo>
                  <a:pt x="2333" y="4152"/>
                </a:lnTo>
                <a:lnTo>
                  <a:pt x="2327" y="4163"/>
                </a:lnTo>
                <a:lnTo>
                  <a:pt x="2319" y="4172"/>
                </a:lnTo>
                <a:lnTo>
                  <a:pt x="2311" y="4182"/>
                </a:lnTo>
                <a:lnTo>
                  <a:pt x="2302" y="4190"/>
                </a:lnTo>
                <a:lnTo>
                  <a:pt x="2291" y="4197"/>
                </a:lnTo>
                <a:lnTo>
                  <a:pt x="2281" y="4204"/>
                </a:lnTo>
                <a:lnTo>
                  <a:pt x="2270" y="4209"/>
                </a:lnTo>
                <a:lnTo>
                  <a:pt x="2259" y="4213"/>
                </a:lnTo>
                <a:lnTo>
                  <a:pt x="2246" y="4216"/>
                </a:lnTo>
                <a:lnTo>
                  <a:pt x="2233" y="4218"/>
                </a:lnTo>
                <a:lnTo>
                  <a:pt x="2220" y="4219"/>
                </a:lnTo>
                <a:lnTo>
                  <a:pt x="1808" y="4219"/>
                </a:lnTo>
                <a:lnTo>
                  <a:pt x="1794" y="4218"/>
                </a:lnTo>
                <a:lnTo>
                  <a:pt x="1781" y="4216"/>
                </a:lnTo>
                <a:lnTo>
                  <a:pt x="1770" y="4213"/>
                </a:lnTo>
                <a:lnTo>
                  <a:pt x="1757" y="4209"/>
                </a:lnTo>
                <a:lnTo>
                  <a:pt x="1747" y="4204"/>
                </a:lnTo>
                <a:lnTo>
                  <a:pt x="1736" y="4197"/>
                </a:lnTo>
                <a:lnTo>
                  <a:pt x="1726" y="4190"/>
                </a:lnTo>
                <a:lnTo>
                  <a:pt x="1717" y="4182"/>
                </a:lnTo>
                <a:lnTo>
                  <a:pt x="1709" y="4172"/>
                </a:lnTo>
                <a:lnTo>
                  <a:pt x="1702" y="4163"/>
                </a:lnTo>
                <a:lnTo>
                  <a:pt x="1695" y="4152"/>
                </a:lnTo>
                <a:lnTo>
                  <a:pt x="1689" y="4141"/>
                </a:lnTo>
                <a:lnTo>
                  <a:pt x="1685" y="4129"/>
                </a:lnTo>
                <a:lnTo>
                  <a:pt x="1682" y="4116"/>
                </a:lnTo>
                <a:lnTo>
                  <a:pt x="1679" y="4104"/>
                </a:lnTo>
                <a:lnTo>
                  <a:pt x="1679" y="4091"/>
                </a:lnTo>
                <a:lnTo>
                  <a:pt x="1679" y="3727"/>
                </a:lnTo>
                <a:close/>
                <a:moveTo>
                  <a:pt x="683" y="4662"/>
                </a:moveTo>
                <a:lnTo>
                  <a:pt x="683" y="4662"/>
                </a:lnTo>
                <a:lnTo>
                  <a:pt x="684" y="4648"/>
                </a:lnTo>
                <a:lnTo>
                  <a:pt x="686" y="4636"/>
                </a:lnTo>
                <a:lnTo>
                  <a:pt x="689" y="4624"/>
                </a:lnTo>
                <a:lnTo>
                  <a:pt x="693" y="4611"/>
                </a:lnTo>
                <a:lnTo>
                  <a:pt x="699" y="4601"/>
                </a:lnTo>
                <a:lnTo>
                  <a:pt x="705" y="4590"/>
                </a:lnTo>
                <a:lnTo>
                  <a:pt x="712" y="4580"/>
                </a:lnTo>
                <a:lnTo>
                  <a:pt x="721" y="4572"/>
                </a:lnTo>
                <a:lnTo>
                  <a:pt x="730" y="4563"/>
                </a:lnTo>
                <a:lnTo>
                  <a:pt x="740" y="4556"/>
                </a:lnTo>
                <a:lnTo>
                  <a:pt x="750" y="4548"/>
                </a:lnTo>
                <a:lnTo>
                  <a:pt x="762" y="4543"/>
                </a:lnTo>
                <a:lnTo>
                  <a:pt x="773" y="4539"/>
                </a:lnTo>
                <a:lnTo>
                  <a:pt x="786" y="4536"/>
                </a:lnTo>
                <a:lnTo>
                  <a:pt x="799" y="4534"/>
                </a:lnTo>
                <a:lnTo>
                  <a:pt x="812" y="4534"/>
                </a:lnTo>
                <a:lnTo>
                  <a:pt x="1224" y="4534"/>
                </a:lnTo>
                <a:lnTo>
                  <a:pt x="1237" y="4534"/>
                </a:lnTo>
                <a:lnTo>
                  <a:pt x="1251" y="4536"/>
                </a:lnTo>
                <a:lnTo>
                  <a:pt x="1262" y="4539"/>
                </a:lnTo>
                <a:lnTo>
                  <a:pt x="1274" y="4543"/>
                </a:lnTo>
                <a:lnTo>
                  <a:pt x="1285" y="4548"/>
                </a:lnTo>
                <a:lnTo>
                  <a:pt x="1296" y="4556"/>
                </a:lnTo>
                <a:lnTo>
                  <a:pt x="1306" y="4563"/>
                </a:lnTo>
                <a:lnTo>
                  <a:pt x="1315" y="4572"/>
                </a:lnTo>
                <a:lnTo>
                  <a:pt x="1323" y="4580"/>
                </a:lnTo>
                <a:lnTo>
                  <a:pt x="1331" y="4590"/>
                </a:lnTo>
                <a:lnTo>
                  <a:pt x="1337" y="4601"/>
                </a:lnTo>
                <a:lnTo>
                  <a:pt x="1343" y="4611"/>
                </a:lnTo>
                <a:lnTo>
                  <a:pt x="1347" y="4624"/>
                </a:lnTo>
                <a:lnTo>
                  <a:pt x="1350" y="4636"/>
                </a:lnTo>
                <a:lnTo>
                  <a:pt x="1353" y="4648"/>
                </a:lnTo>
                <a:lnTo>
                  <a:pt x="1353" y="4662"/>
                </a:lnTo>
                <a:lnTo>
                  <a:pt x="1353" y="5026"/>
                </a:lnTo>
                <a:lnTo>
                  <a:pt x="1353" y="5039"/>
                </a:lnTo>
                <a:lnTo>
                  <a:pt x="1350" y="5052"/>
                </a:lnTo>
                <a:lnTo>
                  <a:pt x="1347" y="5064"/>
                </a:lnTo>
                <a:lnTo>
                  <a:pt x="1343" y="5076"/>
                </a:lnTo>
                <a:lnTo>
                  <a:pt x="1337" y="5088"/>
                </a:lnTo>
                <a:lnTo>
                  <a:pt x="1331" y="5098"/>
                </a:lnTo>
                <a:lnTo>
                  <a:pt x="1323" y="5108"/>
                </a:lnTo>
                <a:lnTo>
                  <a:pt x="1315" y="5117"/>
                </a:lnTo>
                <a:lnTo>
                  <a:pt x="1306" y="5125"/>
                </a:lnTo>
                <a:lnTo>
                  <a:pt x="1296" y="5133"/>
                </a:lnTo>
                <a:lnTo>
                  <a:pt x="1285" y="5139"/>
                </a:lnTo>
                <a:lnTo>
                  <a:pt x="1274" y="5144"/>
                </a:lnTo>
                <a:lnTo>
                  <a:pt x="1262" y="5149"/>
                </a:lnTo>
                <a:lnTo>
                  <a:pt x="1251" y="5152"/>
                </a:lnTo>
                <a:lnTo>
                  <a:pt x="1237" y="5154"/>
                </a:lnTo>
                <a:lnTo>
                  <a:pt x="1224" y="5155"/>
                </a:lnTo>
                <a:lnTo>
                  <a:pt x="812" y="5155"/>
                </a:lnTo>
                <a:lnTo>
                  <a:pt x="799" y="5154"/>
                </a:lnTo>
                <a:lnTo>
                  <a:pt x="786" y="5152"/>
                </a:lnTo>
                <a:lnTo>
                  <a:pt x="773" y="5149"/>
                </a:lnTo>
                <a:lnTo>
                  <a:pt x="762" y="5144"/>
                </a:lnTo>
                <a:lnTo>
                  <a:pt x="750" y="5139"/>
                </a:lnTo>
                <a:lnTo>
                  <a:pt x="740" y="5133"/>
                </a:lnTo>
                <a:lnTo>
                  <a:pt x="730" y="5125"/>
                </a:lnTo>
                <a:lnTo>
                  <a:pt x="721" y="5117"/>
                </a:lnTo>
                <a:lnTo>
                  <a:pt x="712" y="5108"/>
                </a:lnTo>
                <a:lnTo>
                  <a:pt x="705" y="5098"/>
                </a:lnTo>
                <a:lnTo>
                  <a:pt x="699" y="5088"/>
                </a:lnTo>
                <a:lnTo>
                  <a:pt x="693" y="5076"/>
                </a:lnTo>
                <a:lnTo>
                  <a:pt x="689" y="5064"/>
                </a:lnTo>
                <a:lnTo>
                  <a:pt x="686" y="5052"/>
                </a:lnTo>
                <a:lnTo>
                  <a:pt x="684" y="5039"/>
                </a:lnTo>
                <a:lnTo>
                  <a:pt x="683" y="5026"/>
                </a:lnTo>
                <a:lnTo>
                  <a:pt x="683" y="4662"/>
                </a:lnTo>
                <a:close/>
                <a:moveTo>
                  <a:pt x="1679" y="4662"/>
                </a:moveTo>
                <a:lnTo>
                  <a:pt x="1679" y="4662"/>
                </a:lnTo>
                <a:lnTo>
                  <a:pt x="1679" y="4648"/>
                </a:lnTo>
                <a:lnTo>
                  <a:pt x="1682" y="4636"/>
                </a:lnTo>
                <a:lnTo>
                  <a:pt x="1685" y="4624"/>
                </a:lnTo>
                <a:lnTo>
                  <a:pt x="1689" y="4611"/>
                </a:lnTo>
                <a:lnTo>
                  <a:pt x="1695" y="4601"/>
                </a:lnTo>
                <a:lnTo>
                  <a:pt x="1702" y="4590"/>
                </a:lnTo>
                <a:lnTo>
                  <a:pt x="1709" y="4580"/>
                </a:lnTo>
                <a:lnTo>
                  <a:pt x="1717" y="4572"/>
                </a:lnTo>
                <a:lnTo>
                  <a:pt x="1726" y="4563"/>
                </a:lnTo>
                <a:lnTo>
                  <a:pt x="1736" y="4556"/>
                </a:lnTo>
                <a:lnTo>
                  <a:pt x="1747" y="4548"/>
                </a:lnTo>
                <a:lnTo>
                  <a:pt x="1757" y="4543"/>
                </a:lnTo>
                <a:lnTo>
                  <a:pt x="1770" y="4539"/>
                </a:lnTo>
                <a:lnTo>
                  <a:pt x="1781" y="4536"/>
                </a:lnTo>
                <a:lnTo>
                  <a:pt x="1794" y="4534"/>
                </a:lnTo>
                <a:lnTo>
                  <a:pt x="1808" y="4534"/>
                </a:lnTo>
                <a:lnTo>
                  <a:pt x="2220" y="4534"/>
                </a:lnTo>
                <a:lnTo>
                  <a:pt x="2233" y="4534"/>
                </a:lnTo>
                <a:lnTo>
                  <a:pt x="2246" y="4536"/>
                </a:lnTo>
                <a:lnTo>
                  <a:pt x="2259" y="4539"/>
                </a:lnTo>
                <a:lnTo>
                  <a:pt x="2270" y="4543"/>
                </a:lnTo>
                <a:lnTo>
                  <a:pt x="2281" y="4548"/>
                </a:lnTo>
                <a:lnTo>
                  <a:pt x="2291" y="4556"/>
                </a:lnTo>
                <a:lnTo>
                  <a:pt x="2302" y="4563"/>
                </a:lnTo>
                <a:lnTo>
                  <a:pt x="2311" y="4572"/>
                </a:lnTo>
                <a:lnTo>
                  <a:pt x="2319" y="4580"/>
                </a:lnTo>
                <a:lnTo>
                  <a:pt x="2327" y="4590"/>
                </a:lnTo>
                <a:lnTo>
                  <a:pt x="2333" y="4601"/>
                </a:lnTo>
                <a:lnTo>
                  <a:pt x="2339" y="4611"/>
                </a:lnTo>
                <a:lnTo>
                  <a:pt x="2343" y="4624"/>
                </a:lnTo>
                <a:lnTo>
                  <a:pt x="2346" y="4636"/>
                </a:lnTo>
                <a:lnTo>
                  <a:pt x="2348" y="4648"/>
                </a:lnTo>
                <a:lnTo>
                  <a:pt x="2348" y="4662"/>
                </a:lnTo>
                <a:lnTo>
                  <a:pt x="2348" y="5026"/>
                </a:lnTo>
                <a:lnTo>
                  <a:pt x="2348" y="5039"/>
                </a:lnTo>
                <a:lnTo>
                  <a:pt x="2346" y="5052"/>
                </a:lnTo>
                <a:lnTo>
                  <a:pt x="2343" y="5064"/>
                </a:lnTo>
                <a:lnTo>
                  <a:pt x="2339" y="5076"/>
                </a:lnTo>
                <a:lnTo>
                  <a:pt x="2333" y="5088"/>
                </a:lnTo>
                <a:lnTo>
                  <a:pt x="2327" y="5098"/>
                </a:lnTo>
                <a:lnTo>
                  <a:pt x="2319" y="5108"/>
                </a:lnTo>
                <a:lnTo>
                  <a:pt x="2311" y="5117"/>
                </a:lnTo>
                <a:lnTo>
                  <a:pt x="2302" y="5125"/>
                </a:lnTo>
                <a:lnTo>
                  <a:pt x="2291" y="5133"/>
                </a:lnTo>
                <a:lnTo>
                  <a:pt x="2281" y="5139"/>
                </a:lnTo>
                <a:lnTo>
                  <a:pt x="2270" y="5144"/>
                </a:lnTo>
                <a:lnTo>
                  <a:pt x="2259" y="5149"/>
                </a:lnTo>
                <a:lnTo>
                  <a:pt x="2246" y="5152"/>
                </a:lnTo>
                <a:lnTo>
                  <a:pt x="2233" y="5154"/>
                </a:lnTo>
                <a:lnTo>
                  <a:pt x="2220" y="5155"/>
                </a:lnTo>
                <a:lnTo>
                  <a:pt x="1808" y="5155"/>
                </a:lnTo>
                <a:lnTo>
                  <a:pt x="1794" y="5154"/>
                </a:lnTo>
                <a:lnTo>
                  <a:pt x="1781" y="5152"/>
                </a:lnTo>
                <a:lnTo>
                  <a:pt x="1770" y="5149"/>
                </a:lnTo>
                <a:lnTo>
                  <a:pt x="1757" y="5144"/>
                </a:lnTo>
                <a:lnTo>
                  <a:pt x="1747" y="5139"/>
                </a:lnTo>
                <a:lnTo>
                  <a:pt x="1736" y="5133"/>
                </a:lnTo>
                <a:lnTo>
                  <a:pt x="1726" y="5125"/>
                </a:lnTo>
                <a:lnTo>
                  <a:pt x="1717" y="5117"/>
                </a:lnTo>
                <a:lnTo>
                  <a:pt x="1709" y="5108"/>
                </a:lnTo>
                <a:lnTo>
                  <a:pt x="1702" y="5098"/>
                </a:lnTo>
                <a:lnTo>
                  <a:pt x="1695" y="5088"/>
                </a:lnTo>
                <a:lnTo>
                  <a:pt x="1689" y="5076"/>
                </a:lnTo>
                <a:lnTo>
                  <a:pt x="1685" y="5064"/>
                </a:lnTo>
                <a:lnTo>
                  <a:pt x="1682" y="5052"/>
                </a:lnTo>
                <a:lnTo>
                  <a:pt x="1679" y="5039"/>
                </a:lnTo>
                <a:lnTo>
                  <a:pt x="1679" y="5026"/>
                </a:lnTo>
                <a:lnTo>
                  <a:pt x="1679" y="466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电话"/>
          <p:cNvSpPr/>
          <p:nvPr/>
        </p:nvSpPr>
        <p:spPr bwMode="auto">
          <a:xfrm>
            <a:off x="6233160" y="4821555"/>
            <a:ext cx="520065" cy="520065"/>
          </a:xfrm>
          <a:custGeom>
            <a:avLst/>
            <a:gdLst>
              <a:gd name="T0" fmla="*/ 134077 w 5868"/>
              <a:gd name="T1" fmla="*/ 590892 h 4208"/>
              <a:gd name="T2" fmla="*/ 192837 w 5868"/>
              <a:gd name="T3" fmla="*/ 596084 h 4208"/>
              <a:gd name="T4" fmla="*/ 512935 w 5868"/>
              <a:gd name="T5" fmla="*/ 497764 h 4208"/>
              <a:gd name="T6" fmla="*/ 530465 w 5868"/>
              <a:gd name="T7" fmla="*/ 456230 h 4208"/>
              <a:gd name="T8" fmla="*/ 704473 w 5868"/>
              <a:gd name="T9" fmla="*/ 239797 h 4208"/>
              <a:gd name="T10" fmla="*/ 980744 w 5868"/>
              <a:gd name="T11" fmla="*/ 212215 h 4208"/>
              <a:gd name="T12" fmla="*/ 1253119 w 5868"/>
              <a:gd name="T13" fmla="*/ 253750 h 4208"/>
              <a:gd name="T14" fmla="*/ 1374859 w 5868"/>
              <a:gd name="T15" fmla="*/ 461746 h 4208"/>
              <a:gd name="T16" fmla="*/ 1400831 w 5868"/>
              <a:gd name="T17" fmla="*/ 505228 h 4208"/>
              <a:gd name="T18" fmla="*/ 1725798 w 5868"/>
              <a:gd name="T19" fmla="*/ 598031 h 4208"/>
              <a:gd name="T20" fmla="*/ 1779363 w 5868"/>
              <a:gd name="T21" fmla="*/ 585052 h 4208"/>
              <a:gd name="T22" fmla="*/ 1901104 w 5868"/>
              <a:gd name="T23" fmla="*/ 336494 h 4208"/>
              <a:gd name="T24" fmla="*/ 1897533 w 5868"/>
              <a:gd name="T25" fmla="*/ 289443 h 4208"/>
              <a:gd name="T26" fmla="*/ 1777740 w 5868"/>
              <a:gd name="T27" fmla="*/ 214162 h 4208"/>
              <a:gd name="T28" fmla="*/ 1493029 w 5868"/>
              <a:gd name="T29" fmla="*/ 92155 h 4208"/>
              <a:gd name="T30" fmla="*/ 1208318 w 5868"/>
              <a:gd name="T31" fmla="*/ 20767 h 4208"/>
              <a:gd name="T32" fmla="*/ 924256 w 5868"/>
              <a:gd name="T33" fmla="*/ 649 h 4208"/>
              <a:gd name="T34" fmla="*/ 639545 w 5868"/>
              <a:gd name="T35" fmla="*/ 30826 h 4208"/>
              <a:gd name="T36" fmla="*/ 355158 w 5868"/>
              <a:gd name="T37" fmla="*/ 112273 h 4208"/>
              <a:gd name="T38" fmla="*/ 70123 w 5868"/>
              <a:gd name="T39" fmla="*/ 244664 h 4208"/>
              <a:gd name="T40" fmla="*/ 3246 w 5868"/>
              <a:gd name="T41" fmla="*/ 297880 h 4208"/>
              <a:gd name="T42" fmla="*/ 10713 w 5868"/>
              <a:gd name="T43" fmla="*/ 355314 h 4208"/>
              <a:gd name="T44" fmla="*/ 772973 w 5868"/>
              <a:gd name="T45" fmla="*/ 339414 h 4208"/>
              <a:gd name="T46" fmla="*/ 960941 w 5868"/>
              <a:gd name="T47" fmla="*/ 320919 h 4208"/>
              <a:gd name="T48" fmla="*/ 1130729 w 5868"/>
              <a:gd name="T49" fmla="*/ 336169 h 4208"/>
              <a:gd name="T50" fmla="*/ 1259936 w 5868"/>
              <a:gd name="T51" fmla="*/ 525021 h 4208"/>
              <a:gd name="T52" fmla="*/ 1298244 w 5868"/>
              <a:gd name="T53" fmla="*/ 601925 h 4208"/>
              <a:gd name="T54" fmla="*/ 1598862 w 5868"/>
              <a:gd name="T55" fmla="*/ 671041 h 4208"/>
              <a:gd name="T56" fmla="*/ 1662168 w 5868"/>
              <a:gd name="T57" fmla="*/ 717767 h 4208"/>
              <a:gd name="T58" fmla="*/ 253546 w 5868"/>
              <a:gd name="T59" fmla="*/ 1210015 h 4208"/>
              <a:gd name="T60" fmla="*/ 273024 w 5868"/>
              <a:gd name="T61" fmla="*/ 698947 h 4208"/>
              <a:gd name="T62" fmla="*/ 576240 w 5868"/>
              <a:gd name="T63" fmla="*/ 620745 h 4208"/>
              <a:gd name="T64" fmla="*/ 641493 w 5868"/>
              <a:gd name="T65" fmla="*/ 585376 h 4208"/>
              <a:gd name="T66" fmla="*/ 662595 w 5868"/>
              <a:gd name="T67" fmla="*/ 367969 h 4208"/>
              <a:gd name="T68" fmla="*/ 1077163 w 5868"/>
              <a:gd name="T69" fmla="*/ 564933 h 4208"/>
              <a:gd name="T70" fmla="*/ 1178776 w 5868"/>
              <a:gd name="T71" fmla="*/ 636970 h 4208"/>
              <a:gd name="T72" fmla="*/ 1245003 w 5868"/>
              <a:gd name="T73" fmla="*/ 759302 h 4208"/>
              <a:gd name="T74" fmla="*/ 1252145 w 5868"/>
              <a:gd name="T75" fmla="*/ 867032 h 4208"/>
              <a:gd name="T76" fmla="*/ 1229095 w 5868"/>
              <a:gd name="T77" fmla="*/ 949452 h 4208"/>
              <a:gd name="T78" fmla="*/ 1125210 w 5868"/>
              <a:gd name="T79" fmla="*/ 852430 h 4208"/>
              <a:gd name="T80" fmla="*/ 1117094 w 5868"/>
              <a:gd name="T81" fmla="*/ 775851 h 4208"/>
              <a:gd name="T82" fmla="*/ 1079435 w 5868"/>
              <a:gd name="T83" fmla="*/ 716794 h 4208"/>
              <a:gd name="T84" fmla="*/ 1012883 w 5868"/>
              <a:gd name="T85" fmla="*/ 676882 h 4208"/>
              <a:gd name="T86" fmla="*/ 940164 w 5868"/>
              <a:gd name="T87" fmla="*/ 671365 h 4208"/>
              <a:gd name="T88" fmla="*/ 867768 w 5868"/>
              <a:gd name="T89" fmla="*/ 701867 h 4208"/>
              <a:gd name="T90" fmla="*/ 821994 w 5868"/>
              <a:gd name="T91" fmla="*/ 754434 h 4208"/>
              <a:gd name="T92" fmla="*/ 802515 w 5868"/>
              <a:gd name="T93" fmla="*/ 831662 h 4208"/>
              <a:gd name="T94" fmla="*/ 818423 w 5868"/>
              <a:gd name="T95" fmla="*/ 901752 h 4208"/>
              <a:gd name="T96" fmla="*/ 861600 w 5868"/>
              <a:gd name="T97" fmla="*/ 956590 h 4208"/>
              <a:gd name="T98" fmla="*/ 932048 w 5868"/>
              <a:gd name="T99" fmla="*/ 990337 h 4208"/>
              <a:gd name="T100" fmla="*/ 999573 w 5868"/>
              <a:gd name="T101" fmla="*/ 990013 h 4208"/>
              <a:gd name="T102" fmla="*/ 1060606 w 5868"/>
              <a:gd name="T103" fmla="*/ 962107 h 4208"/>
              <a:gd name="T104" fmla="*/ 1081058 w 5868"/>
              <a:gd name="T105" fmla="*/ 1096445 h 4208"/>
              <a:gd name="T106" fmla="*/ 964512 w 5868"/>
              <a:gd name="T107" fmla="*/ 1120781 h 4208"/>
              <a:gd name="T108" fmla="*/ 826863 w 5868"/>
              <a:gd name="T109" fmla="*/ 1085736 h 4208"/>
              <a:gd name="T110" fmla="*/ 732717 w 5868"/>
              <a:gd name="T111" fmla="*/ 1004614 h 4208"/>
              <a:gd name="T112" fmla="*/ 678827 w 5868"/>
              <a:gd name="T113" fmla="*/ 875793 h 4208"/>
              <a:gd name="T114" fmla="*/ 688241 w 5868"/>
              <a:gd name="T115" fmla="*/ 745673 h 4208"/>
              <a:gd name="T116" fmla="*/ 760312 w 5868"/>
              <a:gd name="T117" fmla="*/ 627235 h 4208"/>
              <a:gd name="T118" fmla="*/ 865171 w 5868"/>
              <a:gd name="T119" fmla="*/ 560066 h 4208"/>
              <a:gd name="T120" fmla="*/ 1577111 w 5868"/>
              <a:gd name="T121" fmla="*/ 1240842 h 4208"/>
              <a:gd name="T122" fmla="*/ 345419 w 5868"/>
              <a:gd name="T123" fmla="*/ 1240842 h 420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5868" h="4208">
                <a:moveTo>
                  <a:pt x="49" y="1128"/>
                </a:moveTo>
                <a:lnTo>
                  <a:pt x="49" y="1128"/>
                </a:lnTo>
                <a:lnTo>
                  <a:pt x="345" y="1748"/>
                </a:lnTo>
                <a:lnTo>
                  <a:pt x="354" y="1764"/>
                </a:lnTo>
                <a:lnTo>
                  <a:pt x="364" y="1778"/>
                </a:lnTo>
                <a:lnTo>
                  <a:pt x="375" y="1790"/>
                </a:lnTo>
                <a:lnTo>
                  <a:pt x="387" y="1803"/>
                </a:lnTo>
                <a:lnTo>
                  <a:pt x="400" y="1813"/>
                </a:lnTo>
                <a:lnTo>
                  <a:pt x="413" y="1821"/>
                </a:lnTo>
                <a:lnTo>
                  <a:pt x="428" y="1828"/>
                </a:lnTo>
                <a:lnTo>
                  <a:pt x="443" y="1834"/>
                </a:lnTo>
                <a:lnTo>
                  <a:pt x="460" y="1838"/>
                </a:lnTo>
                <a:lnTo>
                  <a:pt x="477" y="1842"/>
                </a:lnTo>
                <a:lnTo>
                  <a:pt x="495" y="1844"/>
                </a:lnTo>
                <a:lnTo>
                  <a:pt x="512" y="1845"/>
                </a:lnTo>
                <a:lnTo>
                  <a:pt x="531" y="1845"/>
                </a:lnTo>
                <a:lnTo>
                  <a:pt x="551" y="1843"/>
                </a:lnTo>
                <a:lnTo>
                  <a:pt x="573" y="1841"/>
                </a:lnTo>
                <a:lnTo>
                  <a:pt x="594" y="1837"/>
                </a:lnTo>
                <a:lnTo>
                  <a:pt x="1457" y="1607"/>
                </a:lnTo>
                <a:lnTo>
                  <a:pt x="1479" y="1599"/>
                </a:lnTo>
                <a:lnTo>
                  <a:pt x="1500" y="1589"/>
                </a:lnTo>
                <a:lnTo>
                  <a:pt x="1519" y="1579"/>
                </a:lnTo>
                <a:lnTo>
                  <a:pt x="1537" y="1569"/>
                </a:lnTo>
                <a:lnTo>
                  <a:pt x="1552" y="1557"/>
                </a:lnTo>
                <a:lnTo>
                  <a:pt x="1567" y="1546"/>
                </a:lnTo>
                <a:lnTo>
                  <a:pt x="1580" y="1534"/>
                </a:lnTo>
                <a:lnTo>
                  <a:pt x="1591" y="1522"/>
                </a:lnTo>
                <a:lnTo>
                  <a:pt x="1601" y="1510"/>
                </a:lnTo>
                <a:lnTo>
                  <a:pt x="1610" y="1496"/>
                </a:lnTo>
                <a:lnTo>
                  <a:pt x="1617" y="1482"/>
                </a:lnTo>
                <a:lnTo>
                  <a:pt x="1624" y="1467"/>
                </a:lnTo>
                <a:lnTo>
                  <a:pt x="1628" y="1453"/>
                </a:lnTo>
                <a:lnTo>
                  <a:pt x="1632" y="1438"/>
                </a:lnTo>
                <a:lnTo>
                  <a:pt x="1633" y="1423"/>
                </a:lnTo>
                <a:lnTo>
                  <a:pt x="1634" y="1406"/>
                </a:lnTo>
                <a:lnTo>
                  <a:pt x="1627" y="927"/>
                </a:lnTo>
                <a:lnTo>
                  <a:pt x="1664" y="910"/>
                </a:lnTo>
                <a:lnTo>
                  <a:pt x="1701" y="894"/>
                </a:lnTo>
                <a:lnTo>
                  <a:pt x="1775" y="863"/>
                </a:lnTo>
                <a:lnTo>
                  <a:pt x="1851" y="834"/>
                </a:lnTo>
                <a:lnTo>
                  <a:pt x="1929" y="807"/>
                </a:lnTo>
                <a:lnTo>
                  <a:pt x="2008" y="782"/>
                </a:lnTo>
                <a:lnTo>
                  <a:pt x="2089" y="759"/>
                </a:lnTo>
                <a:lnTo>
                  <a:pt x="2170" y="739"/>
                </a:lnTo>
                <a:lnTo>
                  <a:pt x="2252" y="720"/>
                </a:lnTo>
                <a:lnTo>
                  <a:pt x="2335" y="705"/>
                </a:lnTo>
                <a:lnTo>
                  <a:pt x="2420" y="690"/>
                </a:lnTo>
                <a:lnTo>
                  <a:pt x="2504" y="679"/>
                </a:lnTo>
                <a:lnTo>
                  <a:pt x="2589" y="669"/>
                </a:lnTo>
                <a:lnTo>
                  <a:pt x="2675" y="661"/>
                </a:lnTo>
                <a:lnTo>
                  <a:pt x="2761" y="657"/>
                </a:lnTo>
                <a:lnTo>
                  <a:pt x="2848" y="654"/>
                </a:lnTo>
                <a:lnTo>
                  <a:pt x="2934" y="652"/>
                </a:lnTo>
                <a:lnTo>
                  <a:pt x="3021" y="654"/>
                </a:lnTo>
                <a:lnTo>
                  <a:pt x="3106" y="657"/>
                </a:lnTo>
                <a:lnTo>
                  <a:pt x="3192" y="661"/>
                </a:lnTo>
                <a:lnTo>
                  <a:pt x="3278" y="669"/>
                </a:lnTo>
                <a:lnTo>
                  <a:pt x="3364" y="679"/>
                </a:lnTo>
                <a:lnTo>
                  <a:pt x="3449" y="690"/>
                </a:lnTo>
                <a:lnTo>
                  <a:pt x="3532" y="705"/>
                </a:lnTo>
                <a:lnTo>
                  <a:pt x="3616" y="720"/>
                </a:lnTo>
                <a:lnTo>
                  <a:pt x="3698" y="739"/>
                </a:lnTo>
                <a:lnTo>
                  <a:pt x="3780" y="759"/>
                </a:lnTo>
                <a:lnTo>
                  <a:pt x="3860" y="782"/>
                </a:lnTo>
                <a:lnTo>
                  <a:pt x="3939" y="807"/>
                </a:lnTo>
                <a:lnTo>
                  <a:pt x="4017" y="834"/>
                </a:lnTo>
                <a:lnTo>
                  <a:pt x="4093" y="863"/>
                </a:lnTo>
                <a:lnTo>
                  <a:pt x="4168" y="894"/>
                </a:lnTo>
                <a:lnTo>
                  <a:pt x="4204" y="910"/>
                </a:lnTo>
                <a:lnTo>
                  <a:pt x="4241" y="927"/>
                </a:lnTo>
                <a:lnTo>
                  <a:pt x="4235" y="1406"/>
                </a:lnTo>
                <a:lnTo>
                  <a:pt x="4235" y="1423"/>
                </a:lnTo>
                <a:lnTo>
                  <a:pt x="4237" y="1438"/>
                </a:lnTo>
                <a:lnTo>
                  <a:pt x="4240" y="1453"/>
                </a:lnTo>
                <a:lnTo>
                  <a:pt x="4245" y="1467"/>
                </a:lnTo>
                <a:lnTo>
                  <a:pt x="4250" y="1482"/>
                </a:lnTo>
                <a:lnTo>
                  <a:pt x="4258" y="1496"/>
                </a:lnTo>
                <a:lnTo>
                  <a:pt x="4266" y="1510"/>
                </a:lnTo>
                <a:lnTo>
                  <a:pt x="4276" y="1522"/>
                </a:lnTo>
                <a:lnTo>
                  <a:pt x="4288" y="1534"/>
                </a:lnTo>
                <a:lnTo>
                  <a:pt x="4300" y="1546"/>
                </a:lnTo>
                <a:lnTo>
                  <a:pt x="4315" y="1557"/>
                </a:lnTo>
                <a:lnTo>
                  <a:pt x="4331" y="1569"/>
                </a:lnTo>
                <a:lnTo>
                  <a:pt x="4349" y="1579"/>
                </a:lnTo>
                <a:lnTo>
                  <a:pt x="4368" y="1589"/>
                </a:lnTo>
                <a:lnTo>
                  <a:pt x="4389" y="1599"/>
                </a:lnTo>
                <a:lnTo>
                  <a:pt x="4412" y="1607"/>
                </a:lnTo>
                <a:lnTo>
                  <a:pt x="5275" y="1837"/>
                </a:lnTo>
                <a:lnTo>
                  <a:pt x="5296" y="1841"/>
                </a:lnTo>
                <a:lnTo>
                  <a:pt x="5316" y="1843"/>
                </a:lnTo>
                <a:lnTo>
                  <a:pt x="5336" y="1845"/>
                </a:lnTo>
                <a:lnTo>
                  <a:pt x="5355" y="1845"/>
                </a:lnTo>
                <a:lnTo>
                  <a:pt x="5374" y="1844"/>
                </a:lnTo>
                <a:lnTo>
                  <a:pt x="5392" y="1842"/>
                </a:lnTo>
                <a:lnTo>
                  <a:pt x="5408" y="1838"/>
                </a:lnTo>
                <a:lnTo>
                  <a:pt x="5425" y="1834"/>
                </a:lnTo>
                <a:lnTo>
                  <a:pt x="5440" y="1828"/>
                </a:lnTo>
                <a:lnTo>
                  <a:pt x="5454" y="1821"/>
                </a:lnTo>
                <a:lnTo>
                  <a:pt x="5469" y="1813"/>
                </a:lnTo>
                <a:lnTo>
                  <a:pt x="5481" y="1803"/>
                </a:lnTo>
                <a:lnTo>
                  <a:pt x="5493" y="1790"/>
                </a:lnTo>
                <a:lnTo>
                  <a:pt x="5504" y="1778"/>
                </a:lnTo>
                <a:lnTo>
                  <a:pt x="5514" y="1764"/>
                </a:lnTo>
                <a:lnTo>
                  <a:pt x="5523" y="1748"/>
                </a:lnTo>
                <a:lnTo>
                  <a:pt x="5820" y="1128"/>
                </a:lnTo>
                <a:lnTo>
                  <a:pt x="5835" y="1095"/>
                </a:lnTo>
                <a:lnTo>
                  <a:pt x="5848" y="1065"/>
                </a:lnTo>
                <a:lnTo>
                  <a:pt x="5856" y="1037"/>
                </a:lnTo>
                <a:lnTo>
                  <a:pt x="5863" y="1011"/>
                </a:lnTo>
                <a:lnTo>
                  <a:pt x="5867" y="988"/>
                </a:lnTo>
                <a:lnTo>
                  <a:pt x="5868" y="966"/>
                </a:lnTo>
                <a:lnTo>
                  <a:pt x="5868" y="956"/>
                </a:lnTo>
                <a:lnTo>
                  <a:pt x="5867" y="946"/>
                </a:lnTo>
                <a:lnTo>
                  <a:pt x="5864" y="936"/>
                </a:lnTo>
                <a:lnTo>
                  <a:pt x="5862" y="927"/>
                </a:lnTo>
                <a:lnTo>
                  <a:pt x="5859" y="918"/>
                </a:lnTo>
                <a:lnTo>
                  <a:pt x="5854" y="909"/>
                </a:lnTo>
                <a:lnTo>
                  <a:pt x="5845" y="892"/>
                </a:lnTo>
                <a:lnTo>
                  <a:pt x="5833" y="876"/>
                </a:lnTo>
                <a:lnTo>
                  <a:pt x="5820" y="861"/>
                </a:lnTo>
                <a:lnTo>
                  <a:pt x="5803" y="846"/>
                </a:lnTo>
                <a:lnTo>
                  <a:pt x="5784" y="832"/>
                </a:lnTo>
                <a:lnTo>
                  <a:pt x="5763" y="817"/>
                </a:lnTo>
                <a:lnTo>
                  <a:pt x="5741" y="803"/>
                </a:lnTo>
                <a:lnTo>
                  <a:pt x="5652" y="754"/>
                </a:lnTo>
                <a:lnTo>
                  <a:pt x="5564" y="706"/>
                </a:lnTo>
                <a:lnTo>
                  <a:pt x="5476" y="660"/>
                </a:lnTo>
                <a:lnTo>
                  <a:pt x="5389" y="616"/>
                </a:lnTo>
                <a:lnTo>
                  <a:pt x="5301" y="572"/>
                </a:lnTo>
                <a:lnTo>
                  <a:pt x="5213" y="531"/>
                </a:lnTo>
                <a:lnTo>
                  <a:pt x="5125" y="491"/>
                </a:lnTo>
                <a:lnTo>
                  <a:pt x="5037" y="452"/>
                </a:lnTo>
                <a:lnTo>
                  <a:pt x="4950" y="415"/>
                </a:lnTo>
                <a:lnTo>
                  <a:pt x="4862" y="381"/>
                </a:lnTo>
                <a:lnTo>
                  <a:pt x="4774" y="346"/>
                </a:lnTo>
                <a:lnTo>
                  <a:pt x="4686" y="315"/>
                </a:lnTo>
                <a:lnTo>
                  <a:pt x="4599" y="284"/>
                </a:lnTo>
                <a:lnTo>
                  <a:pt x="4511" y="255"/>
                </a:lnTo>
                <a:lnTo>
                  <a:pt x="4423" y="228"/>
                </a:lnTo>
                <a:lnTo>
                  <a:pt x="4336" y="201"/>
                </a:lnTo>
                <a:lnTo>
                  <a:pt x="4248" y="178"/>
                </a:lnTo>
                <a:lnTo>
                  <a:pt x="4161" y="154"/>
                </a:lnTo>
                <a:lnTo>
                  <a:pt x="4073" y="133"/>
                </a:lnTo>
                <a:lnTo>
                  <a:pt x="3985" y="114"/>
                </a:lnTo>
                <a:lnTo>
                  <a:pt x="3898" y="95"/>
                </a:lnTo>
                <a:lnTo>
                  <a:pt x="3810" y="80"/>
                </a:lnTo>
                <a:lnTo>
                  <a:pt x="3722" y="64"/>
                </a:lnTo>
                <a:lnTo>
                  <a:pt x="3635" y="51"/>
                </a:lnTo>
                <a:lnTo>
                  <a:pt x="3547" y="39"/>
                </a:lnTo>
                <a:lnTo>
                  <a:pt x="3460" y="29"/>
                </a:lnTo>
                <a:lnTo>
                  <a:pt x="3372" y="21"/>
                </a:lnTo>
                <a:lnTo>
                  <a:pt x="3285" y="14"/>
                </a:lnTo>
                <a:lnTo>
                  <a:pt x="3197" y="8"/>
                </a:lnTo>
                <a:lnTo>
                  <a:pt x="3109" y="4"/>
                </a:lnTo>
                <a:lnTo>
                  <a:pt x="3022" y="2"/>
                </a:lnTo>
                <a:lnTo>
                  <a:pt x="2934" y="0"/>
                </a:lnTo>
                <a:lnTo>
                  <a:pt x="2847" y="2"/>
                </a:lnTo>
                <a:lnTo>
                  <a:pt x="2759" y="4"/>
                </a:lnTo>
                <a:lnTo>
                  <a:pt x="2672" y="8"/>
                </a:lnTo>
                <a:lnTo>
                  <a:pt x="2584" y="14"/>
                </a:lnTo>
                <a:lnTo>
                  <a:pt x="2497" y="21"/>
                </a:lnTo>
                <a:lnTo>
                  <a:pt x="2409" y="29"/>
                </a:lnTo>
                <a:lnTo>
                  <a:pt x="2320" y="39"/>
                </a:lnTo>
                <a:lnTo>
                  <a:pt x="2234" y="51"/>
                </a:lnTo>
                <a:lnTo>
                  <a:pt x="2145" y="64"/>
                </a:lnTo>
                <a:lnTo>
                  <a:pt x="2059" y="80"/>
                </a:lnTo>
                <a:lnTo>
                  <a:pt x="1970" y="95"/>
                </a:lnTo>
                <a:lnTo>
                  <a:pt x="1882" y="114"/>
                </a:lnTo>
                <a:lnTo>
                  <a:pt x="1795" y="133"/>
                </a:lnTo>
                <a:lnTo>
                  <a:pt x="1707" y="154"/>
                </a:lnTo>
                <a:lnTo>
                  <a:pt x="1620" y="178"/>
                </a:lnTo>
                <a:lnTo>
                  <a:pt x="1532" y="201"/>
                </a:lnTo>
                <a:lnTo>
                  <a:pt x="1444" y="228"/>
                </a:lnTo>
                <a:lnTo>
                  <a:pt x="1357" y="255"/>
                </a:lnTo>
                <a:lnTo>
                  <a:pt x="1269" y="284"/>
                </a:lnTo>
                <a:lnTo>
                  <a:pt x="1181" y="315"/>
                </a:lnTo>
                <a:lnTo>
                  <a:pt x="1094" y="346"/>
                </a:lnTo>
                <a:lnTo>
                  <a:pt x="1006" y="381"/>
                </a:lnTo>
                <a:lnTo>
                  <a:pt x="918" y="415"/>
                </a:lnTo>
                <a:lnTo>
                  <a:pt x="830" y="452"/>
                </a:lnTo>
                <a:lnTo>
                  <a:pt x="743" y="491"/>
                </a:lnTo>
                <a:lnTo>
                  <a:pt x="655" y="531"/>
                </a:lnTo>
                <a:lnTo>
                  <a:pt x="567" y="572"/>
                </a:lnTo>
                <a:lnTo>
                  <a:pt x="479" y="616"/>
                </a:lnTo>
                <a:lnTo>
                  <a:pt x="391" y="660"/>
                </a:lnTo>
                <a:lnTo>
                  <a:pt x="303" y="706"/>
                </a:lnTo>
                <a:lnTo>
                  <a:pt x="216" y="754"/>
                </a:lnTo>
                <a:lnTo>
                  <a:pt x="128" y="803"/>
                </a:lnTo>
                <a:lnTo>
                  <a:pt x="104" y="817"/>
                </a:lnTo>
                <a:lnTo>
                  <a:pt x="84" y="832"/>
                </a:lnTo>
                <a:lnTo>
                  <a:pt x="65" y="846"/>
                </a:lnTo>
                <a:lnTo>
                  <a:pt x="49" y="861"/>
                </a:lnTo>
                <a:lnTo>
                  <a:pt x="34" y="876"/>
                </a:lnTo>
                <a:lnTo>
                  <a:pt x="23" y="892"/>
                </a:lnTo>
                <a:lnTo>
                  <a:pt x="13" y="909"/>
                </a:lnTo>
                <a:lnTo>
                  <a:pt x="10" y="918"/>
                </a:lnTo>
                <a:lnTo>
                  <a:pt x="6" y="927"/>
                </a:lnTo>
                <a:lnTo>
                  <a:pt x="4" y="936"/>
                </a:lnTo>
                <a:lnTo>
                  <a:pt x="2" y="946"/>
                </a:lnTo>
                <a:lnTo>
                  <a:pt x="1" y="956"/>
                </a:lnTo>
                <a:lnTo>
                  <a:pt x="0" y="966"/>
                </a:lnTo>
                <a:lnTo>
                  <a:pt x="1" y="988"/>
                </a:lnTo>
                <a:lnTo>
                  <a:pt x="4" y="1011"/>
                </a:lnTo>
                <a:lnTo>
                  <a:pt x="11" y="1037"/>
                </a:lnTo>
                <a:lnTo>
                  <a:pt x="21" y="1065"/>
                </a:lnTo>
                <a:lnTo>
                  <a:pt x="33" y="1095"/>
                </a:lnTo>
                <a:lnTo>
                  <a:pt x="49" y="1128"/>
                </a:lnTo>
                <a:close/>
                <a:moveTo>
                  <a:pt x="2041" y="1134"/>
                </a:moveTo>
                <a:lnTo>
                  <a:pt x="2041" y="1134"/>
                </a:lnTo>
                <a:lnTo>
                  <a:pt x="2096" y="1117"/>
                </a:lnTo>
                <a:lnTo>
                  <a:pt x="2153" y="1101"/>
                </a:lnTo>
                <a:lnTo>
                  <a:pt x="2210" y="1085"/>
                </a:lnTo>
                <a:lnTo>
                  <a:pt x="2267" y="1072"/>
                </a:lnTo>
                <a:lnTo>
                  <a:pt x="2324" y="1058"/>
                </a:lnTo>
                <a:lnTo>
                  <a:pt x="2381" y="1046"/>
                </a:lnTo>
                <a:lnTo>
                  <a:pt x="2438" y="1036"/>
                </a:lnTo>
                <a:lnTo>
                  <a:pt x="2495" y="1026"/>
                </a:lnTo>
                <a:lnTo>
                  <a:pt x="2553" y="1017"/>
                </a:lnTo>
                <a:lnTo>
                  <a:pt x="2610" y="1009"/>
                </a:lnTo>
                <a:lnTo>
                  <a:pt x="2668" y="1004"/>
                </a:lnTo>
                <a:lnTo>
                  <a:pt x="2726" y="998"/>
                </a:lnTo>
                <a:lnTo>
                  <a:pt x="2785" y="995"/>
                </a:lnTo>
                <a:lnTo>
                  <a:pt x="2843" y="991"/>
                </a:lnTo>
                <a:lnTo>
                  <a:pt x="2902" y="989"/>
                </a:lnTo>
                <a:lnTo>
                  <a:pt x="2960" y="989"/>
                </a:lnTo>
                <a:lnTo>
                  <a:pt x="3019" y="989"/>
                </a:lnTo>
                <a:lnTo>
                  <a:pt x="3079" y="991"/>
                </a:lnTo>
                <a:lnTo>
                  <a:pt x="3136" y="995"/>
                </a:lnTo>
                <a:lnTo>
                  <a:pt x="3194" y="998"/>
                </a:lnTo>
                <a:lnTo>
                  <a:pt x="3252" y="1004"/>
                </a:lnTo>
                <a:lnTo>
                  <a:pt x="3310" y="1009"/>
                </a:lnTo>
                <a:lnTo>
                  <a:pt x="3368" y="1017"/>
                </a:lnTo>
                <a:lnTo>
                  <a:pt x="3426" y="1026"/>
                </a:lnTo>
                <a:lnTo>
                  <a:pt x="3483" y="1036"/>
                </a:lnTo>
                <a:lnTo>
                  <a:pt x="3541" y="1046"/>
                </a:lnTo>
                <a:lnTo>
                  <a:pt x="3598" y="1058"/>
                </a:lnTo>
                <a:lnTo>
                  <a:pt x="3655" y="1072"/>
                </a:lnTo>
                <a:lnTo>
                  <a:pt x="3712" y="1085"/>
                </a:lnTo>
                <a:lnTo>
                  <a:pt x="3769" y="1101"/>
                </a:lnTo>
                <a:lnTo>
                  <a:pt x="3824" y="1117"/>
                </a:lnTo>
                <a:lnTo>
                  <a:pt x="3881" y="1134"/>
                </a:lnTo>
                <a:lnTo>
                  <a:pt x="3881" y="1618"/>
                </a:lnTo>
                <a:lnTo>
                  <a:pt x="3884" y="1651"/>
                </a:lnTo>
                <a:lnTo>
                  <a:pt x="3890" y="1681"/>
                </a:lnTo>
                <a:lnTo>
                  <a:pt x="3898" y="1709"/>
                </a:lnTo>
                <a:lnTo>
                  <a:pt x="3907" y="1736"/>
                </a:lnTo>
                <a:lnTo>
                  <a:pt x="3918" y="1760"/>
                </a:lnTo>
                <a:lnTo>
                  <a:pt x="3931" y="1783"/>
                </a:lnTo>
                <a:lnTo>
                  <a:pt x="3946" y="1804"/>
                </a:lnTo>
                <a:lnTo>
                  <a:pt x="3961" y="1823"/>
                </a:lnTo>
                <a:lnTo>
                  <a:pt x="3979" y="1839"/>
                </a:lnTo>
                <a:lnTo>
                  <a:pt x="3999" y="1855"/>
                </a:lnTo>
                <a:lnTo>
                  <a:pt x="4020" y="1868"/>
                </a:lnTo>
                <a:lnTo>
                  <a:pt x="4043" y="1881"/>
                </a:lnTo>
                <a:lnTo>
                  <a:pt x="4066" y="1891"/>
                </a:lnTo>
                <a:lnTo>
                  <a:pt x="4092" y="1900"/>
                </a:lnTo>
                <a:lnTo>
                  <a:pt x="4119" y="1907"/>
                </a:lnTo>
                <a:lnTo>
                  <a:pt x="4146" y="1913"/>
                </a:lnTo>
                <a:lnTo>
                  <a:pt x="4896" y="2061"/>
                </a:lnTo>
                <a:lnTo>
                  <a:pt x="4925" y="2068"/>
                </a:lnTo>
                <a:lnTo>
                  <a:pt x="4951" y="2077"/>
                </a:lnTo>
                <a:lnTo>
                  <a:pt x="4977" y="2086"/>
                </a:lnTo>
                <a:lnTo>
                  <a:pt x="5001" y="2097"/>
                </a:lnTo>
                <a:lnTo>
                  <a:pt x="5024" y="2109"/>
                </a:lnTo>
                <a:lnTo>
                  <a:pt x="5044" y="2123"/>
                </a:lnTo>
                <a:lnTo>
                  <a:pt x="5063" y="2137"/>
                </a:lnTo>
                <a:lnTo>
                  <a:pt x="5081" y="2154"/>
                </a:lnTo>
                <a:lnTo>
                  <a:pt x="5095" y="2172"/>
                </a:lnTo>
                <a:lnTo>
                  <a:pt x="5108" y="2191"/>
                </a:lnTo>
                <a:lnTo>
                  <a:pt x="5120" y="2212"/>
                </a:lnTo>
                <a:lnTo>
                  <a:pt x="5129" y="2235"/>
                </a:lnTo>
                <a:lnTo>
                  <a:pt x="5134" y="2260"/>
                </a:lnTo>
                <a:lnTo>
                  <a:pt x="5139" y="2285"/>
                </a:lnTo>
                <a:lnTo>
                  <a:pt x="5141" y="2314"/>
                </a:lnTo>
                <a:lnTo>
                  <a:pt x="5141" y="2344"/>
                </a:lnTo>
                <a:lnTo>
                  <a:pt x="5141" y="3729"/>
                </a:lnTo>
                <a:lnTo>
                  <a:pt x="2960" y="3729"/>
                </a:lnTo>
                <a:lnTo>
                  <a:pt x="781" y="3729"/>
                </a:lnTo>
                <a:lnTo>
                  <a:pt x="781" y="2344"/>
                </a:lnTo>
                <a:lnTo>
                  <a:pt x="780" y="2314"/>
                </a:lnTo>
                <a:lnTo>
                  <a:pt x="782" y="2285"/>
                </a:lnTo>
                <a:lnTo>
                  <a:pt x="787" y="2260"/>
                </a:lnTo>
                <a:lnTo>
                  <a:pt x="793" y="2235"/>
                </a:lnTo>
                <a:lnTo>
                  <a:pt x="802" y="2212"/>
                </a:lnTo>
                <a:lnTo>
                  <a:pt x="813" y="2191"/>
                </a:lnTo>
                <a:lnTo>
                  <a:pt x="826" y="2172"/>
                </a:lnTo>
                <a:lnTo>
                  <a:pt x="841" y="2154"/>
                </a:lnTo>
                <a:lnTo>
                  <a:pt x="858" y="2137"/>
                </a:lnTo>
                <a:lnTo>
                  <a:pt x="877" y="2123"/>
                </a:lnTo>
                <a:lnTo>
                  <a:pt x="898" y="2109"/>
                </a:lnTo>
                <a:lnTo>
                  <a:pt x="920" y="2097"/>
                </a:lnTo>
                <a:lnTo>
                  <a:pt x="944" y="2086"/>
                </a:lnTo>
                <a:lnTo>
                  <a:pt x="971" y="2077"/>
                </a:lnTo>
                <a:lnTo>
                  <a:pt x="997" y="2068"/>
                </a:lnTo>
                <a:lnTo>
                  <a:pt x="1026" y="2061"/>
                </a:lnTo>
                <a:lnTo>
                  <a:pt x="1775" y="1913"/>
                </a:lnTo>
                <a:lnTo>
                  <a:pt x="1803" y="1907"/>
                </a:lnTo>
                <a:lnTo>
                  <a:pt x="1830" y="1900"/>
                </a:lnTo>
                <a:lnTo>
                  <a:pt x="1855" y="1891"/>
                </a:lnTo>
                <a:lnTo>
                  <a:pt x="1879" y="1881"/>
                </a:lnTo>
                <a:lnTo>
                  <a:pt x="1901" y="1868"/>
                </a:lnTo>
                <a:lnTo>
                  <a:pt x="1923" y="1855"/>
                </a:lnTo>
                <a:lnTo>
                  <a:pt x="1941" y="1839"/>
                </a:lnTo>
                <a:lnTo>
                  <a:pt x="1959" y="1823"/>
                </a:lnTo>
                <a:lnTo>
                  <a:pt x="1976" y="1804"/>
                </a:lnTo>
                <a:lnTo>
                  <a:pt x="1991" y="1783"/>
                </a:lnTo>
                <a:lnTo>
                  <a:pt x="2003" y="1760"/>
                </a:lnTo>
                <a:lnTo>
                  <a:pt x="2014" y="1736"/>
                </a:lnTo>
                <a:lnTo>
                  <a:pt x="2024" y="1709"/>
                </a:lnTo>
                <a:lnTo>
                  <a:pt x="2031" y="1681"/>
                </a:lnTo>
                <a:lnTo>
                  <a:pt x="2037" y="1651"/>
                </a:lnTo>
                <a:lnTo>
                  <a:pt x="2041" y="1618"/>
                </a:lnTo>
                <a:lnTo>
                  <a:pt x="2041" y="1134"/>
                </a:lnTo>
                <a:close/>
                <a:moveTo>
                  <a:pt x="2971" y="1671"/>
                </a:moveTo>
                <a:lnTo>
                  <a:pt x="2971" y="1671"/>
                </a:lnTo>
                <a:lnTo>
                  <a:pt x="3017" y="1672"/>
                </a:lnTo>
                <a:lnTo>
                  <a:pt x="3063" y="1676"/>
                </a:lnTo>
                <a:lnTo>
                  <a:pt x="3107" y="1682"/>
                </a:lnTo>
                <a:lnTo>
                  <a:pt x="3151" y="1690"/>
                </a:lnTo>
                <a:lnTo>
                  <a:pt x="3194" y="1699"/>
                </a:lnTo>
                <a:lnTo>
                  <a:pt x="3237" y="1711"/>
                </a:lnTo>
                <a:lnTo>
                  <a:pt x="3278" y="1726"/>
                </a:lnTo>
                <a:lnTo>
                  <a:pt x="3318" y="1741"/>
                </a:lnTo>
                <a:lnTo>
                  <a:pt x="3358" y="1759"/>
                </a:lnTo>
                <a:lnTo>
                  <a:pt x="3396" y="1779"/>
                </a:lnTo>
                <a:lnTo>
                  <a:pt x="3434" y="1800"/>
                </a:lnTo>
                <a:lnTo>
                  <a:pt x="3470" y="1824"/>
                </a:lnTo>
                <a:lnTo>
                  <a:pt x="3505" y="1848"/>
                </a:lnTo>
                <a:lnTo>
                  <a:pt x="3539" y="1875"/>
                </a:lnTo>
                <a:lnTo>
                  <a:pt x="3571" y="1903"/>
                </a:lnTo>
                <a:lnTo>
                  <a:pt x="3602" y="1933"/>
                </a:lnTo>
                <a:lnTo>
                  <a:pt x="3631" y="1963"/>
                </a:lnTo>
                <a:lnTo>
                  <a:pt x="3659" y="1995"/>
                </a:lnTo>
                <a:lnTo>
                  <a:pt x="3686" y="2030"/>
                </a:lnTo>
                <a:lnTo>
                  <a:pt x="3711" y="2065"/>
                </a:lnTo>
                <a:lnTo>
                  <a:pt x="3734" y="2100"/>
                </a:lnTo>
                <a:lnTo>
                  <a:pt x="3755" y="2138"/>
                </a:lnTo>
                <a:lnTo>
                  <a:pt x="3775" y="2176"/>
                </a:lnTo>
                <a:lnTo>
                  <a:pt x="3793" y="2216"/>
                </a:lnTo>
                <a:lnTo>
                  <a:pt x="3809" y="2256"/>
                </a:lnTo>
                <a:lnTo>
                  <a:pt x="3823" y="2298"/>
                </a:lnTo>
                <a:lnTo>
                  <a:pt x="3835" y="2340"/>
                </a:lnTo>
                <a:lnTo>
                  <a:pt x="3845" y="2383"/>
                </a:lnTo>
                <a:lnTo>
                  <a:pt x="3853" y="2427"/>
                </a:lnTo>
                <a:lnTo>
                  <a:pt x="3859" y="2471"/>
                </a:lnTo>
                <a:lnTo>
                  <a:pt x="3862" y="2517"/>
                </a:lnTo>
                <a:lnTo>
                  <a:pt x="3863" y="2563"/>
                </a:lnTo>
                <a:lnTo>
                  <a:pt x="3863" y="2591"/>
                </a:lnTo>
                <a:lnTo>
                  <a:pt x="3861" y="2617"/>
                </a:lnTo>
                <a:lnTo>
                  <a:pt x="3860" y="2645"/>
                </a:lnTo>
                <a:lnTo>
                  <a:pt x="3857" y="2672"/>
                </a:lnTo>
                <a:lnTo>
                  <a:pt x="3853" y="2699"/>
                </a:lnTo>
                <a:lnTo>
                  <a:pt x="3849" y="2726"/>
                </a:lnTo>
                <a:lnTo>
                  <a:pt x="3843" y="2751"/>
                </a:lnTo>
                <a:lnTo>
                  <a:pt x="3838" y="2778"/>
                </a:lnTo>
                <a:lnTo>
                  <a:pt x="3831" y="2802"/>
                </a:lnTo>
                <a:lnTo>
                  <a:pt x="3823" y="2828"/>
                </a:lnTo>
                <a:lnTo>
                  <a:pt x="3814" y="2854"/>
                </a:lnTo>
                <a:lnTo>
                  <a:pt x="3805" y="2878"/>
                </a:lnTo>
                <a:lnTo>
                  <a:pt x="3796" y="2903"/>
                </a:lnTo>
                <a:lnTo>
                  <a:pt x="3786" y="2926"/>
                </a:lnTo>
                <a:lnTo>
                  <a:pt x="3775" y="2950"/>
                </a:lnTo>
                <a:lnTo>
                  <a:pt x="3763" y="2973"/>
                </a:lnTo>
                <a:lnTo>
                  <a:pt x="3410" y="2802"/>
                </a:lnTo>
                <a:lnTo>
                  <a:pt x="3423" y="2776"/>
                </a:lnTo>
                <a:lnTo>
                  <a:pt x="3435" y="2748"/>
                </a:lnTo>
                <a:lnTo>
                  <a:pt x="3446" y="2719"/>
                </a:lnTo>
                <a:lnTo>
                  <a:pt x="3455" y="2689"/>
                </a:lnTo>
                <a:lnTo>
                  <a:pt x="3462" y="2659"/>
                </a:lnTo>
                <a:lnTo>
                  <a:pt x="3466" y="2627"/>
                </a:lnTo>
                <a:lnTo>
                  <a:pt x="3470" y="2595"/>
                </a:lnTo>
                <a:lnTo>
                  <a:pt x="3471" y="2563"/>
                </a:lnTo>
                <a:lnTo>
                  <a:pt x="3470" y="2537"/>
                </a:lnTo>
                <a:lnTo>
                  <a:pt x="3469" y="2512"/>
                </a:lnTo>
                <a:lnTo>
                  <a:pt x="3465" y="2487"/>
                </a:lnTo>
                <a:lnTo>
                  <a:pt x="3461" y="2462"/>
                </a:lnTo>
                <a:lnTo>
                  <a:pt x="3455" y="2438"/>
                </a:lnTo>
                <a:lnTo>
                  <a:pt x="3449" y="2415"/>
                </a:lnTo>
                <a:lnTo>
                  <a:pt x="3441" y="2391"/>
                </a:lnTo>
                <a:lnTo>
                  <a:pt x="3432" y="2369"/>
                </a:lnTo>
                <a:lnTo>
                  <a:pt x="3422" y="2347"/>
                </a:lnTo>
                <a:lnTo>
                  <a:pt x="3411" y="2325"/>
                </a:lnTo>
                <a:lnTo>
                  <a:pt x="3398" y="2304"/>
                </a:lnTo>
                <a:lnTo>
                  <a:pt x="3386" y="2284"/>
                </a:lnTo>
                <a:lnTo>
                  <a:pt x="3372" y="2264"/>
                </a:lnTo>
                <a:lnTo>
                  <a:pt x="3357" y="2245"/>
                </a:lnTo>
                <a:lnTo>
                  <a:pt x="3342" y="2227"/>
                </a:lnTo>
                <a:lnTo>
                  <a:pt x="3325" y="2209"/>
                </a:lnTo>
                <a:lnTo>
                  <a:pt x="3307" y="2193"/>
                </a:lnTo>
                <a:lnTo>
                  <a:pt x="3289" y="2177"/>
                </a:lnTo>
                <a:lnTo>
                  <a:pt x="3270" y="2163"/>
                </a:lnTo>
                <a:lnTo>
                  <a:pt x="3251" y="2149"/>
                </a:lnTo>
                <a:lnTo>
                  <a:pt x="3230" y="2136"/>
                </a:lnTo>
                <a:lnTo>
                  <a:pt x="3210" y="2124"/>
                </a:lnTo>
                <a:lnTo>
                  <a:pt x="3188" y="2113"/>
                </a:lnTo>
                <a:lnTo>
                  <a:pt x="3165" y="2102"/>
                </a:lnTo>
                <a:lnTo>
                  <a:pt x="3143" y="2094"/>
                </a:lnTo>
                <a:lnTo>
                  <a:pt x="3120" y="2086"/>
                </a:lnTo>
                <a:lnTo>
                  <a:pt x="3096" y="2079"/>
                </a:lnTo>
                <a:lnTo>
                  <a:pt x="3072" y="2074"/>
                </a:lnTo>
                <a:lnTo>
                  <a:pt x="3047" y="2069"/>
                </a:lnTo>
                <a:lnTo>
                  <a:pt x="3023" y="2066"/>
                </a:lnTo>
                <a:lnTo>
                  <a:pt x="2997" y="2065"/>
                </a:lnTo>
                <a:lnTo>
                  <a:pt x="2971" y="2063"/>
                </a:lnTo>
                <a:lnTo>
                  <a:pt x="2946" y="2065"/>
                </a:lnTo>
                <a:lnTo>
                  <a:pt x="2920" y="2066"/>
                </a:lnTo>
                <a:lnTo>
                  <a:pt x="2896" y="2069"/>
                </a:lnTo>
                <a:lnTo>
                  <a:pt x="2871" y="2074"/>
                </a:lnTo>
                <a:lnTo>
                  <a:pt x="2847" y="2079"/>
                </a:lnTo>
                <a:lnTo>
                  <a:pt x="2823" y="2086"/>
                </a:lnTo>
                <a:lnTo>
                  <a:pt x="2800" y="2094"/>
                </a:lnTo>
                <a:lnTo>
                  <a:pt x="2778" y="2102"/>
                </a:lnTo>
                <a:lnTo>
                  <a:pt x="2755" y="2113"/>
                </a:lnTo>
                <a:lnTo>
                  <a:pt x="2734" y="2124"/>
                </a:lnTo>
                <a:lnTo>
                  <a:pt x="2713" y="2136"/>
                </a:lnTo>
                <a:lnTo>
                  <a:pt x="2693" y="2149"/>
                </a:lnTo>
                <a:lnTo>
                  <a:pt x="2673" y="2163"/>
                </a:lnTo>
                <a:lnTo>
                  <a:pt x="2654" y="2177"/>
                </a:lnTo>
                <a:lnTo>
                  <a:pt x="2636" y="2193"/>
                </a:lnTo>
                <a:lnTo>
                  <a:pt x="2619" y="2209"/>
                </a:lnTo>
                <a:lnTo>
                  <a:pt x="2603" y="2227"/>
                </a:lnTo>
                <a:lnTo>
                  <a:pt x="2587" y="2245"/>
                </a:lnTo>
                <a:lnTo>
                  <a:pt x="2571" y="2264"/>
                </a:lnTo>
                <a:lnTo>
                  <a:pt x="2558" y="2284"/>
                </a:lnTo>
                <a:lnTo>
                  <a:pt x="2545" y="2304"/>
                </a:lnTo>
                <a:lnTo>
                  <a:pt x="2532" y="2325"/>
                </a:lnTo>
                <a:lnTo>
                  <a:pt x="2521" y="2347"/>
                </a:lnTo>
                <a:lnTo>
                  <a:pt x="2512" y="2369"/>
                </a:lnTo>
                <a:lnTo>
                  <a:pt x="2502" y="2391"/>
                </a:lnTo>
                <a:lnTo>
                  <a:pt x="2494" y="2415"/>
                </a:lnTo>
                <a:lnTo>
                  <a:pt x="2488" y="2438"/>
                </a:lnTo>
                <a:lnTo>
                  <a:pt x="2482" y="2462"/>
                </a:lnTo>
                <a:lnTo>
                  <a:pt x="2478" y="2487"/>
                </a:lnTo>
                <a:lnTo>
                  <a:pt x="2475" y="2512"/>
                </a:lnTo>
                <a:lnTo>
                  <a:pt x="2473" y="2537"/>
                </a:lnTo>
                <a:lnTo>
                  <a:pt x="2472" y="2563"/>
                </a:lnTo>
                <a:lnTo>
                  <a:pt x="2473" y="2588"/>
                </a:lnTo>
                <a:lnTo>
                  <a:pt x="2475" y="2614"/>
                </a:lnTo>
                <a:lnTo>
                  <a:pt x="2478" y="2639"/>
                </a:lnTo>
                <a:lnTo>
                  <a:pt x="2482" y="2663"/>
                </a:lnTo>
                <a:lnTo>
                  <a:pt x="2488" y="2688"/>
                </a:lnTo>
                <a:lnTo>
                  <a:pt x="2494" y="2711"/>
                </a:lnTo>
                <a:lnTo>
                  <a:pt x="2502" y="2734"/>
                </a:lnTo>
                <a:lnTo>
                  <a:pt x="2512" y="2757"/>
                </a:lnTo>
                <a:lnTo>
                  <a:pt x="2521" y="2779"/>
                </a:lnTo>
                <a:lnTo>
                  <a:pt x="2532" y="2801"/>
                </a:lnTo>
                <a:lnTo>
                  <a:pt x="2545" y="2821"/>
                </a:lnTo>
                <a:lnTo>
                  <a:pt x="2558" y="2841"/>
                </a:lnTo>
                <a:lnTo>
                  <a:pt x="2571" y="2861"/>
                </a:lnTo>
                <a:lnTo>
                  <a:pt x="2587" y="2880"/>
                </a:lnTo>
                <a:lnTo>
                  <a:pt x="2603" y="2898"/>
                </a:lnTo>
                <a:lnTo>
                  <a:pt x="2619" y="2916"/>
                </a:lnTo>
                <a:lnTo>
                  <a:pt x="2636" y="2933"/>
                </a:lnTo>
                <a:lnTo>
                  <a:pt x="2654" y="2948"/>
                </a:lnTo>
                <a:lnTo>
                  <a:pt x="2673" y="2963"/>
                </a:lnTo>
                <a:lnTo>
                  <a:pt x="2693" y="2976"/>
                </a:lnTo>
                <a:lnTo>
                  <a:pt x="2713" y="2990"/>
                </a:lnTo>
                <a:lnTo>
                  <a:pt x="2734" y="3002"/>
                </a:lnTo>
                <a:lnTo>
                  <a:pt x="2755" y="3013"/>
                </a:lnTo>
                <a:lnTo>
                  <a:pt x="2778" y="3023"/>
                </a:lnTo>
                <a:lnTo>
                  <a:pt x="2800" y="3032"/>
                </a:lnTo>
                <a:lnTo>
                  <a:pt x="2823" y="3040"/>
                </a:lnTo>
                <a:lnTo>
                  <a:pt x="2847" y="3047"/>
                </a:lnTo>
                <a:lnTo>
                  <a:pt x="2871" y="3052"/>
                </a:lnTo>
                <a:lnTo>
                  <a:pt x="2896" y="3057"/>
                </a:lnTo>
                <a:lnTo>
                  <a:pt x="2920" y="3060"/>
                </a:lnTo>
                <a:lnTo>
                  <a:pt x="2946" y="3061"/>
                </a:lnTo>
                <a:lnTo>
                  <a:pt x="2971" y="3062"/>
                </a:lnTo>
                <a:lnTo>
                  <a:pt x="2994" y="3061"/>
                </a:lnTo>
                <a:lnTo>
                  <a:pt x="3015" y="3060"/>
                </a:lnTo>
                <a:lnTo>
                  <a:pt x="3037" y="3058"/>
                </a:lnTo>
                <a:lnTo>
                  <a:pt x="3058" y="3054"/>
                </a:lnTo>
                <a:lnTo>
                  <a:pt x="3079" y="3051"/>
                </a:lnTo>
                <a:lnTo>
                  <a:pt x="3100" y="3045"/>
                </a:lnTo>
                <a:lnTo>
                  <a:pt x="3120" y="3040"/>
                </a:lnTo>
                <a:lnTo>
                  <a:pt x="3140" y="3033"/>
                </a:lnTo>
                <a:lnTo>
                  <a:pt x="3159" y="3025"/>
                </a:lnTo>
                <a:lnTo>
                  <a:pt x="3178" y="3018"/>
                </a:lnTo>
                <a:lnTo>
                  <a:pt x="3197" y="3009"/>
                </a:lnTo>
                <a:lnTo>
                  <a:pt x="3215" y="2999"/>
                </a:lnTo>
                <a:lnTo>
                  <a:pt x="3232" y="2989"/>
                </a:lnTo>
                <a:lnTo>
                  <a:pt x="3250" y="2977"/>
                </a:lnTo>
                <a:lnTo>
                  <a:pt x="3267" y="2965"/>
                </a:lnTo>
                <a:lnTo>
                  <a:pt x="3283" y="2953"/>
                </a:lnTo>
                <a:lnTo>
                  <a:pt x="3563" y="3229"/>
                </a:lnTo>
                <a:lnTo>
                  <a:pt x="3533" y="3255"/>
                </a:lnTo>
                <a:lnTo>
                  <a:pt x="3502" y="3279"/>
                </a:lnTo>
                <a:lnTo>
                  <a:pt x="3470" y="3303"/>
                </a:lnTo>
                <a:lnTo>
                  <a:pt x="3436" y="3324"/>
                </a:lnTo>
                <a:lnTo>
                  <a:pt x="3402" y="3344"/>
                </a:lnTo>
                <a:lnTo>
                  <a:pt x="3366" y="3362"/>
                </a:lnTo>
                <a:lnTo>
                  <a:pt x="3330" y="3379"/>
                </a:lnTo>
                <a:lnTo>
                  <a:pt x="3294" y="3394"/>
                </a:lnTo>
                <a:lnTo>
                  <a:pt x="3256" y="3408"/>
                </a:lnTo>
                <a:lnTo>
                  <a:pt x="3217" y="3420"/>
                </a:lnTo>
                <a:lnTo>
                  <a:pt x="3178" y="3430"/>
                </a:lnTo>
                <a:lnTo>
                  <a:pt x="3138" y="3439"/>
                </a:lnTo>
                <a:lnTo>
                  <a:pt x="3097" y="3446"/>
                </a:lnTo>
                <a:lnTo>
                  <a:pt x="3056" y="3450"/>
                </a:lnTo>
                <a:lnTo>
                  <a:pt x="3014" y="3453"/>
                </a:lnTo>
                <a:lnTo>
                  <a:pt x="2971" y="3454"/>
                </a:lnTo>
                <a:lnTo>
                  <a:pt x="2926" y="3453"/>
                </a:lnTo>
                <a:lnTo>
                  <a:pt x="2880" y="3450"/>
                </a:lnTo>
                <a:lnTo>
                  <a:pt x="2835" y="3444"/>
                </a:lnTo>
                <a:lnTo>
                  <a:pt x="2792" y="3435"/>
                </a:lnTo>
                <a:lnTo>
                  <a:pt x="2749" y="3427"/>
                </a:lnTo>
                <a:lnTo>
                  <a:pt x="2706" y="3414"/>
                </a:lnTo>
                <a:lnTo>
                  <a:pt x="2665" y="3400"/>
                </a:lnTo>
                <a:lnTo>
                  <a:pt x="2625" y="3384"/>
                </a:lnTo>
                <a:lnTo>
                  <a:pt x="2585" y="3366"/>
                </a:lnTo>
                <a:lnTo>
                  <a:pt x="2547" y="3346"/>
                </a:lnTo>
                <a:lnTo>
                  <a:pt x="2510" y="3325"/>
                </a:lnTo>
                <a:lnTo>
                  <a:pt x="2473" y="3302"/>
                </a:lnTo>
                <a:lnTo>
                  <a:pt x="2439" y="3277"/>
                </a:lnTo>
                <a:lnTo>
                  <a:pt x="2405" y="3250"/>
                </a:lnTo>
                <a:lnTo>
                  <a:pt x="2373" y="3223"/>
                </a:lnTo>
                <a:lnTo>
                  <a:pt x="2342" y="3193"/>
                </a:lnTo>
                <a:lnTo>
                  <a:pt x="2312" y="3162"/>
                </a:lnTo>
                <a:lnTo>
                  <a:pt x="2284" y="3130"/>
                </a:lnTo>
                <a:lnTo>
                  <a:pt x="2257" y="3096"/>
                </a:lnTo>
                <a:lnTo>
                  <a:pt x="2232" y="3061"/>
                </a:lnTo>
                <a:lnTo>
                  <a:pt x="2209" y="3025"/>
                </a:lnTo>
                <a:lnTo>
                  <a:pt x="2188" y="2987"/>
                </a:lnTo>
                <a:lnTo>
                  <a:pt x="2168" y="2950"/>
                </a:lnTo>
                <a:lnTo>
                  <a:pt x="2150" y="2909"/>
                </a:lnTo>
                <a:lnTo>
                  <a:pt x="2134" y="2869"/>
                </a:lnTo>
                <a:lnTo>
                  <a:pt x="2120" y="2828"/>
                </a:lnTo>
                <a:lnTo>
                  <a:pt x="2109" y="2786"/>
                </a:lnTo>
                <a:lnTo>
                  <a:pt x="2099" y="2742"/>
                </a:lnTo>
                <a:lnTo>
                  <a:pt x="2091" y="2699"/>
                </a:lnTo>
                <a:lnTo>
                  <a:pt x="2085" y="2654"/>
                </a:lnTo>
                <a:lnTo>
                  <a:pt x="2081" y="2608"/>
                </a:lnTo>
                <a:lnTo>
                  <a:pt x="2080" y="2563"/>
                </a:lnTo>
                <a:lnTo>
                  <a:pt x="2081" y="2517"/>
                </a:lnTo>
                <a:lnTo>
                  <a:pt x="2085" y="2471"/>
                </a:lnTo>
                <a:lnTo>
                  <a:pt x="2091" y="2427"/>
                </a:lnTo>
                <a:lnTo>
                  <a:pt x="2099" y="2383"/>
                </a:lnTo>
                <a:lnTo>
                  <a:pt x="2109" y="2340"/>
                </a:lnTo>
                <a:lnTo>
                  <a:pt x="2120" y="2298"/>
                </a:lnTo>
                <a:lnTo>
                  <a:pt x="2134" y="2256"/>
                </a:lnTo>
                <a:lnTo>
                  <a:pt x="2150" y="2216"/>
                </a:lnTo>
                <a:lnTo>
                  <a:pt x="2168" y="2176"/>
                </a:lnTo>
                <a:lnTo>
                  <a:pt x="2188" y="2138"/>
                </a:lnTo>
                <a:lnTo>
                  <a:pt x="2209" y="2100"/>
                </a:lnTo>
                <a:lnTo>
                  <a:pt x="2232" y="2065"/>
                </a:lnTo>
                <a:lnTo>
                  <a:pt x="2257" y="2030"/>
                </a:lnTo>
                <a:lnTo>
                  <a:pt x="2284" y="1995"/>
                </a:lnTo>
                <a:lnTo>
                  <a:pt x="2312" y="1963"/>
                </a:lnTo>
                <a:lnTo>
                  <a:pt x="2342" y="1933"/>
                </a:lnTo>
                <a:lnTo>
                  <a:pt x="2373" y="1903"/>
                </a:lnTo>
                <a:lnTo>
                  <a:pt x="2405" y="1875"/>
                </a:lnTo>
                <a:lnTo>
                  <a:pt x="2439" y="1848"/>
                </a:lnTo>
                <a:lnTo>
                  <a:pt x="2473" y="1824"/>
                </a:lnTo>
                <a:lnTo>
                  <a:pt x="2510" y="1800"/>
                </a:lnTo>
                <a:lnTo>
                  <a:pt x="2547" y="1779"/>
                </a:lnTo>
                <a:lnTo>
                  <a:pt x="2585" y="1759"/>
                </a:lnTo>
                <a:lnTo>
                  <a:pt x="2625" y="1741"/>
                </a:lnTo>
                <a:lnTo>
                  <a:pt x="2665" y="1726"/>
                </a:lnTo>
                <a:lnTo>
                  <a:pt x="2706" y="1711"/>
                </a:lnTo>
                <a:lnTo>
                  <a:pt x="2749" y="1699"/>
                </a:lnTo>
                <a:lnTo>
                  <a:pt x="2792" y="1690"/>
                </a:lnTo>
                <a:lnTo>
                  <a:pt x="2835" y="1682"/>
                </a:lnTo>
                <a:lnTo>
                  <a:pt x="2880" y="1676"/>
                </a:lnTo>
                <a:lnTo>
                  <a:pt x="2926" y="1672"/>
                </a:lnTo>
                <a:lnTo>
                  <a:pt x="2971" y="1671"/>
                </a:lnTo>
                <a:close/>
                <a:moveTo>
                  <a:pt x="4858" y="3824"/>
                </a:moveTo>
                <a:lnTo>
                  <a:pt x="4858" y="3824"/>
                </a:lnTo>
                <a:lnTo>
                  <a:pt x="4328" y="3824"/>
                </a:lnTo>
                <a:lnTo>
                  <a:pt x="4328" y="4208"/>
                </a:lnTo>
                <a:lnTo>
                  <a:pt x="4702" y="4208"/>
                </a:lnTo>
                <a:lnTo>
                  <a:pt x="4858" y="3824"/>
                </a:lnTo>
                <a:close/>
                <a:moveTo>
                  <a:pt x="1064" y="3824"/>
                </a:moveTo>
                <a:lnTo>
                  <a:pt x="1064" y="3824"/>
                </a:lnTo>
                <a:lnTo>
                  <a:pt x="1594" y="3824"/>
                </a:lnTo>
                <a:lnTo>
                  <a:pt x="1594" y="4208"/>
                </a:lnTo>
                <a:lnTo>
                  <a:pt x="1219" y="4208"/>
                </a:lnTo>
                <a:lnTo>
                  <a:pt x="1064" y="38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7" name="USB"/>
          <p:cNvSpPr/>
          <p:nvPr/>
        </p:nvSpPr>
        <p:spPr>
          <a:xfrm>
            <a:off x="7504430" y="4821555"/>
            <a:ext cx="359410" cy="520065"/>
          </a:xfrm>
          <a:custGeom>
            <a:avLst/>
            <a:gdLst/>
            <a:ahLst/>
            <a:cxnLst/>
            <a:rect l="l" t="t" r="r" b="b"/>
            <a:pathLst>
              <a:path w="1364908" h="2509016">
                <a:moveTo>
                  <a:pt x="679534" y="247"/>
                </a:moveTo>
                <a:cubicBezTo>
                  <a:pt x="699929" y="-2303"/>
                  <a:pt x="720325" y="14693"/>
                  <a:pt x="745819" y="58884"/>
                </a:cubicBezTo>
                <a:lnTo>
                  <a:pt x="895387" y="351220"/>
                </a:lnTo>
                <a:cubicBezTo>
                  <a:pt x="940710" y="439600"/>
                  <a:pt x="924847" y="476994"/>
                  <a:pt x="857995" y="473594"/>
                </a:cubicBezTo>
                <a:lnTo>
                  <a:pt x="743104" y="473594"/>
                </a:lnTo>
                <a:lnTo>
                  <a:pt x="743104" y="1468922"/>
                </a:lnTo>
                <a:cubicBezTo>
                  <a:pt x="890060" y="1445109"/>
                  <a:pt x="1036130" y="1328371"/>
                  <a:pt x="1103732" y="1102457"/>
                </a:cubicBezTo>
                <a:lnTo>
                  <a:pt x="1103144" y="1102457"/>
                </a:lnTo>
                <a:lnTo>
                  <a:pt x="1103144" y="984086"/>
                </a:lnTo>
                <a:lnTo>
                  <a:pt x="1086766" y="984086"/>
                </a:lnTo>
                <a:cubicBezTo>
                  <a:pt x="1056042" y="984086"/>
                  <a:pt x="1031136" y="959180"/>
                  <a:pt x="1031136" y="928456"/>
                </a:cubicBezTo>
                <a:lnTo>
                  <a:pt x="1031136" y="684885"/>
                </a:lnTo>
                <a:cubicBezTo>
                  <a:pt x="1031136" y="654161"/>
                  <a:pt x="1056042" y="629255"/>
                  <a:pt x="1086766" y="629255"/>
                </a:cubicBezTo>
                <a:lnTo>
                  <a:pt x="1309278" y="629255"/>
                </a:lnTo>
                <a:cubicBezTo>
                  <a:pt x="1340002" y="629255"/>
                  <a:pt x="1364908" y="654161"/>
                  <a:pt x="1364908" y="684885"/>
                </a:cubicBezTo>
                <a:lnTo>
                  <a:pt x="1364908" y="928456"/>
                </a:lnTo>
                <a:cubicBezTo>
                  <a:pt x="1364908" y="959180"/>
                  <a:pt x="1340002" y="984086"/>
                  <a:pt x="1309278" y="984086"/>
                </a:cubicBezTo>
                <a:lnTo>
                  <a:pt x="1269304" y="984086"/>
                </a:lnTo>
                <a:lnTo>
                  <a:pt x="1269304" y="1092260"/>
                </a:lnTo>
                <a:lnTo>
                  <a:pt x="1269304" y="1102457"/>
                </a:lnTo>
                <a:lnTo>
                  <a:pt x="1267470" y="1102457"/>
                </a:lnTo>
                <a:cubicBezTo>
                  <a:pt x="1240490" y="1351685"/>
                  <a:pt x="1043717" y="1576576"/>
                  <a:pt x="743104" y="1645582"/>
                </a:cubicBezTo>
                <a:lnTo>
                  <a:pt x="743104" y="2018972"/>
                </a:lnTo>
                <a:cubicBezTo>
                  <a:pt x="843551" y="2051243"/>
                  <a:pt x="915695" y="2145690"/>
                  <a:pt x="915695" y="2256988"/>
                </a:cubicBezTo>
                <a:cubicBezTo>
                  <a:pt x="915695" y="2396179"/>
                  <a:pt x="802858" y="2509016"/>
                  <a:pt x="663667" y="2509016"/>
                </a:cubicBezTo>
                <a:cubicBezTo>
                  <a:pt x="524476" y="2509016"/>
                  <a:pt x="411639" y="2396179"/>
                  <a:pt x="411639" y="2256988"/>
                </a:cubicBezTo>
                <a:cubicBezTo>
                  <a:pt x="411639" y="2150048"/>
                  <a:pt x="478245" y="2058665"/>
                  <a:pt x="572456" y="2022627"/>
                </a:cubicBezTo>
                <a:lnTo>
                  <a:pt x="572456" y="1892711"/>
                </a:lnTo>
                <a:cubicBezTo>
                  <a:pt x="447428" y="1856743"/>
                  <a:pt x="94846" y="1729564"/>
                  <a:pt x="77761" y="1175820"/>
                </a:cubicBezTo>
                <a:cubicBezTo>
                  <a:pt x="30457" y="1149722"/>
                  <a:pt x="0" y="1098915"/>
                  <a:pt x="0" y="1040993"/>
                </a:cubicBezTo>
                <a:cubicBezTo>
                  <a:pt x="0" y="951698"/>
                  <a:pt x="72387" y="879311"/>
                  <a:pt x="161682" y="879311"/>
                </a:cubicBezTo>
                <a:cubicBezTo>
                  <a:pt x="250977" y="879311"/>
                  <a:pt x="323364" y="951698"/>
                  <a:pt x="323364" y="1040993"/>
                </a:cubicBezTo>
                <a:cubicBezTo>
                  <a:pt x="323364" y="1101607"/>
                  <a:pt x="290009" y="1154430"/>
                  <a:pt x="239451" y="1179967"/>
                </a:cubicBezTo>
                <a:cubicBezTo>
                  <a:pt x="217442" y="1402984"/>
                  <a:pt x="361225" y="1693577"/>
                  <a:pt x="572456" y="1738822"/>
                </a:cubicBezTo>
                <a:lnTo>
                  <a:pt x="572456" y="473594"/>
                </a:lnTo>
                <a:lnTo>
                  <a:pt x="507871" y="473594"/>
                </a:lnTo>
                <a:cubicBezTo>
                  <a:pt x="404760" y="473594"/>
                  <a:pt x="403628" y="412407"/>
                  <a:pt x="433088" y="361418"/>
                </a:cubicBezTo>
                <a:cubicBezTo>
                  <a:pt x="462548" y="310429"/>
                  <a:pt x="553195" y="159729"/>
                  <a:pt x="613248" y="58884"/>
                </a:cubicBezTo>
                <a:cubicBezTo>
                  <a:pt x="638743" y="24891"/>
                  <a:pt x="659138" y="2796"/>
                  <a:pt x="679534" y="24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52" name="信号"/>
          <p:cNvSpPr/>
          <p:nvPr/>
        </p:nvSpPr>
        <p:spPr>
          <a:xfrm>
            <a:off x="8615045" y="4821555"/>
            <a:ext cx="520065" cy="520065"/>
          </a:xfrm>
          <a:custGeom>
            <a:avLst/>
            <a:gdLst/>
            <a:ahLst/>
            <a:cxnLst/>
            <a:rect l="l" t="t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9" name="分享"/>
          <p:cNvSpPr/>
          <p:nvPr/>
        </p:nvSpPr>
        <p:spPr>
          <a:xfrm>
            <a:off x="9886315" y="4821555"/>
            <a:ext cx="520065" cy="520065"/>
          </a:xfrm>
          <a:custGeom>
            <a:avLst/>
            <a:gdLst>
              <a:gd name="connsiteX0" fmla="*/ 347114 w 393729"/>
              <a:gd name="connsiteY0" fmla="*/ 112 h 390624"/>
              <a:gd name="connsiteX1" fmla="*/ 366249 w 393729"/>
              <a:gd name="connsiteY1" fmla="*/ 5364 h 390624"/>
              <a:gd name="connsiteX2" fmla="*/ 388366 w 393729"/>
              <a:gd name="connsiteY2" fmla="*/ 72481 h 390624"/>
              <a:gd name="connsiteX3" fmla="*/ 321248 w 393729"/>
              <a:gd name="connsiteY3" fmla="*/ 94598 h 390624"/>
              <a:gd name="connsiteX4" fmla="*/ 304750 w 393729"/>
              <a:gd name="connsiteY4" fmla="*/ 80728 h 390624"/>
              <a:gd name="connsiteX5" fmla="*/ 98330 w 393729"/>
              <a:gd name="connsiteY5" fmla="*/ 148748 h 390624"/>
              <a:gd name="connsiteX6" fmla="*/ 94598 w 393729"/>
              <a:gd name="connsiteY6" fmla="*/ 162346 h 390624"/>
              <a:gd name="connsiteX7" fmla="*/ 91507 w 393729"/>
              <a:gd name="connsiteY7" fmla="*/ 166277 h 390624"/>
              <a:gd name="connsiteX8" fmla="*/ 229420 w 393729"/>
              <a:gd name="connsiteY8" fmla="*/ 293815 h 390624"/>
              <a:gd name="connsiteX9" fmla="*/ 268686 w 393729"/>
              <a:gd name="connsiteY9" fmla="*/ 296027 h 390624"/>
              <a:gd name="connsiteX10" fmla="*/ 290802 w 393729"/>
              <a:gd name="connsiteY10" fmla="*/ 363144 h 390624"/>
              <a:gd name="connsiteX11" fmla="*/ 223685 w 393729"/>
              <a:gd name="connsiteY11" fmla="*/ 385261 h 390624"/>
              <a:gd name="connsiteX12" fmla="*/ 200613 w 393729"/>
              <a:gd name="connsiteY12" fmla="*/ 321625 h 390624"/>
              <a:gd name="connsiteX13" fmla="*/ 56603 w 393729"/>
              <a:gd name="connsiteY13" fmla="*/ 188448 h 390624"/>
              <a:gd name="connsiteX14" fmla="*/ 27481 w 393729"/>
              <a:gd name="connsiteY14" fmla="*/ 184462 h 390624"/>
              <a:gd name="connsiteX15" fmla="*/ 5364 w 393729"/>
              <a:gd name="connsiteY15" fmla="*/ 117345 h 390624"/>
              <a:gd name="connsiteX16" fmla="*/ 72481 w 393729"/>
              <a:gd name="connsiteY16" fmla="*/ 95228 h 390624"/>
              <a:gd name="connsiteX17" fmla="*/ 89283 w 393729"/>
              <a:gd name="connsiteY17" fmla="*/ 109639 h 390624"/>
              <a:gd name="connsiteX18" fmla="*/ 295206 w 393729"/>
              <a:gd name="connsiteY18" fmla="*/ 41783 h 390624"/>
              <a:gd name="connsiteX19" fmla="*/ 299132 w 393729"/>
              <a:gd name="connsiteY19" fmla="*/ 27480 h 390624"/>
              <a:gd name="connsiteX20" fmla="*/ 347114 w 393729"/>
              <a:gd name="connsiteY20" fmla="*/ 112 h 390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电源"/>
          <p:cNvSpPr/>
          <p:nvPr/>
        </p:nvSpPr>
        <p:spPr bwMode="auto">
          <a:xfrm>
            <a:off x="11157585" y="4821555"/>
            <a:ext cx="520065" cy="520065"/>
          </a:xfrm>
          <a:custGeom>
            <a:avLst/>
            <a:gdLst>
              <a:gd name="T0" fmla="*/ 2147483646 w 87"/>
              <a:gd name="T1" fmla="*/ 0 h 88"/>
              <a:gd name="T2" fmla="*/ 2147483646 w 87"/>
              <a:gd name="T3" fmla="*/ 2147483646 h 88"/>
              <a:gd name="T4" fmla="*/ 2147483646 w 87"/>
              <a:gd name="T5" fmla="*/ 2147483646 h 88"/>
              <a:gd name="T6" fmla="*/ 0 w 87"/>
              <a:gd name="T7" fmla="*/ 2147483646 h 88"/>
              <a:gd name="T8" fmla="*/ 2147483646 w 87"/>
              <a:gd name="T9" fmla="*/ 0 h 88"/>
              <a:gd name="T10" fmla="*/ 2147483646 w 87"/>
              <a:gd name="T11" fmla="*/ 2147483646 h 88"/>
              <a:gd name="T12" fmla="*/ 2147483646 w 87"/>
              <a:gd name="T13" fmla="*/ 2147483646 h 88"/>
              <a:gd name="T14" fmla="*/ 2147483646 w 87"/>
              <a:gd name="T15" fmla="*/ 2147483646 h 88"/>
              <a:gd name="T16" fmla="*/ 2147483646 w 87"/>
              <a:gd name="T17" fmla="*/ 2147483646 h 88"/>
              <a:gd name="T18" fmla="*/ 2147483646 w 87"/>
              <a:gd name="T19" fmla="*/ 2147483646 h 88"/>
              <a:gd name="T20" fmla="*/ 2147483646 w 87"/>
              <a:gd name="T21" fmla="*/ 2147483646 h 88"/>
              <a:gd name="T22" fmla="*/ 2147483646 w 87"/>
              <a:gd name="T23" fmla="*/ 2147483646 h 88"/>
              <a:gd name="T24" fmla="*/ 2147483646 w 87"/>
              <a:gd name="T25" fmla="*/ 2147483646 h 88"/>
              <a:gd name="T26" fmla="*/ 2147483646 w 87"/>
              <a:gd name="T27" fmla="*/ 2147483646 h 88"/>
              <a:gd name="T28" fmla="*/ 2147483646 w 87"/>
              <a:gd name="T29" fmla="*/ 2147483646 h 88"/>
              <a:gd name="T30" fmla="*/ 2147483646 w 87"/>
              <a:gd name="T31" fmla="*/ 2147483646 h 88"/>
              <a:gd name="T32" fmla="*/ 2147483646 w 87"/>
              <a:gd name="T33" fmla="*/ 2147483646 h 88"/>
              <a:gd name="T34" fmla="*/ 2147483646 w 87"/>
              <a:gd name="T35" fmla="*/ 2147483646 h 88"/>
              <a:gd name="T36" fmla="*/ 2147483646 w 87"/>
              <a:gd name="T37" fmla="*/ 2147483646 h 88"/>
              <a:gd name="T38" fmla="*/ 2147483646 w 87"/>
              <a:gd name="T39" fmla="*/ 2147483646 h 88"/>
              <a:gd name="T40" fmla="*/ 2147483646 w 87"/>
              <a:gd name="T41" fmla="*/ 2147483646 h 88"/>
              <a:gd name="T42" fmla="*/ 2147483646 w 87"/>
              <a:gd name="T43" fmla="*/ 2147483646 h 88"/>
              <a:gd name="T44" fmla="*/ 2147483646 w 87"/>
              <a:gd name="T45" fmla="*/ 2147483646 h 88"/>
              <a:gd name="T46" fmla="*/ 2147483646 w 87"/>
              <a:gd name="T47" fmla="*/ 2147483646 h 88"/>
              <a:gd name="T48" fmla="*/ 2147483646 w 87"/>
              <a:gd name="T49" fmla="*/ 2147483646 h 88"/>
              <a:gd name="T50" fmla="*/ 2147483646 w 87"/>
              <a:gd name="T51" fmla="*/ 2147483646 h 88"/>
              <a:gd name="T52" fmla="*/ 2147483646 w 87"/>
              <a:gd name="T53" fmla="*/ 2147483646 h 88"/>
              <a:gd name="T54" fmla="*/ 2147483646 w 87"/>
              <a:gd name="T55" fmla="*/ 2147483646 h 88"/>
              <a:gd name="T56" fmla="*/ 2147483646 w 87"/>
              <a:gd name="T57" fmla="*/ 2147483646 h 8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9" name="信号"/>
          <p:cNvSpPr/>
          <p:nvPr/>
        </p:nvSpPr>
        <p:spPr>
          <a:xfrm>
            <a:off x="602615" y="5911850"/>
            <a:ext cx="442595" cy="626110"/>
          </a:xfrm>
          <a:custGeom>
            <a:avLst/>
            <a:gdLst/>
            <a:ahLst/>
            <a:cxnLst/>
            <a:rect l="l" t="t" r="r" b="b"/>
            <a:pathLst>
              <a:path w="1259674" h="1629655">
                <a:moveTo>
                  <a:pt x="653835" y="765559"/>
                </a:moveTo>
                <a:lnTo>
                  <a:pt x="605838" y="765559"/>
                </a:lnTo>
                <a:cubicBezTo>
                  <a:pt x="586150" y="765559"/>
                  <a:pt x="570190" y="781519"/>
                  <a:pt x="570190" y="801207"/>
                </a:cubicBezTo>
                <a:lnTo>
                  <a:pt x="570190" y="1594007"/>
                </a:lnTo>
                <a:cubicBezTo>
                  <a:pt x="570190" y="1613695"/>
                  <a:pt x="586150" y="1629655"/>
                  <a:pt x="605838" y="1629655"/>
                </a:cubicBezTo>
                <a:lnTo>
                  <a:pt x="653835" y="1629655"/>
                </a:lnTo>
                <a:cubicBezTo>
                  <a:pt x="673523" y="1629655"/>
                  <a:pt x="689483" y="1613695"/>
                  <a:pt x="689483" y="1594007"/>
                </a:cubicBezTo>
                <a:lnTo>
                  <a:pt x="689483" y="801207"/>
                </a:lnTo>
                <a:cubicBezTo>
                  <a:pt x="689483" y="781519"/>
                  <a:pt x="673523" y="765559"/>
                  <a:pt x="653835" y="765559"/>
                </a:cubicBezTo>
                <a:close/>
                <a:moveTo>
                  <a:pt x="629837" y="293110"/>
                </a:moveTo>
                <a:cubicBezTo>
                  <a:pt x="540228" y="293110"/>
                  <a:pt x="467586" y="365752"/>
                  <a:pt x="467586" y="455361"/>
                </a:cubicBezTo>
                <a:cubicBezTo>
                  <a:pt x="467586" y="544970"/>
                  <a:pt x="540228" y="617612"/>
                  <a:pt x="629837" y="617612"/>
                </a:cubicBezTo>
                <a:cubicBezTo>
                  <a:pt x="719446" y="617612"/>
                  <a:pt x="792088" y="544970"/>
                  <a:pt x="792088" y="455361"/>
                </a:cubicBezTo>
                <a:cubicBezTo>
                  <a:pt x="792088" y="365752"/>
                  <a:pt x="719446" y="293110"/>
                  <a:pt x="629837" y="293110"/>
                </a:cubicBezTo>
                <a:close/>
                <a:moveTo>
                  <a:pt x="373285" y="134938"/>
                </a:moveTo>
                <a:cubicBezTo>
                  <a:pt x="285152" y="213464"/>
                  <a:pt x="230474" y="328028"/>
                  <a:pt x="230474" y="455361"/>
                </a:cubicBezTo>
                <a:cubicBezTo>
                  <a:pt x="230474" y="582697"/>
                  <a:pt x="285152" y="697259"/>
                  <a:pt x="373285" y="775786"/>
                </a:cubicBezTo>
                <a:lnTo>
                  <a:pt x="467586" y="709160"/>
                </a:lnTo>
                <a:cubicBezTo>
                  <a:pt x="391047" y="651060"/>
                  <a:pt x="342389" y="558892"/>
                  <a:pt x="342389" y="455361"/>
                </a:cubicBezTo>
                <a:cubicBezTo>
                  <a:pt x="342389" y="351830"/>
                  <a:pt x="391047" y="259663"/>
                  <a:pt x="467586" y="201563"/>
                </a:cubicBezTo>
                <a:close/>
                <a:moveTo>
                  <a:pt x="886389" y="134938"/>
                </a:moveTo>
                <a:lnTo>
                  <a:pt x="792088" y="201563"/>
                </a:lnTo>
                <a:cubicBezTo>
                  <a:pt x="868627" y="259663"/>
                  <a:pt x="917285" y="351830"/>
                  <a:pt x="917285" y="455361"/>
                </a:cubicBezTo>
                <a:cubicBezTo>
                  <a:pt x="917285" y="558892"/>
                  <a:pt x="868627" y="651060"/>
                  <a:pt x="792088" y="709160"/>
                </a:cubicBezTo>
                <a:lnTo>
                  <a:pt x="886389" y="775786"/>
                </a:lnTo>
                <a:cubicBezTo>
                  <a:pt x="974522" y="697259"/>
                  <a:pt x="1029200" y="582697"/>
                  <a:pt x="1029200" y="455361"/>
                </a:cubicBezTo>
                <a:cubicBezTo>
                  <a:pt x="1029200" y="328028"/>
                  <a:pt x="974522" y="213464"/>
                  <a:pt x="886389" y="134938"/>
                </a:cubicBezTo>
                <a:close/>
                <a:moveTo>
                  <a:pt x="182295" y="0"/>
                </a:moveTo>
                <a:cubicBezTo>
                  <a:pt x="68824" y="118079"/>
                  <a:pt x="0" y="278683"/>
                  <a:pt x="0" y="455362"/>
                </a:cubicBezTo>
                <a:cubicBezTo>
                  <a:pt x="0" y="632040"/>
                  <a:pt x="68824" y="792644"/>
                  <a:pt x="182293" y="910723"/>
                </a:cubicBezTo>
                <a:lnTo>
                  <a:pt x="278466" y="842776"/>
                </a:lnTo>
                <a:cubicBezTo>
                  <a:pt x="179286" y="743646"/>
                  <a:pt x="117943" y="606668"/>
                  <a:pt x="117943" y="455362"/>
                </a:cubicBezTo>
                <a:cubicBezTo>
                  <a:pt x="117943" y="304057"/>
                  <a:pt x="179287" y="167078"/>
                  <a:pt x="278467" y="67947"/>
                </a:cubicBezTo>
                <a:close/>
                <a:moveTo>
                  <a:pt x="1077379" y="0"/>
                </a:moveTo>
                <a:lnTo>
                  <a:pt x="981207" y="67947"/>
                </a:lnTo>
                <a:cubicBezTo>
                  <a:pt x="1080387" y="167078"/>
                  <a:pt x="1141731" y="304057"/>
                  <a:pt x="1141731" y="455362"/>
                </a:cubicBezTo>
                <a:cubicBezTo>
                  <a:pt x="1141731" y="606668"/>
                  <a:pt x="1080388" y="743646"/>
                  <a:pt x="981208" y="842776"/>
                </a:cubicBezTo>
                <a:lnTo>
                  <a:pt x="1077381" y="910723"/>
                </a:lnTo>
                <a:cubicBezTo>
                  <a:pt x="1190850" y="792644"/>
                  <a:pt x="1259674" y="632040"/>
                  <a:pt x="1259674" y="455362"/>
                </a:cubicBezTo>
                <a:cubicBezTo>
                  <a:pt x="1259674" y="278683"/>
                  <a:pt x="1190850" y="118079"/>
                  <a:pt x="107737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2" name="微博"/>
          <p:cNvSpPr/>
          <p:nvPr/>
        </p:nvSpPr>
        <p:spPr>
          <a:xfrm>
            <a:off x="1633220" y="5911850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1" name="微信"/>
          <p:cNvSpPr/>
          <p:nvPr/>
        </p:nvSpPr>
        <p:spPr>
          <a:xfrm>
            <a:off x="2847340" y="5911850"/>
            <a:ext cx="626110" cy="626110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耳机"/>
          <p:cNvSpPr/>
          <p:nvPr/>
        </p:nvSpPr>
        <p:spPr bwMode="auto">
          <a:xfrm>
            <a:off x="4061460" y="5911850"/>
            <a:ext cx="626110" cy="626110"/>
          </a:xfrm>
          <a:custGeom>
            <a:avLst/>
            <a:gdLst>
              <a:gd name="T0" fmla="*/ 1307726 w 3563"/>
              <a:gd name="T1" fmla="*/ 104074 h 3093"/>
              <a:gd name="T2" fmla="*/ 1229404 w 3563"/>
              <a:gd name="T3" fmla="*/ 39912 h 3093"/>
              <a:gd name="T4" fmla="*/ 574025 w 3563"/>
              <a:gd name="T5" fmla="*/ 39912 h 3093"/>
              <a:gd name="T6" fmla="*/ 494187 w 3563"/>
              <a:gd name="T7" fmla="*/ 103064 h 3093"/>
              <a:gd name="T8" fmla="*/ 90449 w 3563"/>
              <a:gd name="T9" fmla="*/ 1286273 h 3093"/>
              <a:gd name="T10" fmla="*/ 100555 w 3563"/>
              <a:gd name="T11" fmla="*/ 1306987 h 3093"/>
              <a:gd name="T12" fmla="*/ 135927 w 3563"/>
              <a:gd name="T13" fmla="*/ 1342352 h 3093"/>
              <a:gd name="T14" fmla="*/ 166245 w 3563"/>
              <a:gd name="T15" fmla="*/ 1352456 h 3093"/>
              <a:gd name="T16" fmla="*/ 274885 w 3563"/>
              <a:gd name="T17" fmla="*/ 1443395 h 3093"/>
              <a:gd name="T18" fmla="*/ 276906 w 3563"/>
              <a:gd name="T19" fmla="*/ 1462088 h 3093"/>
              <a:gd name="T20" fmla="*/ 314804 w 3563"/>
              <a:gd name="T21" fmla="*/ 1533323 h 3093"/>
              <a:gd name="T22" fmla="*/ 390600 w 3563"/>
              <a:gd name="T23" fmla="*/ 1556562 h 3093"/>
              <a:gd name="T24" fmla="*/ 465385 w 3563"/>
              <a:gd name="T25" fmla="*/ 1548984 h 3093"/>
              <a:gd name="T26" fmla="*/ 535622 w 3563"/>
              <a:gd name="T27" fmla="*/ 1511093 h 3093"/>
              <a:gd name="T28" fmla="*/ 558361 w 3563"/>
              <a:gd name="T29" fmla="*/ 1433290 h 3093"/>
              <a:gd name="T30" fmla="*/ 498735 w 3563"/>
              <a:gd name="T31" fmla="*/ 822487 h 3093"/>
              <a:gd name="T32" fmla="*/ 385041 w 3563"/>
              <a:gd name="T33" fmla="*/ 728012 h 3093"/>
              <a:gd name="T34" fmla="*/ 310256 w 3563"/>
              <a:gd name="T35" fmla="*/ 735591 h 3093"/>
              <a:gd name="T36" fmla="*/ 217281 w 3563"/>
              <a:gd name="T37" fmla="*/ 851285 h 3093"/>
              <a:gd name="T38" fmla="*/ 219302 w 3563"/>
              <a:gd name="T39" fmla="*/ 869977 h 3093"/>
              <a:gd name="T40" fmla="*/ 181909 w 3563"/>
              <a:gd name="T41" fmla="*/ 901301 h 3093"/>
              <a:gd name="T42" fmla="*/ 532590 w 3563"/>
              <a:gd name="T43" fmla="*/ 257659 h 3093"/>
              <a:gd name="T44" fmla="*/ 600301 w 3563"/>
              <a:gd name="T45" fmla="*/ 267258 h 3093"/>
              <a:gd name="T46" fmla="*/ 1203128 w 3563"/>
              <a:gd name="T47" fmla="*/ 267763 h 3093"/>
              <a:gd name="T48" fmla="*/ 1268312 w 3563"/>
              <a:gd name="T49" fmla="*/ 258164 h 3093"/>
              <a:gd name="T50" fmla="*/ 1618488 w 3563"/>
              <a:gd name="T51" fmla="*/ 901301 h 3093"/>
              <a:gd name="T52" fmla="*/ 1581095 w 3563"/>
              <a:gd name="T53" fmla="*/ 869977 h 3093"/>
              <a:gd name="T54" fmla="*/ 1583116 w 3563"/>
              <a:gd name="T55" fmla="*/ 851285 h 3093"/>
              <a:gd name="T56" fmla="*/ 1490141 w 3563"/>
              <a:gd name="T57" fmla="*/ 735591 h 3093"/>
              <a:gd name="T58" fmla="*/ 1415356 w 3563"/>
              <a:gd name="T59" fmla="*/ 728012 h 3093"/>
              <a:gd name="T60" fmla="*/ 1301662 w 3563"/>
              <a:gd name="T61" fmla="*/ 822487 h 3093"/>
              <a:gd name="T62" fmla="*/ 1242036 w 3563"/>
              <a:gd name="T63" fmla="*/ 1433290 h 3093"/>
              <a:gd name="T64" fmla="*/ 1265280 w 3563"/>
              <a:gd name="T65" fmla="*/ 1511093 h 3093"/>
              <a:gd name="T66" fmla="*/ 1335012 w 3563"/>
              <a:gd name="T67" fmla="*/ 1548984 h 3093"/>
              <a:gd name="T68" fmla="*/ 1409797 w 3563"/>
              <a:gd name="T69" fmla="*/ 1556562 h 3093"/>
              <a:gd name="T70" fmla="*/ 1523491 w 3563"/>
              <a:gd name="T71" fmla="*/ 1462088 h 3093"/>
              <a:gd name="T72" fmla="*/ 1525512 w 3563"/>
              <a:gd name="T73" fmla="*/ 1443395 h 3093"/>
              <a:gd name="T74" fmla="*/ 1634152 w 3563"/>
              <a:gd name="T75" fmla="*/ 1352456 h 3093"/>
              <a:gd name="T76" fmla="*/ 1664470 w 3563"/>
              <a:gd name="T77" fmla="*/ 1342352 h 3093"/>
              <a:gd name="T78" fmla="*/ 1684682 w 3563"/>
              <a:gd name="T79" fmla="*/ 1322143 h 3093"/>
              <a:gd name="T80" fmla="*/ 1699842 w 3563"/>
              <a:gd name="T81" fmla="*/ 1306987 h 3093"/>
              <a:gd name="T82" fmla="*/ 1709948 w 3563"/>
              <a:gd name="T83" fmla="*/ 1286273 h 3093"/>
              <a:gd name="T84" fmla="*/ 1307726 w 3563"/>
              <a:gd name="T85" fmla="*/ 104074 h 309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3563" h="3093">
                <a:moveTo>
                  <a:pt x="2588" y="206"/>
                </a:moveTo>
                <a:cubicBezTo>
                  <a:pt x="2558" y="142"/>
                  <a:pt x="2500" y="93"/>
                  <a:pt x="2433" y="79"/>
                </a:cubicBezTo>
                <a:cubicBezTo>
                  <a:pt x="1989" y="0"/>
                  <a:pt x="1577" y="0"/>
                  <a:pt x="1136" y="79"/>
                </a:cubicBezTo>
                <a:cubicBezTo>
                  <a:pt x="1067" y="93"/>
                  <a:pt x="1009" y="141"/>
                  <a:pt x="978" y="204"/>
                </a:cubicBezTo>
                <a:cubicBezTo>
                  <a:pt x="314" y="521"/>
                  <a:pt x="0" y="1435"/>
                  <a:pt x="179" y="2546"/>
                </a:cubicBezTo>
                <a:cubicBezTo>
                  <a:pt x="181" y="2562"/>
                  <a:pt x="188" y="2576"/>
                  <a:pt x="199" y="2587"/>
                </a:cubicBezTo>
                <a:cubicBezTo>
                  <a:pt x="201" y="2588"/>
                  <a:pt x="269" y="2657"/>
                  <a:pt x="269" y="2657"/>
                </a:cubicBezTo>
                <a:cubicBezTo>
                  <a:pt x="285" y="2673"/>
                  <a:pt x="308" y="2680"/>
                  <a:pt x="329" y="2677"/>
                </a:cubicBezTo>
                <a:cubicBezTo>
                  <a:pt x="388" y="2761"/>
                  <a:pt x="462" y="2823"/>
                  <a:pt x="544" y="2857"/>
                </a:cubicBezTo>
                <a:cubicBezTo>
                  <a:pt x="548" y="2894"/>
                  <a:pt x="548" y="2894"/>
                  <a:pt x="548" y="2894"/>
                </a:cubicBezTo>
                <a:cubicBezTo>
                  <a:pt x="554" y="2949"/>
                  <a:pt x="580" y="2999"/>
                  <a:pt x="623" y="3035"/>
                </a:cubicBezTo>
                <a:cubicBezTo>
                  <a:pt x="665" y="3070"/>
                  <a:pt x="718" y="3087"/>
                  <a:pt x="773" y="3081"/>
                </a:cubicBezTo>
                <a:cubicBezTo>
                  <a:pt x="921" y="3066"/>
                  <a:pt x="921" y="3066"/>
                  <a:pt x="921" y="3066"/>
                </a:cubicBezTo>
                <a:cubicBezTo>
                  <a:pt x="976" y="3060"/>
                  <a:pt x="1025" y="3034"/>
                  <a:pt x="1060" y="2991"/>
                </a:cubicBezTo>
                <a:cubicBezTo>
                  <a:pt x="1094" y="2947"/>
                  <a:pt x="1110" y="2893"/>
                  <a:pt x="1105" y="2837"/>
                </a:cubicBezTo>
                <a:cubicBezTo>
                  <a:pt x="987" y="1628"/>
                  <a:pt x="987" y="1628"/>
                  <a:pt x="987" y="1628"/>
                </a:cubicBezTo>
                <a:cubicBezTo>
                  <a:pt x="976" y="1514"/>
                  <a:pt x="875" y="1430"/>
                  <a:pt x="762" y="1441"/>
                </a:cubicBezTo>
                <a:cubicBezTo>
                  <a:pt x="614" y="1456"/>
                  <a:pt x="614" y="1456"/>
                  <a:pt x="614" y="1456"/>
                </a:cubicBezTo>
                <a:cubicBezTo>
                  <a:pt x="501" y="1468"/>
                  <a:pt x="419" y="1570"/>
                  <a:pt x="430" y="1685"/>
                </a:cubicBezTo>
                <a:cubicBezTo>
                  <a:pt x="430" y="1685"/>
                  <a:pt x="432" y="1703"/>
                  <a:pt x="434" y="1722"/>
                </a:cubicBezTo>
                <a:cubicBezTo>
                  <a:pt x="407" y="1740"/>
                  <a:pt x="383" y="1760"/>
                  <a:pt x="360" y="1784"/>
                </a:cubicBezTo>
                <a:cubicBezTo>
                  <a:pt x="416" y="1173"/>
                  <a:pt x="664" y="711"/>
                  <a:pt x="1054" y="510"/>
                </a:cubicBezTo>
                <a:cubicBezTo>
                  <a:pt x="1094" y="532"/>
                  <a:pt x="1141" y="539"/>
                  <a:pt x="1188" y="529"/>
                </a:cubicBezTo>
                <a:cubicBezTo>
                  <a:pt x="1593" y="457"/>
                  <a:pt x="1973" y="457"/>
                  <a:pt x="2381" y="530"/>
                </a:cubicBezTo>
                <a:cubicBezTo>
                  <a:pt x="2425" y="539"/>
                  <a:pt x="2471" y="532"/>
                  <a:pt x="2510" y="511"/>
                </a:cubicBezTo>
                <a:cubicBezTo>
                  <a:pt x="2900" y="712"/>
                  <a:pt x="3148" y="1173"/>
                  <a:pt x="3203" y="1784"/>
                </a:cubicBezTo>
                <a:cubicBezTo>
                  <a:pt x="3180" y="1760"/>
                  <a:pt x="3156" y="1740"/>
                  <a:pt x="3129" y="1722"/>
                </a:cubicBezTo>
                <a:cubicBezTo>
                  <a:pt x="3133" y="1685"/>
                  <a:pt x="3133" y="1685"/>
                  <a:pt x="3133" y="1685"/>
                </a:cubicBezTo>
                <a:cubicBezTo>
                  <a:pt x="3144" y="1570"/>
                  <a:pt x="3062" y="1468"/>
                  <a:pt x="2949" y="1456"/>
                </a:cubicBezTo>
                <a:cubicBezTo>
                  <a:pt x="2801" y="1441"/>
                  <a:pt x="2801" y="1441"/>
                  <a:pt x="2801" y="1441"/>
                </a:cubicBezTo>
                <a:cubicBezTo>
                  <a:pt x="2688" y="1430"/>
                  <a:pt x="2588" y="1514"/>
                  <a:pt x="2576" y="1628"/>
                </a:cubicBezTo>
                <a:cubicBezTo>
                  <a:pt x="2458" y="2837"/>
                  <a:pt x="2458" y="2837"/>
                  <a:pt x="2458" y="2837"/>
                </a:cubicBezTo>
                <a:cubicBezTo>
                  <a:pt x="2453" y="2893"/>
                  <a:pt x="2469" y="2947"/>
                  <a:pt x="2504" y="2991"/>
                </a:cubicBezTo>
                <a:cubicBezTo>
                  <a:pt x="2538" y="3034"/>
                  <a:pt x="2588" y="3060"/>
                  <a:pt x="2642" y="3066"/>
                </a:cubicBezTo>
                <a:cubicBezTo>
                  <a:pt x="2642" y="3066"/>
                  <a:pt x="2790" y="3081"/>
                  <a:pt x="2790" y="3081"/>
                </a:cubicBezTo>
                <a:cubicBezTo>
                  <a:pt x="2903" y="3093"/>
                  <a:pt x="3004" y="3008"/>
                  <a:pt x="3015" y="2894"/>
                </a:cubicBezTo>
                <a:cubicBezTo>
                  <a:pt x="3015" y="2894"/>
                  <a:pt x="3017" y="2876"/>
                  <a:pt x="3019" y="2857"/>
                </a:cubicBezTo>
                <a:cubicBezTo>
                  <a:pt x="3101" y="2823"/>
                  <a:pt x="3175" y="2761"/>
                  <a:pt x="3234" y="2677"/>
                </a:cubicBezTo>
                <a:cubicBezTo>
                  <a:pt x="3255" y="2680"/>
                  <a:pt x="3277" y="2673"/>
                  <a:pt x="3294" y="2657"/>
                </a:cubicBezTo>
                <a:cubicBezTo>
                  <a:pt x="3334" y="2617"/>
                  <a:pt x="3334" y="2617"/>
                  <a:pt x="3334" y="2617"/>
                </a:cubicBezTo>
                <a:cubicBezTo>
                  <a:pt x="3364" y="2587"/>
                  <a:pt x="3364" y="2587"/>
                  <a:pt x="3364" y="2587"/>
                </a:cubicBezTo>
                <a:cubicBezTo>
                  <a:pt x="3375" y="2576"/>
                  <a:pt x="3382" y="2562"/>
                  <a:pt x="3384" y="2546"/>
                </a:cubicBezTo>
                <a:cubicBezTo>
                  <a:pt x="3563" y="1438"/>
                  <a:pt x="3251" y="524"/>
                  <a:pt x="2588" y="20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8" name="Facebook"/>
          <p:cNvSpPr/>
          <p:nvPr/>
        </p:nvSpPr>
        <p:spPr bwMode="auto">
          <a:xfrm>
            <a:off x="5275580" y="5911850"/>
            <a:ext cx="626110" cy="626110"/>
          </a:xfrm>
          <a:custGeom>
            <a:avLst/>
            <a:gdLst>
              <a:gd name="T0" fmla="*/ 1619882 w 3951"/>
              <a:gd name="T1" fmla="*/ 1800397 h 3950"/>
              <a:gd name="T2" fmla="*/ 1077795 w 3951"/>
              <a:gd name="T3" fmla="*/ 1800397 h 3950"/>
              <a:gd name="T4" fmla="*/ 1077795 w 3951"/>
              <a:gd name="T5" fmla="*/ 1153621 h 3950"/>
              <a:gd name="T6" fmla="*/ 1290075 w 3951"/>
              <a:gd name="T7" fmla="*/ 1153621 h 3950"/>
              <a:gd name="T8" fmla="*/ 1290075 w 3951"/>
              <a:gd name="T9" fmla="*/ 901110 h 3950"/>
              <a:gd name="T10" fmla="*/ 1080984 w 3951"/>
              <a:gd name="T11" fmla="*/ 901110 h 3950"/>
              <a:gd name="T12" fmla="*/ 1080984 w 3951"/>
              <a:gd name="T13" fmla="*/ 753432 h 3950"/>
              <a:gd name="T14" fmla="*/ 1160703 w 3951"/>
              <a:gd name="T15" fmla="*/ 683695 h 3950"/>
              <a:gd name="T16" fmla="*/ 1365238 w 3951"/>
              <a:gd name="T17" fmla="*/ 682783 h 3950"/>
              <a:gd name="T18" fmla="*/ 1365238 w 3951"/>
              <a:gd name="T19" fmla="*/ 433918 h 3950"/>
              <a:gd name="T20" fmla="*/ 1037708 w 3951"/>
              <a:gd name="T21" fmla="*/ 433918 h 3950"/>
              <a:gd name="T22" fmla="*/ 791719 w 3951"/>
              <a:gd name="T23" fmla="*/ 705118 h 3950"/>
              <a:gd name="T24" fmla="*/ 791719 w 3951"/>
              <a:gd name="T25" fmla="*/ 901566 h 3950"/>
              <a:gd name="T26" fmla="*/ 610417 w 3951"/>
              <a:gd name="T27" fmla="*/ 901566 h 3950"/>
              <a:gd name="T28" fmla="*/ 609506 w 3951"/>
              <a:gd name="T29" fmla="*/ 1153621 h 3950"/>
              <a:gd name="T30" fmla="*/ 791719 w 3951"/>
              <a:gd name="T31" fmla="*/ 1153621 h 3950"/>
              <a:gd name="T32" fmla="*/ 791719 w 3951"/>
              <a:gd name="T33" fmla="*/ 1800397 h 3950"/>
              <a:gd name="T34" fmla="*/ 179936 w 3951"/>
              <a:gd name="T35" fmla="*/ 1800397 h 3950"/>
              <a:gd name="T36" fmla="*/ 0 w 3951"/>
              <a:gd name="T37" fmla="*/ 1620357 h 3950"/>
              <a:gd name="T38" fmla="*/ 0 w 3951"/>
              <a:gd name="T39" fmla="*/ 180040 h 3950"/>
              <a:gd name="T40" fmla="*/ 179936 w 3951"/>
              <a:gd name="T41" fmla="*/ 0 h 3950"/>
              <a:gd name="T42" fmla="*/ 1619882 w 3951"/>
              <a:gd name="T43" fmla="*/ 0 h 3950"/>
              <a:gd name="T44" fmla="*/ 1799818 w 3951"/>
              <a:gd name="T45" fmla="*/ 180040 h 3950"/>
              <a:gd name="T46" fmla="*/ 1799818 w 3951"/>
              <a:gd name="T47" fmla="*/ 1620357 h 3950"/>
              <a:gd name="T48" fmla="*/ 1619882 w 3951"/>
              <a:gd name="T49" fmla="*/ 1800397 h 395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951" h="3950">
                <a:moveTo>
                  <a:pt x="3556" y="3950"/>
                </a:moveTo>
                <a:cubicBezTo>
                  <a:pt x="2366" y="3950"/>
                  <a:pt x="2366" y="3950"/>
                  <a:pt x="2366" y="3950"/>
                </a:cubicBezTo>
                <a:cubicBezTo>
                  <a:pt x="2366" y="2531"/>
                  <a:pt x="2366" y="2531"/>
                  <a:pt x="2366" y="2531"/>
                </a:cubicBezTo>
                <a:cubicBezTo>
                  <a:pt x="2832" y="2531"/>
                  <a:pt x="2832" y="2531"/>
                  <a:pt x="2832" y="2531"/>
                </a:cubicBezTo>
                <a:cubicBezTo>
                  <a:pt x="2832" y="1977"/>
                  <a:pt x="2832" y="1977"/>
                  <a:pt x="2832" y="1977"/>
                </a:cubicBezTo>
                <a:cubicBezTo>
                  <a:pt x="2373" y="1977"/>
                  <a:pt x="2373" y="1977"/>
                  <a:pt x="2373" y="1977"/>
                </a:cubicBezTo>
                <a:cubicBezTo>
                  <a:pt x="2373" y="1653"/>
                  <a:pt x="2373" y="1653"/>
                  <a:pt x="2373" y="1653"/>
                </a:cubicBezTo>
                <a:cubicBezTo>
                  <a:pt x="2373" y="1653"/>
                  <a:pt x="2376" y="1500"/>
                  <a:pt x="2548" y="1500"/>
                </a:cubicBezTo>
                <a:cubicBezTo>
                  <a:pt x="2720" y="1500"/>
                  <a:pt x="2997" y="1498"/>
                  <a:pt x="2997" y="1498"/>
                </a:cubicBezTo>
                <a:cubicBezTo>
                  <a:pt x="2997" y="952"/>
                  <a:pt x="2997" y="952"/>
                  <a:pt x="2997" y="952"/>
                </a:cubicBezTo>
                <a:cubicBezTo>
                  <a:pt x="2997" y="952"/>
                  <a:pt x="2243" y="952"/>
                  <a:pt x="2278" y="952"/>
                </a:cubicBezTo>
                <a:cubicBezTo>
                  <a:pt x="1774" y="952"/>
                  <a:pt x="1738" y="1547"/>
                  <a:pt x="1738" y="1547"/>
                </a:cubicBezTo>
                <a:cubicBezTo>
                  <a:pt x="1738" y="1978"/>
                  <a:pt x="1738" y="1978"/>
                  <a:pt x="1738" y="1978"/>
                </a:cubicBezTo>
                <a:cubicBezTo>
                  <a:pt x="1340" y="1978"/>
                  <a:pt x="1340" y="1978"/>
                  <a:pt x="1340" y="1978"/>
                </a:cubicBezTo>
                <a:cubicBezTo>
                  <a:pt x="1338" y="2531"/>
                  <a:pt x="1338" y="2531"/>
                  <a:pt x="1338" y="2531"/>
                </a:cubicBezTo>
                <a:cubicBezTo>
                  <a:pt x="1738" y="2531"/>
                  <a:pt x="1738" y="2531"/>
                  <a:pt x="1738" y="2531"/>
                </a:cubicBezTo>
                <a:cubicBezTo>
                  <a:pt x="1738" y="3950"/>
                  <a:pt x="1738" y="3950"/>
                  <a:pt x="1738" y="3950"/>
                </a:cubicBezTo>
                <a:cubicBezTo>
                  <a:pt x="395" y="3950"/>
                  <a:pt x="395" y="3950"/>
                  <a:pt x="395" y="3950"/>
                </a:cubicBezTo>
                <a:cubicBezTo>
                  <a:pt x="177" y="3950"/>
                  <a:pt x="0" y="3773"/>
                  <a:pt x="0" y="3555"/>
                </a:cubicBezTo>
                <a:cubicBezTo>
                  <a:pt x="0" y="395"/>
                  <a:pt x="0" y="395"/>
                  <a:pt x="0" y="395"/>
                </a:cubicBezTo>
                <a:cubicBezTo>
                  <a:pt x="0" y="177"/>
                  <a:pt x="177" y="0"/>
                  <a:pt x="395" y="0"/>
                </a:cubicBezTo>
                <a:cubicBezTo>
                  <a:pt x="3556" y="0"/>
                  <a:pt x="3556" y="0"/>
                  <a:pt x="3556" y="0"/>
                </a:cubicBezTo>
                <a:cubicBezTo>
                  <a:pt x="3774" y="0"/>
                  <a:pt x="3951" y="177"/>
                  <a:pt x="3951" y="395"/>
                </a:cubicBezTo>
                <a:cubicBezTo>
                  <a:pt x="3951" y="3555"/>
                  <a:pt x="3951" y="3555"/>
                  <a:pt x="3951" y="3555"/>
                </a:cubicBezTo>
                <a:cubicBezTo>
                  <a:pt x="3951" y="3773"/>
                  <a:pt x="3774" y="3950"/>
                  <a:pt x="3556" y="395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9" name="24小时"/>
          <p:cNvSpPr/>
          <p:nvPr/>
        </p:nvSpPr>
        <p:spPr bwMode="auto">
          <a:xfrm>
            <a:off x="6489700" y="5911850"/>
            <a:ext cx="626110" cy="626110"/>
          </a:xfrm>
          <a:custGeom>
            <a:avLst/>
            <a:gdLst>
              <a:gd name="T0" fmla="*/ 364082 w 4228"/>
              <a:gd name="T1" fmla="*/ 0 h 3267"/>
              <a:gd name="T2" fmla="*/ 1641989 w 4228"/>
              <a:gd name="T3" fmla="*/ 0 h 3267"/>
              <a:gd name="T4" fmla="*/ 1786345 w 4228"/>
              <a:gd name="T5" fmla="*/ 169964 h 3267"/>
              <a:gd name="T6" fmla="*/ 1630918 w 4228"/>
              <a:gd name="T7" fmla="*/ 1221694 h 3267"/>
              <a:gd name="T8" fmla="*/ 1436315 w 4228"/>
              <a:gd name="T9" fmla="*/ 1391658 h 3267"/>
              <a:gd name="T10" fmla="*/ 158408 w 4228"/>
              <a:gd name="T11" fmla="*/ 1391658 h 3267"/>
              <a:gd name="T12" fmla="*/ 14052 w 4228"/>
              <a:gd name="T13" fmla="*/ 1221694 h 3267"/>
              <a:gd name="T14" fmla="*/ 169479 w 4228"/>
              <a:gd name="T15" fmla="*/ 169964 h 3267"/>
              <a:gd name="T16" fmla="*/ 364082 w 4228"/>
              <a:gd name="T17" fmla="*/ 0 h 3267"/>
              <a:gd name="T18" fmla="*/ 1507428 w 4228"/>
              <a:gd name="T19" fmla="*/ 1158224 h 3267"/>
              <a:gd name="T20" fmla="*/ 1564915 w 4228"/>
              <a:gd name="T21" fmla="*/ 824686 h 3267"/>
              <a:gd name="T22" fmla="*/ 1551714 w 4228"/>
              <a:gd name="T23" fmla="*/ 785923 h 3267"/>
              <a:gd name="T24" fmla="*/ 1506150 w 4228"/>
              <a:gd name="T25" fmla="*/ 771013 h 3267"/>
              <a:gd name="T26" fmla="*/ 1445257 w 4228"/>
              <a:gd name="T27" fmla="*/ 785497 h 3267"/>
              <a:gd name="T28" fmla="*/ 1462716 w 4228"/>
              <a:gd name="T29" fmla="*/ 684115 h 3267"/>
              <a:gd name="T30" fmla="*/ 1368182 w 4228"/>
              <a:gd name="T31" fmla="*/ 684115 h 3267"/>
              <a:gd name="T32" fmla="*/ 1286424 w 4228"/>
              <a:gd name="T33" fmla="*/ 1158224 h 3267"/>
              <a:gd name="T34" fmla="*/ 1380531 w 4228"/>
              <a:gd name="T35" fmla="*/ 1158224 h 3267"/>
              <a:gd name="T36" fmla="*/ 1434186 w 4228"/>
              <a:gd name="T37" fmla="*/ 847689 h 3267"/>
              <a:gd name="T38" fmla="*/ 1453774 w 4228"/>
              <a:gd name="T39" fmla="*/ 831076 h 3267"/>
              <a:gd name="T40" fmla="*/ 1466974 w 4228"/>
              <a:gd name="T41" fmla="*/ 848541 h 3267"/>
              <a:gd name="T42" fmla="*/ 1413320 w 4228"/>
              <a:gd name="T43" fmla="*/ 1158224 h 3267"/>
              <a:gd name="T44" fmla="*/ 1507428 w 4228"/>
              <a:gd name="T45" fmla="*/ 1158224 h 3267"/>
              <a:gd name="T46" fmla="*/ 643425 w 4228"/>
              <a:gd name="T47" fmla="*/ 1136499 h 3267"/>
              <a:gd name="T48" fmla="*/ 665142 w 4228"/>
              <a:gd name="T49" fmla="*/ 1016801 h 3267"/>
              <a:gd name="T50" fmla="*/ 415181 w 4228"/>
              <a:gd name="T51" fmla="*/ 1016801 h 3267"/>
              <a:gd name="T52" fmla="*/ 724758 w 4228"/>
              <a:gd name="T53" fmla="*/ 577195 h 3267"/>
              <a:gd name="T54" fmla="*/ 762656 w 4228"/>
              <a:gd name="T55" fmla="*/ 479647 h 3267"/>
              <a:gd name="T56" fmla="*/ 755843 w 4228"/>
              <a:gd name="T57" fmla="*/ 263252 h 3267"/>
              <a:gd name="T58" fmla="*/ 578273 w 4228"/>
              <a:gd name="T59" fmla="*/ 197652 h 3267"/>
              <a:gd name="T60" fmla="*/ 314260 w 4228"/>
              <a:gd name="T61" fmla="*/ 377413 h 3267"/>
              <a:gd name="T62" fmla="*/ 285304 w 4228"/>
              <a:gd name="T63" fmla="*/ 539283 h 3267"/>
              <a:gd name="T64" fmla="*/ 468410 w 4228"/>
              <a:gd name="T65" fmla="*/ 539283 h 3267"/>
              <a:gd name="T66" fmla="*/ 497792 w 4228"/>
              <a:gd name="T67" fmla="*/ 379969 h 3267"/>
              <a:gd name="T68" fmla="*/ 547188 w 4228"/>
              <a:gd name="T69" fmla="*/ 341205 h 3267"/>
              <a:gd name="T70" fmla="*/ 576996 w 4228"/>
              <a:gd name="T71" fmla="*/ 403398 h 3267"/>
              <a:gd name="T72" fmla="*/ 505457 w 4228"/>
              <a:gd name="T73" fmla="*/ 591252 h 3267"/>
              <a:gd name="T74" fmla="*/ 199287 w 4228"/>
              <a:gd name="T75" fmla="*/ 1012967 h 3267"/>
              <a:gd name="T76" fmla="*/ 176718 w 4228"/>
              <a:gd name="T77" fmla="*/ 1136499 h 3267"/>
              <a:gd name="T78" fmla="*/ 643425 w 4228"/>
              <a:gd name="T79" fmla="*/ 1136499 h 3267"/>
              <a:gd name="T80" fmla="*/ 1263855 w 4228"/>
              <a:gd name="T81" fmla="*/ 1016801 h 3267"/>
              <a:gd name="T82" fmla="*/ 1288979 w 4228"/>
              <a:gd name="T83" fmla="*/ 877081 h 3267"/>
              <a:gd name="T84" fmla="*/ 1188058 w 4228"/>
              <a:gd name="T85" fmla="*/ 877081 h 3267"/>
              <a:gd name="T86" fmla="*/ 1309844 w 4228"/>
              <a:gd name="T87" fmla="*/ 205320 h 3267"/>
              <a:gd name="T88" fmla="*/ 1034334 w 4228"/>
              <a:gd name="T89" fmla="*/ 205320 h 3267"/>
              <a:gd name="T90" fmla="*/ 710280 w 4228"/>
              <a:gd name="T91" fmla="*/ 884749 h 3267"/>
              <a:gd name="T92" fmla="*/ 686433 w 4228"/>
              <a:gd name="T93" fmla="*/ 1016801 h 3267"/>
              <a:gd name="T94" fmla="*/ 963221 w 4228"/>
              <a:gd name="T95" fmla="*/ 1016801 h 3267"/>
              <a:gd name="T96" fmla="*/ 941504 w 4228"/>
              <a:gd name="T97" fmla="*/ 1136499 h 3267"/>
              <a:gd name="T98" fmla="*/ 1140791 w 4228"/>
              <a:gd name="T99" fmla="*/ 1136499 h 3267"/>
              <a:gd name="T100" fmla="*/ 1162508 w 4228"/>
              <a:gd name="T101" fmla="*/ 1016801 h 3267"/>
              <a:gd name="T102" fmla="*/ 1263855 w 4228"/>
              <a:gd name="T103" fmla="*/ 1016801 h 3267"/>
              <a:gd name="T104" fmla="*/ 988345 w 4228"/>
              <a:gd name="T105" fmla="*/ 877081 h 3267"/>
              <a:gd name="T106" fmla="*/ 1054774 w 4228"/>
              <a:gd name="T107" fmla="*/ 510743 h 3267"/>
              <a:gd name="T108" fmla="*/ 895940 w 4228"/>
              <a:gd name="T109" fmla="*/ 877081 h 3267"/>
              <a:gd name="T110" fmla="*/ 988345 w 4228"/>
              <a:gd name="T111" fmla="*/ 877081 h 326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4228" h="3267">
                <a:moveTo>
                  <a:pt x="855" y="0"/>
                </a:moveTo>
                <a:cubicBezTo>
                  <a:pt x="3856" y="0"/>
                  <a:pt x="3856" y="0"/>
                  <a:pt x="3856" y="0"/>
                </a:cubicBezTo>
                <a:cubicBezTo>
                  <a:pt x="4075" y="0"/>
                  <a:pt x="4228" y="180"/>
                  <a:pt x="4195" y="399"/>
                </a:cubicBezTo>
                <a:cubicBezTo>
                  <a:pt x="3830" y="2868"/>
                  <a:pt x="3830" y="2868"/>
                  <a:pt x="3830" y="2868"/>
                </a:cubicBezTo>
                <a:cubicBezTo>
                  <a:pt x="3798" y="3087"/>
                  <a:pt x="3592" y="3267"/>
                  <a:pt x="3373" y="3267"/>
                </a:cubicBezTo>
                <a:cubicBezTo>
                  <a:pt x="372" y="3267"/>
                  <a:pt x="372" y="3267"/>
                  <a:pt x="372" y="3267"/>
                </a:cubicBezTo>
                <a:cubicBezTo>
                  <a:pt x="153" y="3267"/>
                  <a:pt x="0" y="3087"/>
                  <a:pt x="33" y="2868"/>
                </a:cubicBezTo>
                <a:cubicBezTo>
                  <a:pt x="398" y="399"/>
                  <a:pt x="398" y="399"/>
                  <a:pt x="398" y="399"/>
                </a:cubicBezTo>
                <a:cubicBezTo>
                  <a:pt x="430" y="180"/>
                  <a:pt x="636" y="0"/>
                  <a:pt x="855" y="0"/>
                </a:cubicBezTo>
                <a:close/>
                <a:moveTo>
                  <a:pt x="3540" y="2719"/>
                </a:moveTo>
                <a:cubicBezTo>
                  <a:pt x="3675" y="1936"/>
                  <a:pt x="3675" y="1936"/>
                  <a:pt x="3675" y="1936"/>
                </a:cubicBezTo>
                <a:cubicBezTo>
                  <a:pt x="3682" y="1898"/>
                  <a:pt x="3671" y="1868"/>
                  <a:pt x="3644" y="1845"/>
                </a:cubicBezTo>
                <a:cubicBezTo>
                  <a:pt x="3616" y="1822"/>
                  <a:pt x="3580" y="1810"/>
                  <a:pt x="3537" y="1810"/>
                </a:cubicBezTo>
                <a:cubicBezTo>
                  <a:pt x="3471" y="1810"/>
                  <a:pt x="3424" y="1822"/>
                  <a:pt x="3394" y="1844"/>
                </a:cubicBezTo>
                <a:cubicBezTo>
                  <a:pt x="3435" y="1606"/>
                  <a:pt x="3435" y="1606"/>
                  <a:pt x="3435" y="1606"/>
                </a:cubicBezTo>
                <a:cubicBezTo>
                  <a:pt x="3213" y="1606"/>
                  <a:pt x="3213" y="1606"/>
                  <a:pt x="3213" y="1606"/>
                </a:cubicBezTo>
                <a:cubicBezTo>
                  <a:pt x="3021" y="2719"/>
                  <a:pt x="3021" y="2719"/>
                  <a:pt x="3021" y="2719"/>
                </a:cubicBezTo>
                <a:cubicBezTo>
                  <a:pt x="3242" y="2719"/>
                  <a:pt x="3242" y="2719"/>
                  <a:pt x="3242" y="2719"/>
                </a:cubicBezTo>
                <a:cubicBezTo>
                  <a:pt x="3368" y="1990"/>
                  <a:pt x="3368" y="1990"/>
                  <a:pt x="3368" y="1990"/>
                </a:cubicBezTo>
                <a:cubicBezTo>
                  <a:pt x="3373" y="1964"/>
                  <a:pt x="3388" y="1951"/>
                  <a:pt x="3414" y="1951"/>
                </a:cubicBezTo>
                <a:cubicBezTo>
                  <a:pt x="3439" y="1951"/>
                  <a:pt x="3449" y="1964"/>
                  <a:pt x="3445" y="1992"/>
                </a:cubicBezTo>
                <a:cubicBezTo>
                  <a:pt x="3319" y="2719"/>
                  <a:pt x="3319" y="2719"/>
                  <a:pt x="3319" y="2719"/>
                </a:cubicBezTo>
                <a:cubicBezTo>
                  <a:pt x="3540" y="2719"/>
                  <a:pt x="3540" y="2719"/>
                  <a:pt x="3540" y="2719"/>
                </a:cubicBezTo>
                <a:close/>
                <a:moveTo>
                  <a:pt x="1511" y="2668"/>
                </a:moveTo>
                <a:cubicBezTo>
                  <a:pt x="1562" y="2387"/>
                  <a:pt x="1562" y="2387"/>
                  <a:pt x="1562" y="2387"/>
                </a:cubicBezTo>
                <a:cubicBezTo>
                  <a:pt x="975" y="2387"/>
                  <a:pt x="975" y="2387"/>
                  <a:pt x="975" y="2387"/>
                </a:cubicBezTo>
                <a:cubicBezTo>
                  <a:pt x="1702" y="1355"/>
                  <a:pt x="1702" y="1355"/>
                  <a:pt x="1702" y="1355"/>
                </a:cubicBezTo>
                <a:cubicBezTo>
                  <a:pt x="1745" y="1295"/>
                  <a:pt x="1774" y="1219"/>
                  <a:pt x="1791" y="1126"/>
                </a:cubicBezTo>
                <a:cubicBezTo>
                  <a:pt x="1834" y="890"/>
                  <a:pt x="1828" y="721"/>
                  <a:pt x="1775" y="618"/>
                </a:cubicBezTo>
                <a:cubicBezTo>
                  <a:pt x="1720" y="515"/>
                  <a:pt x="1581" y="464"/>
                  <a:pt x="1358" y="464"/>
                </a:cubicBezTo>
                <a:cubicBezTo>
                  <a:pt x="996" y="464"/>
                  <a:pt x="789" y="604"/>
                  <a:pt x="738" y="886"/>
                </a:cubicBezTo>
                <a:cubicBezTo>
                  <a:pt x="670" y="1266"/>
                  <a:pt x="670" y="1266"/>
                  <a:pt x="670" y="1266"/>
                </a:cubicBezTo>
                <a:cubicBezTo>
                  <a:pt x="1100" y="1266"/>
                  <a:pt x="1100" y="1266"/>
                  <a:pt x="1100" y="1266"/>
                </a:cubicBezTo>
                <a:cubicBezTo>
                  <a:pt x="1169" y="892"/>
                  <a:pt x="1169" y="892"/>
                  <a:pt x="1169" y="892"/>
                </a:cubicBezTo>
                <a:cubicBezTo>
                  <a:pt x="1179" y="831"/>
                  <a:pt x="1218" y="801"/>
                  <a:pt x="1285" y="801"/>
                </a:cubicBezTo>
                <a:cubicBezTo>
                  <a:pt x="1349" y="801"/>
                  <a:pt x="1373" y="850"/>
                  <a:pt x="1355" y="947"/>
                </a:cubicBezTo>
                <a:cubicBezTo>
                  <a:pt x="1322" y="1133"/>
                  <a:pt x="1265" y="1281"/>
                  <a:pt x="1187" y="1388"/>
                </a:cubicBezTo>
                <a:cubicBezTo>
                  <a:pt x="468" y="2378"/>
                  <a:pt x="468" y="2378"/>
                  <a:pt x="468" y="2378"/>
                </a:cubicBezTo>
                <a:cubicBezTo>
                  <a:pt x="415" y="2668"/>
                  <a:pt x="415" y="2668"/>
                  <a:pt x="415" y="2668"/>
                </a:cubicBezTo>
                <a:cubicBezTo>
                  <a:pt x="1511" y="2668"/>
                  <a:pt x="1511" y="2668"/>
                  <a:pt x="1511" y="2668"/>
                </a:cubicBezTo>
                <a:close/>
                <a:moveTo>
                  <a:pt x="2968" y="2387"/>
                </a:moveTo>
                <a:cubicBezTo>
                  <a:pt x="3027" y="2059"/>
                  <a:pt x="3027" y="2059"/>
                  <a:pt x="3027" y="2059"/>
                </a:cubicBezTo>
                <a:cubicBezTo>
                  <a:pt x="2790" y="2059"/>
                  <a:pt x="2790" y="2059"/>
                  <a:pt x="2790" y="2059"/>
                </a:cubicBezTo>
                <a:cubicBezTo>
                  <a:pt x="3076" y="482"/>
                  <a:pt x="3076" y="482"/>
                  <a:pt x="3076" y="482"/>
                </a:cubicBezTo>
                <a:cubicBezTo>
                  <a:pt x="2429" y="482"/>
                  <a:pt x="2429" y="482"/>
                  <a:pt x="2429" y="482"/>
                </a:cubicBezTo>
                <a:cubicBezTo>
                  <a:pt x="1668" y="2077"/>
                  <a:pt x="1668" y="2077"/>
                  <a:pt x="1668" y="2077"/>
                </a:cubicBezTo>
                <a:cubicBezTo>
                  <a:pt x="1612" y="2387"/>
                  <a:pt x="1612" y="2387"/>
                  <a:pt x="1612" y="2387"/>
                </a:cubicBezTo>
                <a:cubicBezTo>
                  <a:pt x="2262" y="2387"/>
                  <a:pt x="2262" y="2387"/>
                  <a:pt x="2262" y="2387"/>
                </a:cubicBezTo>
                <a:cubicBezTo>
                  <a:pt x="2211" y="2668"/>
                  <a:pt x="2211" y="2668"/>
                  <a:pt x="2211" y="2668"/>
                </a:cubicBezTo>
                <a:cubicBezTo>
                  <a:pt x="2679" y="2668"/>
                  <a:pt x="2679" y="2668"/>
                  <a:pt x="2679" y="2668"/>
                </a:cubicBezTo>
                <a:cubicBezTo>
                  <a:pt x="2730" y="2387"/>
                  <a:pt x="2730" y="2387"/>
                  <a:pt x="2730" y="2387"/>
                </a:cubicBezTo>
                <a:cubicBezTo>
                  <a:pt x="2968" y="2387"/>
                  <a:pt x="2968" y="2387"/>
                  <a:pt x="2968" y="2387"/>
                </a:cubicBezTo>
                <a:close/>
                <a:moveTo>
                  <a:pt x="2321" y="2059"/>
                </a:moveTo>
                <a:cubicBezTo>
                  <a:pt x="2477" y="1199"/>
                  <a:pt x="2477" y="1199"/>
                  <a:pt x="2477" y="1199"/>
                </a:cubicBezTo>
                <a:cubicBezTo>
                  <a:pt x="2104" y="2059"/>
                  <a:pt x="2104" y="2059"/>
                  <a:pt x="2104" y="2059"/>
                </a:cubicBezTo>
                <a:lnTo>
                  <a:pt x="2321" y="205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0" name="投影仪"/>
          <p:cNvSpPr/>
          <p:nvPr/>
        </p:nvSpPr>
        <p:spPr bwMode="auto">
          <a:xfrm>
            <a:off x="7703820" y="5911850"/>
            <a:ext cx="626110" cy="626110"/>
          </a:xfrm>
          <a:custGeom>
            <a:avLst/>
            <a:gdLst>
              <a:gd name="T0" fmla="*/ 1751971 w 3123"/>
              <a:gd name="T1" fmla="*/ 672051 h 2811"/>
              <a:gd name="T2" fmla="*/ 1656849 w 3123"/>
              <a:gd name="T3" fmla="*/ 673782 h 2811"/>
              <a:gd name="T4" fmla="*/ 1380131 w 3123"/>
              <a:gd name="T5" fmla="*/ 832997 h 2811"/>
              <a:gd name="T6" fmla="*/ 1380131 w 3123"/>
              <a:gd name="T7" fmla="*/ 779349 h 2811"/>
              <a:gd name="T8" fmla="*/ 1380131 w 3123"/>
              <a:gd name="T9" fmla="*/ 635132 h 2811"/>
              <a:gd name="T10" fmla="*/ 1275209 w 3123"/>
              <a:gd name="T11" fmla="*/ 516874 h 2811"/>
              <a:gd name="T12" fmla="*/ 1113214 w 3123"/>
              <a:gd name="T13" fmla="*/ 499568 h 2811"/>
              <a:gd name="T14" fmla="*/ 1106872 w 3123"/>
              <a:gd name="T15" fmla="*/ 476493 h 2811"/>
              <a:gd name="T16" fmla="*/ 1105719 w 3123"/>
              <a:gd name="T17" fmla="*/ 473609 h 2811"/>
              <a:gd name="T18" fmla="*/ 959866 w 3123"/>
              <a:gd name="T19" fmla="*/ 101529 h 2811"/>
              <a:gd name="T20" fmla="*/ 959289 w 3123"/>
              <a:gd name="T21" fmla="*/ 100375 h 2811"/>
              <a:gd name="T22" fmla="*/ 831307 w 3123"/>
              <a:gd name="T23" fmla="*/ 6346 h 2811"/>
              <a:gd name="T24" fmla="*/ 668159 w 3123"/>
              <a:gd name="T25" fmla="*/ 577 h 2811"/>
              <a:gd name="T26" fmla="*/ 506163 w 3123"/>
              <a:gd name="T27" fmla="*/ 2307 h 2811"/>
              <a:gd name="T28" fmla="*/ 426031 w 3123"/>
              <a:gd name="T29" fmla="*/ 4038 h 2811"/>
              <a:gd name="T30" fmla="*/ 348780 w 3123"/>
              <a:gd name="T31" fmla="*/ 8653 h 2811"/>
              <a:gd name="T32" fmla="*/ 194856 w 3123"/>
              <a:gd name="T33" fmla="*/ 18460 h 2811"/>
              <a:gd name="T34" fmla="*/ 65144 w 3123"/>
              <a:gd name="T35" fmla="*/ 162677 h 2811"/>
              <a:gd name="T36" fmla="*/ 209268 w 3123"/>
              <a:gd name="T37" fmla="*/ 295356 h 2811"/>
              <a:gd name="T38" fmla="*/ 212727 w 3123"/>
              <a:gd name="T39" fmla="*/ 295356 h 2811"/>
              <a:gd name="T40" fmla="*/ 366651 w 3123"/>
              <a:gd name="T41" fmla="*/ 289011 h 2811"/>
              <a:gd name="T42" fmla="*/ 443902 w 3123"/>
              <a:gd name="T43" fmla="*/ 286127 h 2811"/>
              <a:gd name="T44" fmla="*/ 517693 w 3123"/>
              <a:gd name="T45" fmla="*/ 286127 h 2811"/>
              <a:gd name="T46" fmla="*/ 664123 w 3123"/>
              <a:gd name="T47" fmla="*/ 288434 h 2811"/>
              <a:gd name="T48" fmla="*/ 719467 w 3123"/>
              <a:gd name="T49" fmla="*/ 291318 h 2811"/>
              <a:gd name="T50" fmla="*/ 789223 w 3123"/>
              <a:gd name="T51" fmla="*/ 482262 h 2811"/>
              <a:gd name="T52" fmla="*/ 104922 w 3123"/>
              <a:gd name="T53" fmla="*/ 516874 h 2811"/>
              <a:gd name="T54" fmla="*/ 0 w 3123"/>
              <a:gd name="T55" fmla="*/ 635132 h 2811"/>
              <a:gd name="T56" fmla="*/ 0 w 3123"/>
              <a:gd name="T57" fmla="*/ 779349 h 2811"/>
              <a:gd name="T58" fmla="*/ 0 w 3123"/>
              <a:gd name="T59" fmla="*/ 1262187 h 2811"/>
              <a:gd name="T60" fmla="*/ 0 w 3123"/>
              <a:gd name="T61" fmla="*/ 1436401 h 2811"/>
              <a:gd name="T62" fmla="*/ 92239 w 3123"/>
              <a:gd name="T63" fmla="*/ 1551775 h 2811"/>
              <a:gd name="T64" fmla="*/ 690066 w 3123"/>
              <a:gd name="T65" fmla="*/ 1621576 h 2811"/>
              <a:gd name="T66" fmla="*/ 1287892 w 3123"/>
              <a:gd name="T67" fmla="*/ 1551775 h 2811"/>
              <a:gd name="T68" fmla="*/ 1380131 w 3123"/>
              <a:gd name="T69" fmla="*/ 1436401 h 2811"/>
              <a:gd name="T70" fmla="*/ 1380131 w 3123"/>
              <a:gd name="T71" fmla="*/ 1262187 h 2811"/>
              <a:gd name="T72" fmla="*/ 1380131 w 3123"/>
              <a:gd name="T73" fmla="*/ 1209115 h 2811"/>
              <a:gd name="T74" fmla="*/ 1656849 w 3123"/>
              <a:gd name="T75" fmla="*/ 1368331 h 2811"/>
              <a:gd name="T76" fmla="*/ 1705852 w 3123"/>
              <a:gd name="T77" fmla="*/ 1381022 h 2811"/>
              <a:gd name="T78" fmla="*/ 1751971 w 3123"/>
              <a:gd name="T79" fmla="*/ 1370062 h 2811"/>
              <a:gd name="T80" fmla="*/ 1800397 w 3123"/>
              <a:gd name="T81" fmla="*/ 1292761 h 2811"/>
              <a:gd name="T82" fmla="*/ 1800397 w 3123"/>
              <a:gd name="T83" fmla="*/ 749352 h 2811"/>
              <a:gd name="T84" fmla="*/ 1751971 w 3123"/>
              <a:gd name="T85" fmla="*/ 672051 h 2811"/>
              <a:gd name="T86" fmla="*/ 1019821 w 3123"/>
              <a:gd name="T87" fmla="*/ 1141622 h 2811"/>
              <a:gd name="T88" fmla="*/ 359734 w 3123"/>
              <a:gd name="T89" fmla="*/ 1141622 h 2811"/>
              <a:gd name="T90" fmla="*/ 359734 w 3123"/>
              <a:gd name="T91" fmla="*/ 781079 h 2811"/>
              <a:gd name="T92" fmla="*/ 1019821 w 3123"/>
              <a:gd name="T93" fmla="*/ 781079 h 2811"/>
              <a:gd name="T94" fmla="*/ 1019821 w 3123"/>
              <a:gd name="T95" fmla="*/ 1141622 h 28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3123" h="2811">
                <a:moveTo>
                  <a:pt x="3039" y="1165"/>
                </a:moveTo>
                <a:cubicBezTo>
                  <a:pt x="2988" y="1138"/>
                  <a:pt x="2924" y="1139"/>
                  <a:pt x="2874" y="1168"/>
                </a:cubicBezTo>
                <a:cubicBezTo>
                  <a:pt x="2394" y="1444"/>
                  <a:pt x="2394" y="1444"/>
                  <a:pt x="2394" y="1444"/>
                </a:cubicBezTo>
                <a:cubicBezTo>
                  <a:pt x="2394" y="1351"/>
                  <a:pt x="2394" y="1351"/>
                  <a:pt x="2394" y="1351"/>
                </a:cubicBezTo>
                <a:cubicBezTo>
                  <a:pt x="2394" y="1101"/>
                  <a:pt x="2394" y="1101"/>
                  <a:pt x="2394" y="1101"/>
                </a:cubicBezTo>
                <a:cubicBezTo>
                  <a:pt x="2394" y="997"/>
                  <a:pt x="2316" y="909"/>
                  <a:pt x="2212" y="896"/>
                </a:cubicBezTo>
                <a:cubicBezTo>
                  <a:pt x="2119" y="884"/>
                  <a:pt x="2025" y="875"/>
                  <a:pt x="1931" y="866"/>
                </a:cubicBezTo>
                <a:cubicBezTo>
                  <a:pt x="1928" y="853"/>
                  <a:pt x="1925" y="839"/>
                  <a:pt x="1920" y="826"/>
                </a:cubicBezTo>
                <a:cubicBezTo>
                  <a:pt x="1918" y="821"/>
                  <a:pt x="1918" y="821"/>
                  <a:pt x="1918" y="821"/>
                </a:cubicBezTo>
                <a:cubicBezTo>
                  <a:pt x="1665" y="176"/>
                  <a:pt x="1665" y="176"/>
                  <a:pt x="1665" y="176"/>
                </a:cubicBezTo>
                <a:cubicBezTo>
                  <a:pt x="1664" y="174"/>
                  <a:pt x="1664" y="174"/>
                  <a:pt x="1664" y="174"/>
                </a:cubicBezTo>
                <a:cubicBezTo>
                  <a:pt x="1629" y="84"/>
                  <a:pt x="1544" y="18"/>
                  <a:pt x="1442" y="11"/>
                </a:cubicBezTo>
                <a:cubicBezTo>
                  <a:pt x="1342" y="5"/>
                  <a:pt x="1253" y="4"/>
                  <a:pt x="1159" y="1"/>
                </a:cubicBezTo>
                <a:cubicBezTo>
                  <a:pt x="1067" y="0"/>
                  <a:pt x="972" y="3"/>
                  <a:pt x="878" y="4"/>
                </a:cubicBezTo>
                <a:cubicBezTo>
                  <a:pt x="832" y="5"/>
                  <a:pt x="783" y="4"/>
                  <a:pt x="739" y="7"/>
                </a:cubicBezTo>
                <a:cubicBezTo>
                  <a:pt x="605" y="15"/>
                  <a:pt x="605" y="15"/>
                  <a:pt x="605" y="15"/>
                </a:cubicBezTo>
                <a:cubicBezTo>
                  <a:pt x="338" y="32"/>
                  <a:pt x="338" y="32"/>
                  <a:pt x="338" y="32"/>
                </a:cubicBezTo>
                <a:cubicBezTo>
                  <a:pt x="209" y="41"/>
                  <a:pt x="108" y="151"/>
                  <a:pt x="113" y="282"/>
                </a:cubicBezTo>
                <a:cubicBezTo>
                  <a:pt x="119" y="415"/>
                  <a:pt x="231" y="518"/>
                  <a:pt x="363" y="512"/>
                </a:cubicBezTo>
                <a:cubicBezTo>
                  <a:pt x="369" y="512"/>
                  <a:pt x="369" y="512"/>
                  <a:pt x="369" y="512"/>
                </a:cubicBezTo>
                <a:cubicBezTo>
                  <a:pt x="636" y="501"/>
                  <a:pt x="636" y="501"/>
                  <a:pt x="636" y="501"/>
                </a:cubicBezTo>
                <a:cubicBezTo>
                  <a:pt x="770" y="496"/>
                  <a:pt x="770" y="496"/>
                  <a:pt x="770" y="496"/>
                </a:cubicBezTo>
                <a:cubicBezTo>
                  <a:pt x="814" y="494"/>
                  <a:pt x="855" y="496"/>
                  <a:pt x="898" y="496"/>
                </a:cubicBezTo>
                <a:cubicBezTo>
                  <a:pt x="983" y="498"/>
                  <a:pt x="1067" y="496"/>
                  <a:pt x="1152" y="500"/>
                </a:cubicBezTo>
                <a:cubicBezTo>
                  <a:pt x="1184" y="502"/>
                  <a:pt x="1216" y="503"/>
                  <a:pt x="1248" y="505"/>
                </a:cubicBezTo>
                <a:cubicBezTo>
                  <a:pt x="1369" y="836"/>
                  <a:pt x="1369" y="836"/>
                  <a:pt x="1369" y="836"/>
                </a:cubicBezTo>
                <a:cubicBezTo>
                  <a:pt x="972" y="827"/>
                  <a:pt x="574" y="847"/>
                  <a:pt x="182" y="896"/>
                </a:cubicBezTo>
                <a:cubicBezTo>
                  <a:pt x="78" y="909"/>
                  <a:pt x="0" y="997"/>
                  <a:pt x="0" y="1101"/>
                </a:cubicBezTo>
                <a:cubicBezTo>
                  <a:pt x="0" y="1351"/>
                  <a:pt x="0" y="1351"/>
                  <a:pt x="0" y="1351"/>
                </a:cubicBezTo>
                <a:cubicBezTo>
                  <a:pt x="0" y="2188"/>
                  <a:pt x="0" y="2188"/>
                  <a:pt x="0" y="2188"/>
                </a:cubicBezTo>
                <a:cubicBezTo>
                  <a:pt x="0" y="2490"/>
                  <a:pt x="0" y="2490"/>
                  <a:pt x="0" y="2490"/>
                </a:cubicBezTo>
                <a:cubicBezTo>
                  <a:pt x="0" y="2585"/>
                  <a:pt x="66" y="2668"/>
                  <a:pt x="160" y="2690"/>
                </a:cubicBezTo>
                <a:cubicBezTo>
                  <a:pt x="499" y="2770"/>
                  <a:pt x="848" y="2811"/>
                  <a:pt x="1197" y="2811"/>
                </a:cubicBezTo>
                <a:cubicBezTo>
                  <a:pt x="1546" y="2811"/>
                  <a:pt x="1895" y="2770"/>
                  <a:pt x="2234" y="2690"/>
                </a:cubicBezTo>
                <a:cubicBezTo>
                  <a:pt x="2328" y="2668"/>
                  <a:pt x="2394" y="2585"/>
                  <a:pt x="2394" y="2490"/>
                </a:cubicBezTo>
                <a:cubicBezTo>
                  <a:pt x="2394" y="2188"/>
                  <a:pt x="2394" y="2188"/>
                  <a:pt x="2394" y="2188"/>
                </a:cubicBezTo>
                <a:cubicBezTo>
                  <a:pt x="2394" y="2096"/>
                  <a:pt x="2394" y="2096"/>
                  <a:pt x="2394" y="2096"/>
                </a:cubicBezTo>
                <a:cubicBezTo>
                  <a:pt x="2874" y="2372"/>
                  <a:pt x="2874" y="2372"/>
                  <a:pt x="2874" y="2372"/>
                </a:cubicBezTo>
                <a:cubicBezTo>
                  <a:pt x="2900" y="2387"/>
                  <a:pt x="2929" y="2394"/>
                  <a:pt x="2959" y="2394"/>
                </a:cubicBezTo>
                <a:cubicBezTo>
                  <a:pt x="2987" y="2394"/>
                  <a:pt x="3014" y="2388"/>
                  <a:pt x="3039" y="2375"/>
                </a:cubicBezTo>
                <a:cubicBezTo>
                  <a:pt x="3090" y="2348"/>
                  <a:pt x="3123" y="2296"/>
                  <a:pt x="3123" y="2241"/>
                </a:cubicBezTo>
                <a:cubicBezTo>
                  <a:pt x="3123" y="1299"/>
                  <a:pt x="3123" y="1299"/>
                  <a:pt x="3123" y="1299"/>
                </a:cubicBezTo>
                <a:cubicBezTo>
                  <a:pt x="3123" y="1243"/>
                  <a:pt x="3090" y="1192"/>
                  <a:pt x="3039" y="1165"/>
                </a:cubicBezTo>
                <a:close/>
                <a:moveTo>
                  <a:pt x="1769" y="1979"/>
                </a:moveTo>
                <a:cubicBezTo>
                  <a:pt x="624" y="1979"/>
                  <a:pt x="624" y="1979"/>
                  <a:pt x="624" y="1979"/>
                </a:cubicBezTo>
                <a:cubicBezTo>
                  <a:pt x="624" y="1354"/>
                  <a:pt x="624" y="1354"/>
                  <a:pt x="624" y="1354"/>
                </a:cubicBezTo>
                <a:cubicBezTo>
                  <a:pt x="1769" y="1354"/>
                  <a:pt x="1769" y="1354"/>
                  <a:pt x="1769" y="1354"/>
                </a:cubicBezTo>
                <a:lnTo>
                  <a:pt x="1769" y="197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1" name="下载箭头"/>
          <p:cNvSpPr/>
          <p:nvPr/>
        </p:nvSpPr>
        <p:spPr bwMode="auto">
          <a:xfrm>
            <a:off x="8917940" y="5911850"/>
            <a:ext cx="626110" cy="626110"/>
          </a:xfrm>
          <a:custGeom>
            <a:avLst/>
            <a:gdLst>
              <a:gd name="T0" fmla="*/ 0 w 1438275"/>
              <a:gd name="T1" fmla="*/ 2252360 h 1425575"/>
              <a:gd name="T2" fmla="*/ 365180 w 1438275"/>
              <a:gd name="T3" fmla="*/ 2252360 h 1425575"/>
              <a:gd name="T4" fmla="*/ 365180 w 1438275"/>
              <a:gd name="T5" fmla="*/ 2946274 h 1425575"/>
              <a:gd name="T6" fmla="*/ 2979731 w 1438275"/>
              <a:gd name="T7" fmla="*/ 2946274 h 1425575"/>
              <a:gd name="T8" fmla="*/ 2979731 w 1438275"/>
              <a:gd name="T9" fmla="*/ 2252360 h 1425575"/>
              <a:gd name="T10" fmla="*/ 3341959 w 1438275"/>
              <a:gd name="T11" fmla="*/ 2252360 h 1425575"/>
              <a:gd name="T12" fmla="*/ 3341959 w 1438275"/>
              <a:gd name="T13" fmla="*/ 3315771 h 1425575"/>
              <a:gd name="T14" fmla="*/ 0 w 1438275"/>
              <a:gd name="T15" fmla="*/ 3315771 h 1425575"/>
              <a:gd name="T16" fmla="*/ 1209893 w 1438275"/>
              <a:gd name="T17" fmla="*/ 0 h 1425575"/>
              <a:gd name="T18" fmla="*/ 2154199 w 1438275"/>
              <a:gd name="T19" fmla="*/ 0 h 1425575"/>
              <a:gd name="T20" fmla="*/ 2154199 w 1438275"/>
              <a:gd name="T21" fmla="*/ 1183932 h 1425575"/>
              <a:gd name="T22" fmla="*/ 2725946 w 1438275"/>
              <a:gd name="T23" fmla="*/ 1183932 h 1425575"/>
              <a:gd name="T24" fmla="*/ 1682783 w 1438275"/>
              <a:gd name="T25" fmla="*/ 2632679 h 1425575"/>
              <a:gd name="T26" fmla="*/ 1681307 w 1438275"/>
              <a:gd name="T27" fmla="*/ 2632679 h 1425575"/>
              <a:gd name="T28" fmla="*/ 638144 w 1438275"/>
              <a:gd name="T29" fmla="*/ 1183932 h 1425575"/>
              <a:gd name="T30" fmla="*/ 1209893 w 1438275"/>
              <a:gd name="T31" fmla="*/ 1183932 h 142557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438275" h="1425575">
                <a:moveTo>
                  <a:pt x="0" y="968375"/>
                </a:moveTo>
                <a:lnTo>
                  <a:pt x="157162" y="968375"/>
                </a:lnTo>
                <a:lnTo>
                  <a:pt x="157162" y="1266715"/>
                </a:lnTo>
                <a:lnTo>
                  <a:pt x="1282383" y="1266715"/>
                </a:lnTo>
                <a:lnTo>
                  <a:pt x="1282383" y="968375"/>
                </a:lnTo>
                <a:lnTo>
                  <a:pt x="1438275" y="968375"/>
                </a:lnTo>
                <a:lnTo>
                  <a:pt x="1438275" y="1425575"/>
                </a:lnTo>
                <a:lnTo>
                  <a:pt x="0" y="1425575"/>
                </a:lnTo>
                <a:lnTo>
                  <a:pt x="0" y="968375"/>
                </a:lnTo>
                <a:close/>
                <a:moveTo>
                  <a:pt x="520700" y="0"/>
                </a:moveTo>
                <a:lnTo>
                  <a:pt x="927100" y="0"/>
                </a:lnTo>
                <a:lnTo>
                  <a:pt x="927100" y="509017"/>
                </a:lnTo>
                <a:lnTo>
                  <a:pt x="1173162" y="509017"/>
                </a:lnTo>
                <a:lnTo>
                  <a:pt x="724217" y="1131888"/>
                </a:lnTo>
                <a:lnTo>
                  <a:pt x="723582" y="1131888"/>
                </a:lnTo>
                <a:lnTo>
                  <a:pt x="274637" y="509017"/>
                </a:lnTo>
                <a:lnTo>
                  <a:pt x="520700" y="509017"/>
                </a:lnTo>
                <a:lnTo>
                  <a:pt x="52070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系统图标"/>
          <p:cNvSpPr/>
          <p:nvPr/>
        </p:nvSpPr>
        <p:spPr bwMode="auto">
          <a:xfrm>
            <a:off x="10132060" y="5911850"/>
            <a:ext cx="626110" cy="626110"/>
          </a:xfrm>
          <a:custGeom>
            <a:avLst/>
            <a:gdLst>
              <a:gd name="T0" fmla="*/ 2147483646 w 5215"/>
              <a:gd name="T1" fmla="*/ 2147483646 h 4586"/>
              <a:gd name="T2" fmla="*/ 2147483646 w 5215"/>
              <a:gd name="T3" fmla="*/ 2147483646 h 4586"/>
              <a:gd name="T4" fmla="*/ 2147483646 w 5215"/>
              <a:gd name="T5" fmla="*/ 2147483646 h 4586"/>
              <a:gd name="T6" fmla="*/ 2147483646 w 5215"/>
              <a:gd name="T7" fmla="*/ 2147483646 h 4586"/>
              <a:gd name="T8" fmla="*/ 2147483646 w 5215"/>
              <a:gd name="T9" fmla="*/ 2147483646 h 4586"/>
              <a:gd name="T10" fmla="*/ 2147483646 w 5215"/>
              <a:gd name="T11" fmla="*/ 2147483646 h 4586"/>
              <a:gd name="T12" fmla="*/ 2147483646 w 5215"/>
              <a:gd name="T13" fmla="*/ 2147483646 h 4586"/>
              <a:gd name="T14" fmla="*/ 2147483646 w 5215"/>
              <a:gd name="T15" fmla="*/ 2147483646 h 4586"/>
              <a:gd name="T16" fmla="*/ 2147483646 w 5215"/>
              <a:gd name="T17" fmla="*/ 2147483646 h 4586"/>
              <a:gd name="T18" fmla="*/ 2147483646 w 5215"/>
              <a:gd name="T19" fmla="*/ 2147483646 h 4586"/>
              <a:gd name="T20" fmla="*/ 2147483646 w 5215"/>
              <a:gd name="T21" fmla="*/ 2147483646 h 4586"/>
              <a:gd name="T22" fmla="*/ 2147483646 w 5215"/>
              <a:gd name="T23" fmla="*/ 2147483646 h 4586"/>
              <a:gd name="T24" fmla="*/ 2147483646 w 5215"/>
              <a:gd name="T25" fmla="*/ 2147483646 h 4586"/>
              <a:gd name="T26" fmla="*/ 2147483646 w 5215"/>
              <a:gd name="T27" fmla="*/ 2147483646 h 4586"/>
              <a:gd name="T28" fmla="*/ 2147483646 w 5215"/>
              <a:gd name="T29" fmla="*/ 2147483646 h 4586"/>
              <a:gd name="T30" fmla="*/ 2147483646 w 5215"/>
              <a:gd name="T31" fmla="*/ 2147483646 h 4586"/>
              <a:gd name="T32" fmla="*/ 2147483646 w 5215"/>
              <a:gd name="T33" fmla="*/ 2147483646 h 4586"/>
              <a:gd name="T34" fmla="*/ 2147483646 w 5215"/>
              <a:gd name="T35" fmla="*/ 2147483646 h 4586"/>
              <a:gd name="T36" fmla="*/ 2147483646 w 5215"/>
              <a:gd name="T37" fmla="*/ 2147483646 h 4586"/>
              <a:gd name="T38" fmla="*/ 2147483646 w 5215"/>
              <a:gd name="T39" fmla="*/ 2147483646 h 4586"/>
              <a:gd name="T40" fmla="*/ 2147483646 w 5215"/>
              <a:gd name="T41" fmla="*/ 2147483646 h 4586"/>
              <a:gd name="T42" fmla="*/ 2147483646 w 5215"/>
              <a:gd name="T43" fmla="*/ 781838818 h 4586"/>
              <a:gd name="T44" fmla="*/ 2147483646 w 5215"/>
              <a:gd name="T45" fmla="*/ 48906576 h 4586"/>
              <a:gd name="T46" fmla="*/ 2147483646 w 5215"/>
              <a:gd name="T47" fmla="*/ 146586302 h 4586"/>
              <a:gd name="T48" fmla="*/ 2147483646 w 5215"/>
              <a:gd name="T49" fmla="*/ 2101117000 h 4586"/>
              <a:gd name="T50" fmla="*/ 2147483646 w 5215"/>
              <a:gd name="T51" fmla="*/ 2147483646 h 4586"/>
              <a:gd name="T52" fmla="*/ 2147483646 w 5215"/>
              <a:gd name="T53" fmla="*/ 2147483646 h 4586"/>
              <a:gd name="T54" fmla="*/ 2147483646 w 5215"/>
              <a:gd name="T55" fmla="*/ 2147483646 h 4586"/>
              <a:gd name="T56" fmla="*/ 2147483646 w 5215"/>
              <a:gd name="T57" fmla="*/ 2147483646 h 4586"/>
              <a:gd name="T58" fmla="*/ 2147483646 w 5215"/>
              <a:gd name="T59" fmla="*/ 2147483646 h 4586"/>
              <a:gd name="T60" fmla="*/ 2147483646 w 5215"/>
              <a:gd name="T61" fmla="*/ 2147483646 h 4586"/>
              <a:gd name="T62" fmla="*/ 2147483646 w 5215"/>
              <a:gd name="T63" fmla="*/ 2147483646 h 4586"/>
              <a:gd name="T64" fmla="*/ 2147483646 w 5215"/>
              <a:gd name="T65" fmla="*/ 2147483646 h 4586"/>
              <a:gd name="T66" fmla="*/ 2147483646 w 5215"/>
              <a:gd name="T67" fmla="*/ 2147483646 h 4586"/>
              <a:gd name="T68" fmla="*/ 2147483646 w 5215"/>
              <a:gd name="T69" fmla="*/ 2147483646 h 4586"/>
              <a:gd name="T70" fmla="*/ 2147483646 w 5215"/>
              <a:gd name="T71" fmla="*/ 2147483646 h 4586"/>
              <a:gd name="T72" fmla="*/ 2147483646 w 5215"/>
              <a:gd name="T73" fmla="*/ 2147483646 h 4586"/>
              <a:gd name="T74" fmla="*/ 2147483646 w 5215"/>
              <a:gd name="T75" fmla="*/ 2147483646 h 4586"/>
              <a:gd name="T76" fmla="*/ 2147483646 w 5215"/>
              <a:gd name="T77" fmla="*/ 2147483646 h 4586"/>
              <a:gd name="T78" fmla="*/ 2147483646 w 5215"/>
              <a:gd name="T79" fmla="*/ 2147483646 h 4586"/>
              <a:gd name="T80" fmla="*/ 2147483646 w 5215"/>
              <a:gd name="T81" fmla="*/ 2147483646 h 4586"/>
              <a:gd name="T82" fmla="*/ 2147483646 w 5215"/>
              <a:gd name="T83" fmla="*/ 2147483646 h 4586"/>
              <a:gd name="T84" fmla="*/ 2147483646 w 5215"/>
              <a:gd name="T85" fmla="*/ 2147483646 h 4586"/>
              <a:gd name="T86" fmla="*/ 2147483646 w 5215"/>
              <a:gd name="T87" fmla="*/ 2147483646 h 4586"/>
              <a:gd name="T88" fmla="*/ 2147483646 w 5215"/>
              <a:gd name="T89" fmla="*/ 2147483646 h 4586"/>
              <a:gd name="T90" fmla="*/ 2147483646 w 5215"/>
              <a:gd name="T91" fmla="*/ 2147483646 h 4586"/>
              <a:gd name="T92" fmla="*/ 2147483646 w 5215"/>
              <a:gd name="T93" fmla="*/ 2147483646 h 4586"/>
              <a:gd name="T94" fmla="*/ 2147483646 w 5215"/>
              <a:gd name="T95" fmla="*/ 2147483646 h 4586"/>
              <a:gd name="T96" fmla="*/ 2147483646 w 5215"/>
              <a:gd name="T97" fmla="*/ 2147483646 h 4586"/>
              <a:gd name="T98" fmla="*/ 2147483646 w 5215"/>
              <a:gd name="T99" fmla="*/ 2147483646 h 4586"/>
              <a:gd name="T100" fmla="*/ 2147483646 w 5215"/>
              <a:gd name="T101" fmla="*/ 2147483646 h 4586"/>
              <a:gd name="T102" fmla="*/ 2147483646 w 5215"/>
              <a:gd name="T103" fmla="*/ 2147483646 h 4586"/>
              <a:gd name="T104" fmla="*/ 2147483646 w 5215"/>
              <a:gd name="T105" fmla="*/ 2147483646 h 4586"/>
              <a:gd name="T106" fmla="*/ 2147483646 w 5215"/>
              <a:gd name="T107" fmla="*/ 2147483646 h 4586"/>
              <a:gd name="T108" fmla="*/ 2147483646 w 5215"/>
              <a:gd name="T109" fmla="*/ 2147483646 h 4586"/>
              <a:gd name="T110" fmla="*/ 2147483646 w 5215"/>
              <a:gd name="T111" fmla="*/ 2147483646 h 4586"/>
              <a:gd name="T112" fmla="*/ 2147483646 w 5215"/>
              <a:gd name="T113" fmla="*/ 2147483646 h 4586"/>
              <a:gd name="T114" fmla="*/ 2147483646 w 5215"/>
              <a:gd name="T115" fmla="*/ 2147483646 h 4586"/>
              <a:gd name="T116" fmla="*/ 2147483646 w 5215"/>
              <a:gd name="T117" fmla="*/ 2147483646 h 4586"/>
              <a:gd name="T118" fmla="*/ 2147483646 w 5215"/>
              <a:gd name="T119" fmla="*/ 2147483646 h 4586"/>
              <a:gd name="T120" fmla="*/ 2147483646 w 5215"/>
              <a:gd name="T121" fmla="*/ 2147483646 h 4586"/>
              <a:gd name="T122" fmla="*/ 2147483646 w 5215"/>
              <a:gd name="T123" fmla="*/ 2147483646 h 4586"/>
              <a:gd name="T124" fmla="*/ 2147483646 w 5215"/>
              <a:gd name="T125" fmla="*/ 2147483646 h 458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215" h="4586">
                <a:moveTo>
                  <a:pt x="2334" y="2365"/>
                </a:moveTo>
                <a:lnTo>
                  <a:pt x="2334" y="2365"/>
                </a:lnTo>
                <a:lnTo>
                  <a:pt x="2240" y="2309"/>
                </a:lnTo>
                <a:lnTo>
                  <a:pt x="2194" y="2282"/>
                </a:lnTo>
                <a:lnTo>
                  <a:pt x="2147" y="2256"/>
                </a:lnTo>
                <a:lnTo>
                  <a:pt x="2100" y="2231"/>
                </a:lnTo>
                <a:lnTo>
                  <a:pt x="2054" y="2207"/>
                </a:lnTo>
                <a:lnTo>
                  <a:pt x="2007" y="2185"/>
                </a:lnTo>
                <a:lnTo>
                  <a:pt x="1959" y="2163"/>
                </a:lnTo>
                <a:lnTo>
                  <a:pt x="1910" y="2144"/>
                </a:lnTo>
                <a:lnTo>
                  <a:pt x="1861" y="2126"/>
                </a:lnTo>
                <a:lnTo>
                  <a:pt x="1811" y="2110"/>
                </a:lnTo>
                <a:lnTo>
                  <a:pt x="1760" y="2095"/>
                </a:lnTo>
                <a:lnTo>
                  <a:pt x="1709" y="2084"/>
                </a:lnTo>
                <a:lnTo>
                  <a:pt x="1656" y="2073"/>
                </a:lnTo>
                <a:lnTo>
                  <a:pt x="1602" y="2065"/>
                </a:lnTo>
                <a:lnTo>
                  <a:pt x="1546" y="2059"/>
                </a:lnTo>
                <a:lnTo>
                  <a:pt x="1512" y="2057"/>
                </a:lnTo>
                <a:lnTo>
                  <a:pt x="1478" y="2056"/>
                </a:lnTo>
                <a:lnTo>
                  <a:pt x="1444" y="2056"/>
                </a:lnTo>
                <a:lnTo>
                  <a:pt x="1410" y="2056"/>
                </a:lnTo>
                <a:lnTo>
                  <a:pt x="1375" y="2056"/>
                </a:lnTo>
                <a:lnTo>
                  <a:pt x="1341" y="2057"/>
                </a:lnTo>
                <a:lnTo>
                  <a:pt x="1273" y="2063"/>
                </a:lnTo>
                <a:lnTo>
                  <a:pt x="1205" y="2070"/>
                </a:lnTo>
                <a:lnTo>
                  <a:pt x="1137" y="2080"/>
                </a:lnTo>
                <a:lnTo>
                  <a:pt x="1070" y="2092"/>
                </a:lnTo>
                <a:lnTo>
                  <a:pt x="1002" y="2106"/>
                </a:lnTo>
                <a:lnTo>
                  <a:pt x="935" y="2122"/>
                </a:lnTo>
                <a:lnTo>
                  <a:pt x="868" y="2141"/>
                </a:lnTo>
                <a:lnTo>
                  <a:pt x="803" y="2160"/>
                </a:lnTo>
                <a:lnTo>
                  <a:pt x="737" y="2181"/>
                </a:lnTo>
                <a:lnTo>
                  <a:pt x="673" y="2204"/>
                </a:lnTo>
                <a:lnTo>
                  <a:pt x="608" y="2228"/>
                </a:lnTo>
                <a:lnTo>
                  <a:pt x="544" y="2253"/>
                </a:lnTo>
                <a:lnTo>
                  <a:pt x="482" y="2277"/>
                </a:lnTo>
                <a:lnTo>
                  <a:pt x="0" y="3962"/>
                </a:lnTo>
                <a:lnTo>
                  <a:pt x="61" y="3939"/>
                </a:lnTo>
                <a:lnTo>
                  <a:pt x="120" y="3918"/>
                </a:lnTo>
                <a:lnTo>
                  <a:pt x="180" y="3898"/>
                </a:lnTo>
                <a:lnTo>
                  <a:pt x="240" y="3880"/>
                </a:lnTo>
                <a:lnTo>
                  <a:pt x="299" y="3862"/>
                </a:lnTo>
                <a:lnTo>
                  <a:pt x="357" y="3847"/>
                </a:lnTo>
                <a:lnTo>
                  <a:pt x="417" y="3833"/>
                </a:lnTo>
                <a:lnTo>
                  <a:pt x="476" y="3820"/>
                </a:lnTo>
                <a:lnTo>
                  <a:pt x="533" y="3809"/>
                </a:lnTo>
                <a:lnTo>
                  <a:pt x="592" y="3800"/>
                </a:lnTo>
                <a:lnTo>
                  <a:pt x="649" y="3792"/>
                </a:lnTo>
                <a:lnTo>
                  <a:pt x="708" y="3786"/>
                </a:lnTo>
                <a:lnTo>
                  <a:pt x="765" y="3781"/>
                </a:lnTo>
                <a:lnTo>
                  <a:pt x="823" y="3779"/>
                </a:lnTo>
                <a:lnTo>
                  <a:pt x="879" y="3778"/>
                </a:lnTo>
                <a:lnTo>
                  <a:pt x="936" y="3779"/>
                </a:lnTo>
                <a:lnTo>
                  <a:pt x="994" y="3781"/>
                </a:lnTo>
                <a:lnTo>
                  <a:pt x="1050" y="3786"/>
                </a:lnTo>
                <a:lnTo>
                  <a:pt x="1106" y="3793"/>
                </a:lnTo>
                <a:lnTo>
                  <a:pt x="1164" y="3801"/>
                </a:lnTo>
                <a:lnTo>
                  <a:pt x="1220" y="3812"/>
                </a:lnTo>
                <a:lnTo>
                  <a:pt x="1276" y="3823"/>
                </a:lnTo>
                <a:lnTo>
                  <a:pt x="1333" y="3839"/>
                </a:lnTo>
                <a:lnTo>
                  <a:pt x="1389" y="3855"/>
                </a:lnTo>
                <a:lnTo>
                  <a:pt x="1445" y="3874"/>
                </a:lnTo>
                <a:lnTo>
                  <a:pt x="1501" y="3894"/>
                </a:lnTo>
                <a:lnTo>
                  <a:pt x="1558" y="3917"/>
                </a:lnTo>
                <a:lnTo>
                  <a:pt x="1613" y="3942"/>
                </a:lnTo>
                <a:lnTo>
                  <a:pt x="1669" y="3970"/>
                </a:lnTo>
                <a:lnTo>
                  <a:pt x="1725" y="3999"/>
                </a:lnTo>
                <a:lnTo>
                  <a:pt x="1782" y="4031"/>
                </a:lnTo>
                <a:lnTo>
                  <a:pt x="1837" y="4065"/>
                </a:lnTo>
                <a:lnTo>
                  <a:pt x="2334" y="2365"/>
                </a:lnTo>
                <a:close/>
                <a:moveTo>
                  <a:pt x="1690" y="1712"/>
                </a:moveTo>
                <a:lnTo>
                  <a:pt x="1690" y="1712"/>
                </a:lnTo>
                <a:lnTo>
                  <a:pt x="1746" y="1720"/>
                </a:lnTo>
                <a:lnTo>
                  <a:pt x="1801" y="1730"/>
                </a:lnTo>
                <a:lnTo>
                  <a:pt x="1854" y="1741"/>
                </a:lnTo>
                <a:lnTo>
                  <a:pt x="1907" y="1756"/>
                </a:lnTo>
                <a:lnTo>
                  <a:pt x="1957" y="1771"/>
                </a:lnTo>
                <a:lnTo>
                  <a:pt x="2007" y="1787"/>
                </a:lnTo>
                <a:lnTo>
                  <a:pt x="2055" y="1805"/>
                </a:lnTo>
                <a:lnTo>
                  <a:pt x="2102" y="1825"/>
                </a:lnTo>
                <a:lnTo>
                  <a:pt x="2146" y="1845"/>
                </a:lnTo>
                <a:lnTo>
                  <a:pt x="2191" y="1866"/>
                </a:lnTo>
                <a:lnTo>
                  <a:pt x="2234" y="1887"/>
                </a:lnTo>
                <a:lnTo>
                  <a:pt x="2276" y="1909"/>
                </a:lnTo>
                <a:lnTo>
                  <a:pt x="2316" y="1931"/>
                </a:lnTo>
                <a:lnTo>
                  <a:pt x="2356" y="1955"/>
                </a:lnTo>
                <a:lnTo>
                  <a:pt x="2432" y="2002"/>
                </a:lnTo>
                <a:lnTo>
                  <a:pt x="2676" y="1158"/>
                </a:lnTo>
                <a:lnTo>
                  <a:pt x="2798" y="737"/>
                </a:lnTo>
                <a:lnTo>
                  <a:pt x="2920" y="315"/>
                </a:lnTo>
                <a:lnTo>
                  <a:pt x="2832" y="261"/>
                </a:lnTo>
                <a:lnTo>
                  <a:pt x="2787" y="234"/>
                </a:lnTo>
                <a:lnTo>
                  <a:pt x="2743" y="208"/>
                </a:lnTo>
                <a:lnTo>
                  <a:pt x="2698" y="184"/>
                </a:lnTo>
                <a:lnTo>
                  <a:pt x="2653" y="160"/>
                </a:lnTo>
                <a:lnTo>
                  <a:pt x="2607" y="138"/>
                </a:lnTo>
                <a:lnTo>
                  <a:pt x="2560" y="117"/>
                </a:lnTo>
                <a:lnTo>
                  <a:pt x="2513" y="97"/>
                </a:lnTo>
                <a:lnTo>
                  <a:pt x="2466" y="79"/>
                </a:lnTo>
                <a:lnTo>
                  <a:pt x="2418" y="63"/>
                </a:lnTo>
                <a:lnTo>
                  <a:pt x="2369" y="48"/>
                </a:lnTo>
                <a:lnTo>
                  <a:pt x="2320" y="35"/>
                </a:lnTo>
                <a:lnTo>
                  <a:pt x="2269" y="24"/>
                </a:lnTo>
                <a:lnTo>
                  <a:pt x="2218" y="16"/>
                </a:lnTo>
                <a:lnTo>
                  <a:pt x="2165" y="9"/>
                </a:lnTo>
                <a:lnTo>
                  <a:pt x="2131" y="5"/>
                </a:lnTo>
                <a:lnTo>
                  <a:pt x="2096" y="3"/>
                </a:lnTo>
                <a:lnTo>
                  <a:pt x="2061" y="1"/>
                </a:lnTo>
                <a:lnTo>
                  <a:pt x="2027" y="0"/>
                </a:lnTo>
                <a:lnTo>
                  <a:pt x="1991" y="0"/>
                </a:lnTo>
                <a:lnTo>
                  <a:pt x="1956" y="0"/>
                </a:lnTo>
                <a:lnTo>
                  <a:pt x="1921" y="1"/>
                </a:lnTo>
                <a:lnTo>
                  <a:pt x="1886" y="3"/>
                </a:lnTo>
                <a:lnTo>
                  <a:pt x="1851" y="5"/>
                </a:lnTo>
                <a:lnTo>
                  <a:pt x="1817" y="9"/>
                </a:lnTo>
                <a:lnTo>
                  <a:pt x="1746" y="18"/>
                </a:lnTo>
                <a:lnTo>
                  <a:pt x="1677" y="29"/>
                </a:lnTo>
                <a:lnTo>
                  <a:pt x="1607" y="43"/>
                </a:lnTo>
                <a:lnTo>
                  <a:pt x="1538" y="59"/>
                </a:lnTo>
                <a:lnTo>
                  <a:pt x="1470" y="77"/>
                </a:lnTo>
                <a:lnTo>
                  <a:pt x="1402" y="97"/>
                </a:lnTo>
                <a:lnTo>
                  <a:pt x="1334" y="118"/>
                </a:lnTo>
                <a:lnTo>
                  <a:pt x="1267" y="140"/>
                </a:lnTo>
                <a:lnTo>
                  <a:pt x="1201" y="164"/>
                </a:lnTo>
                <a:lnTo>
                  <a:pt x="1137" y="188"/>
                </a:lnTo>
                <a:lnTo>
                  <a:pt x="1072" y="214"/>
                </a:lnTo>
                <a:lnTo>
                  <a:pt x="949" y="637"/>
                </a:lnTo>
                <a:lnTo>
                  <a:pt x="827" y="1059"/>
                </a:lnTo>
                <a:lnTo>
                  <a:pt x="584" y="1906"/>
                </a:lnTo>
                <a:lnTo>
                  <a:pt x="649" y="1880"/>
                </a:lnTo>
                <a:lnTo>
                  <a:pt x="716" y="1856"/>
                </a:lnTo>
                <a:lnTo>
                  <a:pt x="783" y="1833"/>
                </a:lnTo>
                <a:lnTo>
                  <a:pt x="851" y="1811"/>
                </a:lnTo>
                <a:lnTo>
                  <a:pt x="919" y="1791"/>
                </a:lnTo>
                <a:lnTo>
                  <a:pt x="988" y="1772"/>
                </a:lnTo>
                <a:lnTo>
                  <a:pt x="1057" y="1754"/>
                </a:lnTo>
                <a:lnTo>
                  <a:pt x="1126" y="1740"/>
                </a:lnTo>
                <a:lnTo>
                  <a:pt x="1195" y="1727"/>
                </a:lnTo>
                <a:lnTo>
                  <a:pt x="1266" y="1717"/>
                </a:lnTo>
                <a:lnTo>
                  <a:pt x="1336" y="1709"/>
                </a:lnTo>
                <a:lnTo>
                  <a:pt x="1406" y="1703"/>
                </a:lnTo>
                <a:lnTo>
                  <a:pt x="1443" y="1702"/>
                </a:lnTo>
                <a:lnTo>
                  <a:pt x="1478" y="1700"/>
                </a:lnTo>
                <a:lnTo>
                  <a:pt x="1513" y="1700"/>
                </a:lnTo>
                <a:lnTo>
                  <a:pt x="1548" y="1702"/>
                </a:lnTo>
                <a:lnTo>
                  <a:pt x="1583" y="1703"/>
                </a:lnTo>
                <a:lnTo>
                  <a:pt x="1619" y="1705"/>
                </a:lnTo>
                <a:lnTo>
                  <a:pt x="1655" y="1707"/>
                </a:lnTo>
                <a:lnTo>
                  <a:pt x="1690" y="1712"/>
                </a:lnTo>
                <a:close/>
                <a:moveTo>
                  <a:pt x="3659" y="2901"/>
                </a:moveTo>
                <a:lnTo>
                  <a:pt x="3659" y="2901"/>
                </a:lnTo>
                <a:lnTo>
                  <a:pt x="3618" y="2901"/>
                </a:lnTo>
                <a:lnTo>
                  <a:pt x="3577" y="2900"/>
                </a:lnTo>
                <a:lnTo>
                  <a:pt x="3536" y="2897"/>
                </a:lnTo>
                <a:lnTo>
                  <a:pt x="3497" y="2894"/>
                </a:lnTo>
                <a:lnTo>
                  <a:pt x="3458" y="2890"/>
                </a:lnTo>
                <a:lnTo>
                  <a:pt x="3420" y="2886"/>
                </a:lnTo>
                <a:lnTo>
                  <a:pt x="3383" y="2880"/>
                </a:lnTo>
                <a:lnTo>
                  <a:pt x="3346" y="2874"/>
                </a:lnTo>
                <a:lnTo>
                  <a:pt x="3310" y="2867"/>
                </a:lnTo>
                <a:lnTo>
                  <a:pt x="3275" y="2859"/>
                </a:lnTo>
                <a:lnTo>
                  <a:pt x="3241" y="2850"/>
                </a:lnTo>
                <a:lnTo>
                  <a:pt x="3207" y="2841"/>
                </a:lnTo>
                <a:lnTo>
                  <a:pt x="3173" y="2832"/>
                </a:lnTo>
                <a:lnTo>
                  <a:pt x="3140" y="2821"/>
                </a:lnTo>
                <a:lnTo>
                  <a:pt x="3109" y="2811"/>
                </a:lnTo>
                <a:lnTo>
                  <a:pt x="3077" y="2800"/>
                </a:lnTo>
                <a:lnTo>
                  <a:pt x="3016" y="2775"/>
                </a:lnTo>
                <a:lnTo>
                  <a:pt x="2956" y="2750"/>
                </a:lnTo>
                <a:lnTo>
                  <a:pt x="2899" y="2721"/>
                </a:lnTo>
                <a:lnTo>
                  <a:pt x="2844" y="2692"/>
                </a:lnTo>
                <a:lnTo>
                  <a:pt x="2790" y="2662"/>
                </a:lnTo>
                <a:lnTo>
                  <a:pt x="2737" y="2631"/>
                </a:lnTo>
                <a:lnTo>
                  <a:pt x="2685" y="2598"/>
                </a:lnTo>
                <a:lnTo>
                  <a:pt x="2635" y="2566"/>
                </a:lnTo>
                <a:lnTo>
                  <a:pt x="2630" y="2570"/>
                </a:lnTo>
                <a:lnTo>
                  <a:pt x="2141" y="4263"/>
                </a:lnTo>
                <a:lnTo>
                  <a:pt x="2200" y="4299"/>
                </a:lnTo>
                <a:lnTo>
                  <a:pt x="2259" y="4334"/>
                </a:lnTo>
                <a:lnTo>
                  <a:pt x="2318" y="4367"/>
                </a:lnTo>
                <a:lnTo>
                  <a:pt x="2378" y="4398"/>
                </a:lnTo>
                <a:lnTo>
                  <a:pt x="2438" y="4425"/>
                </a:lnTo>
                <a:lnTo>
                  <a:pt x="2498" y="4450"/>
                </a:lnTo>
                <a:lnTo>
                  <a:pt x="2559" y="4474"/>
                </a:lnTo>
                <a:lnTo>
                  <a:pt x="2620" y="4495"/>
                </a:lnTo>
                <a:lnTo>
                  <a:pt x="2682" y="4514"/>
                </a:lnTo>
                <a:lnTo>
                  <a:pt x="2744" y="4530"/>
                </a:lnTo>
                <a:lnTo>
                  <a:pt x="2806" y="4544"/>
                </a:lnTo>
                <a:lnTo>
                  <a:pt x="2868" y="4557"/>
                </a:lnTo>
                <a:lnTo>
                  <a:pt x="2930" y="4567"/>
                </a:lnTo>
                <a:lnTo>
                  <a:pt x="2994" y="4575"/>
                </a:lnTo>
                <a:lnTo>
                  <a:pt x="3056" y="4581"/>
                </a:lnTo>
                <a:lnTo>
                  <a:pt x="3119" y="4584"/>
                </a:lnTo>
                <a:lnTo>
                  <a:pt x="3182" y="4586"/>
                </a:lnTo>
                <a:lnTo>
                  <a:pt x="3246" y="4586"/>
                </a:lnTo>
                <a:lnTo>
                  <a:pt x="3309" y="4584"/>
                </a:lnTo>
                <a:lnTo>
                  <a:pt x="3373" y="4579"/>
                </a:lnTo>
                <a:lnTo>
                  <a:pt x="3437" y="4574"/>
                </a:lnTo>
                <a:lnTo>
                  <a:pt x="3501" y="4565"/>
                </a:lnTo>
                <a:lnTo>
                  <a:pt x="3565" y="4556"/>
                </a:lnTo>
                <a:lnTo>
                  <a:pt x="3628" y="4543"/>
                </a:lnTo>
                <a:lnTo>
                  <a:pt x="3692" y="4530"/>
                </a:lnTo>
                <a:lnTo>
                  <a:pt x="3756" y="4515"/>
                </a:lnTo>
                <a:lnTo>
                  <a:pt x="3820" y="4497"/>
                </a:lnTo>
                <a:lnTo>
                  <a:pt x="3883" y="4479"/>
                </a:lnTo>
                <a:lnTo>
                  <a:pt x="3947" y="4457"/>
                </a:lnTo>
                <a:lnTo>
                  <a:pt x="4011" y="4435"/>
                </a:lnTo>
                <a:lnTo>
                  <a:pt x="4074" y="4411"/>
                </a:lnTo>
                <a:lnTo>
                  <a:pt x="4138" y="4385"/>
                </a:lnTo>
                <a:lnTo>
                  <a:pt x="4611" y="2731"/>
                </a:lnTo>
                <a:lnTo>
                  <a:pt x="4608" y="2732"/>
                </a:lnTo>
                <a:lnTo>
                  <a:pt x="4541" y="2753"/>
                </a:lnTo>
                <a:lnTo>
                  <a:pt x="4475" y="2773"/>
                </a:lnTo>
                <a:lnTo>
                  <a:pt x="4411" y="2792"/>
                </a:lnTo>
                <a:lnTo>
                  <a:pt x="4348" y="2808"/>
                </a:lnTo>
                <a:lnTo>
                  <a:pt x="4285" y="2823"/>
                </a:lnTo>
                <a:lnTo>
                  <a:pt x="4223" y="2837"/>
                </a:lnTo>
                <a:lnTo>
                  <a:pt x="4162" y="2850"/>
                </a:lnTo>
                <a:lnTo>
                  <a:pt x="4104" y="2861"/>
                </a:lnTo>
                <a:lnTo>
                  <a:pt x="4045" y="2870"/>
                </a:lnTo>
                <a:lnTo>
                  <a:pt x="3987" y="2879"/>
                </a:lnTo>
                <a:lnTo>
                  <a:pt x="3930" y="2886"/>
                </a:lnTo>
                <a:lnTo>
                  <a:pt x="3874" y="2891"/>
                </a:lnTo>
                <a:lnTo>
                  <a:pt x="3820" y="2896"/>
                </a:lnTo>
                <a:lnTo>
                  <a:pt x="3765" y="2898"/>
                </a:lnTo>
                <a:lnTo>
                  <a:pt x="3712" y="2901"/>
                </a:lnTo>
                <a:lnTo>
                  <a:pt x="3659" y="2901"/>
                </a:lnTo>
                <a:close/>
                <a:moveTo>
                  <a:pt x="5214" y="640"/>
                </a:moveTo>
                <a:lnTo>
                  <a:pt x="5214" y="640"/>
                </a:lnTo>
                <a:lnTo>
                  <a:pt x="5210" y="637"/>
                </a:lnTo>
                <a:lnTo>
                  <a:pt x="5147" y="662"/>
                </a:lnTo>
                <a:lnTo>
                  <a:pt x="5083" y="685"/>
                </a:lnTo>
                <a:lnTo>
                  <a:pt x="5019" y="708"/>
                </a:lnTo>
                <a:lnTo>
                  <a:pt x="4956" y="729"/>
                </a:lnTo>
                <a:lnTo>
                  <a:pt x="4891" y="747"/>
                </a:lnTo>
                <a:lnTo>
                  <a:pt x="4828" y="765"/>
                </a:lnTo>
                <a:lnTo>
                  <a:pt x="4765" y="780"/>
                </a:lnTo>
                <a:lnTo>
                  <a:pt x="4702" y="794"/>
                </a:lnTo>
                <a:lnTo>
                  <a:pt x="4638" y="807"/>
                </a:lnTo>
                <a:lnTo>
                  <a:pt x="4576" y="817"/>
                </a:lnTo>
                <a:lnTo>
                  <a:pt x="4513" y="826"/>
                </a:lnTo>
                <a:lnTo>
                  <a:pt x="4450" y="833"/>
                </a:lnTo>
                <a:lnTo>
                  <a:pt x="4387" y="838"/>
                </a:lnTo>
                <a:lnTo>
                  <a:pt x="4325" y="840"/>
                </a:lnTo>
                <a:lnTo>
                  <a:pt x="4262" y="841"/>
                </a:lnTo>
                <a:lnTo>
                  <a:pt x="4200" y="840"/>
                </a:lnTo>
                <a:lnTo>
                  <a:pt x="4138" y="838"/>
                </a:lnTo>
                <a:lnTo>
                  <a:pt x="4076" y="832"/>
                </a:lnTo>
                <a:lnTo>
                  <a:pt x="4015" y="825"/>
                </a:lnTo>
                <a:lnTo>
                  <a:pt x="3953" y="815"/>
                </a:lnTo>
                <a:lnTo>
                  <a:pt x="3890" y="804"/>
                </a:lnTo>
                <a:lnTo>
                  <a:pt x="3829" y="791"/>
                </a:lnTo>
                <a:lnTo>
                  <a:pt x="3768" y="774"/>
                </a:lnTo>
                <a:lnTo>
                  <a:pt x="3708" y="756"/>
                </a:lnTo>
                <a:lnTo>
                  <a:pt x="3647" y="736"/>
                </a:lnTo>
                <a:lnTo>
                  <a:pt x="3586" y="712"/>
                </a:lnTo>
                <a:lnTo>
                  <a:pt x="3526" y="686"/>
                </a:lnTo>
                <a:lnTo>
                  <a:pt x="3465" y="658"/>
                </a:lnTo>
                <a:lnTo>
                  <a:pt x="3405" y="628"/>
                </a:lnTo>
                <a:lnTo>
                  <a:pt x="3345" y="595"/>
                </a:lnTo>
                <a:lnTo>
                  <a:pt x="3286" y="560"/>
                </a:lnTo>
                <a:lnTo>
                  <a:pt x="3227" y="522"/>
                </a:lnTo>
                <a:lnTo>
                  <a:pt x="3206" y="593"/>
                </a:lnTo>
                <a:lnTo>
                  <a:pt x="3186" y="655"/>
                </a:lnTo>
                <a:lnTo>
                  <a:pt x="3168" y="709"/>
                </a:lnTo>
                <a:lnTo>
                  <a:pt x="3154" y="756"/>
                </a:lnTo>
                <a:lnTo>
                  <a:pt x="2987" y="1336"/>
                </a:lnTo>
                <a:lnTo>
                  <a:pt x="2730" y="2226"/>
                </a:lnTo>
                <a:lnTo>
                  <a:pt x="2787" y="2262"/>
                </a:lnTo>
                <a:lnTo>
                  <a:pt x="2846" y="2296"/>
                </a:lnTo>
                <a:lnTo>
                  <a:pt x="2906" y="2328"/>
                </a:lnTo>
                <a:lnTo>
                  <a:pt x="2964" y="2358"/>
                </a:lnTo>
                <a:lnTo>
                  <a:pt x="3025" y="2385"/>
                </a:lnTo>
                <a:lnTo>
                  <a:pt x="3085" y="2411"/>
                </a:lnTo>
                <a:lnTo>
                  <a:pt x="3146" y="2434"/>
                </a:lnTo>
                <a:lnTo>
                  <a:pt x="3207" y="2455"/>
                </a:lnTo>
                <a:lnTo>
                  <a:pt x="3268" y="2474"/>
                </a:lnTo>
                <a:lnTo>
                  <a:pt x="3330" y="2491"/>
                </a:lnTo>
                <a:lnTo>
                  <a:pt x="3391" y="2506"/>
                </a:lnTo>
                <a:lnTo>
                  <a:pt x="3453" y="2519"/>
                </a:lnTo>
                <a:lnTo>
                  <a:pt x="3516" y="2529"/>
                </a:lnTo>
                <a:lnTo>
                  <a:pt x="3579" y="2537"/>
                </a:lnTo>
                <a:lnTo>
                  <a:pt x="3642" y="2543"/>
                </a:lnTo>
                <a:lnTo>
                  <a:pt x="3704" y="2548"/>
                </a:lnTo>
                <a:lnTo>
                  <a:pt x="3767" y="2550"/>
                </a:lnTo>
                <a:lnTo>
                  <a:pt x="3831" y="2550"/>
                </a:lnTo>
                <a:lnTo>
                  <a:pt x="3894" y="2549"/>
                </a:lnTo>
                <a:lnTo>
                  <a:pt x="3957" y="2546"/>
                </a:lnTo>
                <a:lnTo>
                  <a:pt x="4022" y="2540"/>
                </a:lnTo>
                <a:lnTo>
                  <a:pt x="4085" y="2532"/>
                </a:lnTo>
                <a:lnTo>
                  <a:pt x="4148" y="2522"/>
                </a:lnTo>
                <a:lnTo>
                  <a:pt x="4212" y="2510"/>
                </a:lnTo>
                <a:lnTo>
                  <a:pt x="4276" y="2496"/>
                </a:lnTo>
                <a:lnTo>
                  <a:pt x="4339" y="2480"/>
                </a:lnTo>
                <a:lnTo>
                  <a:pt x="4403" y="2462"/>
                </a:lnTo>
                <a:lnTo>
                  <a:pt x="4466" y="2444"/>
                </a:lnTo>
                <a:lnTo>
                  <a:pt x="4529" y="2421"/>
                </a:lnTo>
                <a:lnTo>
                  <a:pt x="4593" y="2398"/>
                </a:lnTo>
                <a:lnTo>
                  <a:pt x="4656" y="2373"/>
                </a:lnTo>
                <a:lnTo>
                  <a:pt x="4718" y="2345"/>
                </a:lnTo>
                <a:lnTo>
                  <a:pt x="5215" y="641"/>
                </a:lnTo>
                <a:lnTo>
                  <a:pt x="5214" y="64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U盘"/>
          <p:cNvSpPr/>
          <p:nvPr/>
        </p:nvSpPr>
        <p:spPr bwMode="auto">
          <a:xfrm>
            <a:off x="11346180" y="5911850"/>
            <a:ext cx="292100" cy="626110"/>
          </a:xfrm>
          <a:custGeom>
            <a:avLst/>
            <a:gdLst>
              <a:gd name="T0" fmla="*/ 242924 w 447675"/>
              <a:gd name="T1" fmla="*/ 1056413 h 1676400"/>
              <a:gd name="T2" fmla="*/ 195158 w 447675"/>
              <a:gd name="T3" fmla="*/ 784372 h 1676400"/>
              <a:gd name="T4" fmla="*/ 518603 w 447675"/>
              <a:gd name="T5" fmla="*/ 1647989 h 1676400"/>
              <a:gd name="T6" fmla="*/ 495402 w 447675"/>
              <a:gd name="T7" fmla="*/ 1705403 h 1676400"/>
              <a:gd name="T8" fmla="*/ 510414 w 447675"/>
              <a:gd name="T9" fmla="*/ 1751695 h 1676400"/>
              <a:gd name="T10" fmla="*/ 545898 w 447675"/>
              <a:gd name="T11" fmla="*/ 1781153 h 1676400"/>
              <a:gd name="T12" fmla="*/ 582061 w 447675"/>
              <a:gd name="T13" fmla="*/ 1787466 h 1676400"/>
              <a:gd name="T14" fmla="*/ 623688 w 447675"/>
              <a:gd name="T15" fmla="*/ 1773940 h 1676400"/>
              <a:gd name="T16" fmla="*/ 654394 w 447675"/>
              <a:gd name="T17" fmla="*/ 1737567 h 1676400"/>
              <a:gd name="T18" fmla="*/ 657123 w 447675"/>
              <a:gd name="T19" fmla="*/ 1684060 h 1676400"/>
              <a:gd name="T20" fmla="*/ 620274 w 447675"/>
              <a:gd name="T21" fmla="*/ 1635364 h 1676400"/>
              <a:gd name="T22" fmla="*/ 916426 w 447675"/>
              <a:gd name="T23" fmla="*/ 855614 h 1676400"/>
              <a:gd name="T24" fmla="*/ 620274 w 447675"/>
              <a:gd name="T25" fmla="*/ 706216 h 1676400"/>
              <a:gd name="T26" fmla="*/ 1152525 w 447675"/>
              <a:gd name="T27" fmla="*/ 1556307 h 1676400"/>
              <a:gd name="T28" fmla="*/ 1125913 w 447675"/>
              <a:gd name="T29" fmla="*/ 1658510 h 1676400"/>
              <a:gd name="T30" fmla="*/ 1053580 w 447675"/>
              <a:gd name="T31" fmla="*/ 1749591 h 1676400"/>
              <a:gd name="T32" fmla="*/ 940306 w 447675"/>
              <a:gd name="T33" fmla="*/ 1823839 h 1676400"/>
              <a:gd name="T34" fmla="*/ 797009 w 447675"/>
              <a:gd name="T35" fmla="*/ 1876744 h 1676400"/>
              <a:gd name="T36" fmla="*/ 674184 w 447675"/>
              <a:gd name="T37" fmla="*/ 1899289 h 1676400"/>
              <a:gd name="T38" fmla="*/ 586840 w 447675"/>
              <a:gd name="T39" fmla="*/ 1905000 h 1676400"/>
              <a:gd name="T40" fmla="*/ 499496 w 447675"/>
              <a:gd name="T41" fmla="*/ 1901994 h 1676400"/>
              <a:gd name="T42" fmla="*/ 403965 w 447675"/>
              <a:gd name="T43" fmla="*/ 1888768 h 1676400"/>
              <a:gd name="T44" fmla="*/ 253843 w 447675"/>
              <a:gd name="T45" fmla="*/ 1844280 h 1676400"/>
              <a:gd name="T46" fmla="*/ 132379 w 447675"/>
              <a:gd name="T47" fmla="*/ 1776344 h 1676400"/>
              <a:gd name="T48" fmla="*/ 45720 w 447675"/>
              <a:gd name="T49" fmla="*/ 1690373 h 1676400"/>
              <a:gd name="T50" fmla="*/ 2729 w 447675"/>
              <a:gd name="T51" fmla="*/ 1591176 h 1676400"/>
              <a:gd name="T52" fmla="*/ 706596 w 447675"/>
              <a:gd name="T53" fmla="*/ 205485 h 1676400"/>
              <a:gd name="T54" fmla="*/ 671887 w 447675"/>
              <a:gd name="T55" fmla="*/ 213608 h 1676400"/>
              <a:gd name="T56" fmla="*/ 653511 w 447675"/>
              <a:gd name="T57" fmla="*/ 228350 h 1676400"/>
              <a:gd name="T58" fmla="*/ 654873 w 447675"/>
              <a:gd name="T59" fmla="*/ 282806 h 1676400"/>
              <a:gd name="T60" fmla="*/ 676650 w 447675"/>
              <a:gd name="T61" fmla="*/ 296645 h 1676400"/>
              <a:gd name="T62" fmla="*/ 714083 w 447675"/>
              <a:gd name="T63" fmla="*/ 303264 h 1676400"/>
              <a:gd name="T64" fmla="*/ 840667 w 447675"/>
              <a:gd name="T65" fmla="*/ 301158 h 1676400"/>
              <a:gd name="T66" fmla="*/ 871972 w 447675"/>
              <a:gd name="T67" fmla="*/ 290627 h 1676400"/>
              <a:gd name="T68" fmla="*/ 882862 w 447675"/>
              <a:gd name="T69" fmla="*/ 274081 h 1676400"/>
              <a:gd name="T70" fmla="*/ 875376 w 447675"/>
              <a:gd name="T71" fmla="*/ 220227 h 1676400"/>
              <a:gd name="T72" fmla="*/ 847471 w 447675"/>
              <a:gd name="T73" fmla="*/ 208794 h 1676400"/>
              <a:gd name="T74" fmla="*/ 720887 w 447675"/>
              <a:gd name="T75" fmla="*/ 204884 h 1676400"/>
              <a:gd name="T76" fmla="*/ 326842 w 447675"/>
              <a:gd name="T77" fmla="*/ 208794 h 1676400"/>
              <a:gd name="T78" fmla="*/ 298257 w 447675"/>
              <a:gd name="T79" fmla="*/ 220227 h 1676400"/>
              <a:gd name="T80" fmla="*/ 290091 w 447675"/>
              <a:gd name="T81" fmla="*/ 274081 h 1676400"/>
              <a:gd name="T82" fmla="*/ 302340 w 447675"/>
              <a:gd name="T83" fmla="*/ 290627 h 1676400"/>
              <a:gd name="T84" fmla="*/ 332966 w 447675"/>
              <a:gd name="T85" fmla="*/ 301158 h 1676400"/>
              <a:gd name="T86" fmla="*/ 459550 w 447675"/>
              <a:gd name="T87" fmla="*/ 303264 h 1676400"/>
              <a:gd name="T88" fmla="*/ 496980 w 447675"/>
              <a:gd name="T89" fmla="*/ 296645 h 1676400"/>
              <a:gd name="T90" fmla="*/ 518760 w 447675"/>
              <a:gd name="T91" fmla="*/ 282806 h 1676400"/>
              <a:gd name="T92" fmla="*/ 520802 w 447675"/>
              <a:gd name="T93" fmla="*/ 228350 h 1676400"/>
              <a:gd name="T94" fmla="*/ 501746 w 447675"/>
              <a:gd name="T95" fmla="*/ 213608 h 1676400"/>
              <a:gd name="T96" fmla="*/ 466357 w 447675"/>
              <a:gd name="T97" fmla="*/ 205485 h 1676400"/>
              <a:gd name="T98" fmla="*/ 895112 w 447675"/>
              <a:gd name="T99" fmla="*/ 301 h 1676400"/>
              <a:gd name="T100" fmla="*/ 938669 w 447675"/>
              <a:gd name="T101" fmla="*/ 11132 h 1676400"/>
              <a:gd name="T102" fmla="*/ 965209 w 447675"/>
              <a:gd name="T103" fmla="*/ 34599 h 1676400"/>
              <a:gd name="T104" fmla="*/ 966571 w 447675"/>
              <a:gd name="T105" fmla="*/ 428119 h 1676400"/>
              <a:gd name="T106" fmla="*/ 944794 w 447675"/>
              <a:gd name="T107" fmla="*/ 452790 h 1676400"/>
              <a:gd name="T108" fmla="*/ 903960 w 447675"/>
              <a:gd name="T109" fmla="*/ 466328 h 1676400"/>
              <a:gd name="T110" fmla="*/ 249937 w 447675"/>
              <a:gd name="T111" fmla="*/ 465125 h 1676400"/>
              <a:gd name="T112" fmla="*/ 210463 w 447675"/>
              <a:gd name="T113" fmla="*/ 449180 h 1676400"/>
              <a:gd name="T114" fmla="*/ 192089 w 447675"/>
              <a:gd name="T115" fmla="*/ 423306 h 1676400"/>
              <a:gd name="T116" fmla="*/ 198896 w 447675"/>
              <a:gd name="T117" fmla="*/ 30085 h 1676400"/>
              <a:gd name="T118" fmla="*/ 228160 w 447675"/>
              <a:gd name="T119" fmla="*/ 8424 h 1676400"/>
              <a:gd name="T120" fmla="*/ 273756 w 447675"/>
              <a:gd name="T121" fmla="*/ 0 h 16764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47675" h="1676400">
                <a:moveTo>
                  <a:pt x="224500" y="508517"/>
                </a:moveTo>
                <a:lnTo>
                  <a:pt x="205946" y="564861"/>
                </a:lnTo>
                <a:lnTo>
                  <a:pt x="187658" y="621470"/>
                </a:lnTo>
                <a:lnTo>
                  <a:pt x="208067" y="621470"/>
                </a:lnTo>
                <a:lnTo>
                  <a:pt x="208067" y="1084391"/>
                </a:lnTo>
                <a:lnTo>
                  <a:pt x="94359" y="929643"/>
                </a:lnTo>
                <a:lnTo>
                  <a:pt x="94359" y="690247"/>
                </a:lnTo>
                <a:lnTo>
                  <a:pt x="109202" y="690247"/>
                </a:lnTo>
                <a:lnTo>
                  <a:pt x="97275" y="652684"/>
                </a:lnTo>
                <a:lnTo>
                  <a:pt x="85082" y="615650"/>
                </a:lnTo>
                <a:lnTo>
                  <a:pt x="60697" y="690247"/>
                </a:lnTo>
                <a:lnTo>
                  <a:pt x="75805" y="690247"/>
                </a:lnTo>
                <a:lnTo>
                  <a:pt x="75805" y="939959"/>
                </a:lnTo>
                <a:lnTo>
                  <a:pt x="208067" y="1119837"/>
                </a:lnTo>
                <a:lnTo>
                  <a:pt x="208067" y="1439120"/>
                </a:lnTo>
                <a:lnTo>
                  <a:pt x="206211" y="1441501"/>
                </a:lnTo>
                <a:lnTo>
                  <a:pt x="204621" y="1444411"/>
                </a:lnTo>
                <a:lnTo>
                  <a:pt x="201441" y="1450230"/>
                </a:lnTo>
                <a:lnTo>
                  <a:pt x="199055" y="1457373"/>
                </a:lnTo>
                <a:lnTo>
                  <a:pt x="196935" y="1464779"/>
                </a:lnTo>
                <a:lnTo>
                  <a:pt x="195079" y="1473244"/>
                </a:lnTo>
                <a:lnTo>
                  <a:pt x="193754" y="1481973"/>
                </a:lnTo>
                <a:lnTo>
                  <a:pt x="192959" y="1491232"/>
                </a:lnTo>
                <a:lnTo>
                  <a:pt x="192429" y="1500755"/>
                </a:lnTo>
                <a:lnTo>
                  <a:pt x="192429" y="1508161"/>
                </a:lnTo>
                <a:lnTo>
                  <a:pt x="193224" y="1515304"/>
                </a:lnTo>
                <a:lnTo>
                  <a:pt x="194019" y="1522446"/>
                </a:lnTo>
                <a:lnTo>
                  <a:pt x="195079" y="1529059"/>
                </a:lnTo>
                <a:lnTo>
                  <a:pt x="196404" y="1535408"/>
                </a:lnTo>
                <a:lnTo>
                  <a:pt x="198260" y="1541492"/>
                </a:lnTo>
                <a:lnTo>
                  <a:pt x="200115" y="1547047"/>
                </a:lnTo>
                <a:lnTo>
                  <a:pt x="201971" y="1552073"/>
                </a:lnTo>
                <a:lnTo>
                  <a:pt x="204356" y="1556570"/>
                </a:lnTo>
                <a:lnTo>
                  <a:pt x="206477" y="1561067"/>
                </a:lnTo>
                <a:lnTo>
                  <a:pt x="209392" y="1564506"/>
                </a:lnTo>
                <a:lnTo>
                  <a:pt x="212043" y="1567415"/>
                </a:lnTo>
                <a:lnTo>
                  <a:pt x="214958" y="1570061"/>
                </a:lnTo>
                <a:lnTo>
                  <a:pt x="218139" y="1571912"/>
                </a:lnTo>
                <a:lnTo>
                  <a:pt x="221054" y="1572706"/>
                </a:lnTo>
                <a:lnTo>
                  <a:pt x="222910" y="1572970"/>
                </a:lnTo>
                <a:lnTo>
                  <a:pt x="224500" y="1573499"/>
                </a:lnTo>
                <a:lnTo>
                  <a:pt x="226090" y="1572970"/>
                </a:lnTo>
                <a:lnTo>
                  <a:pt x="227681" y="1572706"/>
                </a:lnTo>
                <a:lnTo>
                  <a:pt x="231126" y="1571912"/>
                </a:lnTo>
                <a:lnTo>
                  <a:pt x="233777" y="1570061"/>
                </a:lnTo>
                <a:lnTo>
                  <a:pt x="236958" y="1567415"/>
                </a:lnTo>
                <a:lnTo>
                  <a:pt x="239873" y="1564506"/>
                </a:lnTo>
                <a:lnTo>
                  <a:pt x="242259" y="1561067"/>
                </a:lnTo>
                <a:lnTo>
                  <a:pt x="244644" y="1556570"/>
                </a:lnTo>
                <a:lnTo>
                  <a:pt x="247295" y="1552073"/>
                </a:lnTo>
                <a:lnTo>
                  <a:pt x="249150" y="1547047"/>
                </a:lnTo>
                <a:lnTo>
                  <a:pt x="251005" y="1541492"/>
                </a:lnTo>
                <a:lnTo>
                  <a:pt x="252596" y="1535408"/>
                </a:lnTo>
                <a:lnTo>
                  <a:pt x="254186" y="1529059"/>
                </a:lnTo>
                <a:lnTo>
                  <a:pt x="254981" y="1522446"/>
                </a:lnTo>
                <a:lnTo>
                  <a:pt x="256041" y="1515304"/>
                </a:lnTo>
                <a:lnTo>
                  <a:pt x="256307" y="1508161"/>
                </a:lnTo>
                <a:lnTo>
                  <a:pt x="256572" y="1500755"/>
                </a:lnTo>
                <a:lnTo>
                  <a:pt x="256307" y="1491232"/>
                </a:lnTo>
                <a:lnTo>
                  <a:pt x="255246" y="1481973"/>
                </a:lnTo>
                <a:lnTo>
                  <a:pt x="254186" y="1473244"/>
                </a:lnTo>
                <a:lnTo>
                  <a:pt x="252331" y="1464779"/>
                </a:lnTo>
                <a:lnTo>
                  <a:pt x="249945" y="1457373"/>
                </a:lnTo>
                <a:lnTo>
                  <a:pt x="247560" y="1450230"/>
                </a:lnTo>
                <a:lnTo>
                  <a:pt x="244379" y="1444411"/>
                </a:lnTo>
                <a:lnTo>
                  <a:pt x="240933" y="1439120"/>
                </a:lnTo>
                <a:lnTo>
                  <a:pt x="240933" y="1246016"/>
                </a:lnTo>
                <a:lnTo>
                  <a:pt x="365243" y="1077249"/>
                </a:lnTo>
                <a:lnTo>
                  <a:pt x="365243" y="827271"/>
                </a:lnTo>
                <a:lnTo>
                  <a:pt x="380351" y="827271"/>
                </a:lnTo>
                <a:lnTo>
                  <a:pt x="368159" y="789973"/>
                </a:lnTo>
                <a:lnTo>
                  <a:pt x="355967" y="752940"/>
                </a:lnTo>
                <a:lnTo>
                  <a:pt x="343774" y="789973"/>
                </a:lnTo>
                <a:lnTo>
                  <a:pt x="331847" y="827271"/>
                </a:lnTo>
                <a:lnTo>
                  <a:pt x="346690" y="827271"/>
                </a:lnTo>
                <a:lnTo>
                  <a:pt x="346690" y="1066667"/>
                </a:lnTo>
                <a:lnTo>
                  <a:pt x="240933" y="1210570"/>
                </a:lnTo>
                <a:lnTo>
                  <a:pt x="240933" y="621470"/>
                </a:lnTo>
                <a:lnTo>
                  <a:pt x="261608" y="621470"/>
                </a:lnTo>
                <a:lnTo>
                  <a:pt x="242789" y="564861"/>
                </a:lnTo>
                <a:lnTo>
                  <a:pt x="224500" y="508517"/>
                </a:lnTo>
                <a:close/>
                <a:moveTo>
                  <a:pt x="0" y="454025"/>
                </a:moveTo>
                <a:lnTo>
                  <a:pt x="447675" y="454025"/>
                </a:lnTo>
                <a:lnTo>
                  <a:pt x="447675" y="1369550"/>
                </a:lnTo>
                <a:lnTo>
                  <a:pt x="447410" y="1385157"/>
                </a:lnTo>
                <a:lnTo>
                  <a:pt x="446350" y="1400235"/>
                </a:lnTo>
                <a:lnTo>
                  <a:pt x="445290" y="1415577"/>
                </a:lnTo>
                <a:lnTo>
                  <a:pt x="442904" y="1430391"/>
                </a:lnTo>
                <a:lnTo>
                  <a:pt x="440519" y="1444940"/>
                </a:lnTo>
                <a:lnTo>
                  <a:pt x="437338" y="1459489"/>
                </a:lnTo>
                <a:lnTo>
                  <a:pt x="433892" y="1473509"/>
                </a:lnTo>
                <a:lnTo>
                  <a:pt x="429916" y="1487528"/>
                </a:lnTo>
                <a:lnTo>
                  <a:pt x="425145" y="1501019"/>
                </a:lnTo>
                <a:lnTo>
                  <a:pt x="420375" y="1514246"/>
                </a:lnTo>
                <a:lnTo>
                  <a:pt x="415073" y="1526943"/>
                </a:lnTo>
                <a:lnTo>
                  <a:pt x="409242" y="1539640"/>
                </a:lnTo>
                <a:lnTo>
                  <a:pt x="402616" y="1551544"/>
                </a:lnTo>
                <a:lnTo>
                  <a:pt x="395990" y="1563183"/>
                </a:lnTo>
                <a:lnTo>
                  <a:pt x="388833" y="1574293"/>
                </a:lnTo>
                <a:lnTo>
                  <a:pt x="381412" y="1585139"/>
                </a:lnTo>
                <a:lnTo>
                  <a:pt x="373460" y="1595455"/>
                </a:lnTo>
                <a:lnTo>
                  <a:pt x="365243" y="1604978"/>
                </a:lnTo>
                <a:lnTo>
                  <a:pt x="357027" y="1614236"/>
                </a:lnTo>
                <a:lnTo>
                  <a:pt x="348015" y="1622966"/>
                </a:lnTo>
                <a:lnTo>
                  <a:pt x="339003" y="1631166"/>
                </a:lnTo>
                <a:lnTo>
                  <a:pt x="329196" y="1638573"/>
                </a:lnTo>
                <a:lnTo>
                  <a:pt x="319654" y="1645186"/>
                </a:lnTo>
                <a:lnTo>
                  <a:pt x="309582" y="1651535"/>
                </a:lnTo>
                <a:lnTo>
                  <a:pt x="299510" y="1657354"/>
                </a:lnTo>
                <a:lnTo>
                  <a:pt x="288908" y="1662116"/>
                </a:lnTo>
                <a:lnTo>
                  <a:pt x="278306" y="1666348"/>
                </a:lnTo>
                <a:lnTo>
                  <a:pt x="272740" y="1668200"/>
                </a:lnTo>
                <a:lnTo>
                  <a:pt x="267439" y="1669787"/>
                </a:lnTo>
                <a:lnTo>
                  <a:pt x="261873" y="1671374"/>
                </a:lnTo>
                <a:lnTo>
                  <a:pt x="256307" y="1672697"/>
                </a:lnTo>
                <a:lnTo>
                  <a:pt x="250740" y="1673755"/>
                </a:lnTo>
                <a:lnTo>
                  <a:pt x="245174" y="1674813"/>
                </a:lnTo>
                <a:lnTo>
                  <a:pt x="239343" y="1675342"/>
                </a:lnTo>
                <a:lnTo>
                  <a:pt x="233512" y="1676136"/>
                </a:lnTo>
                <a:lnTo>
                  <a:pt x="227946" y="1676400"/>
                </a:lnTo>
                <a:lnTo>
                  <a:pt x="222115" y="1676400"/>
                </a:lnTo>
                <a:lnTo>
                  <a:pt x="216549" y="1676400"/>
                </a:lnTo>
                <a:lnTo>
                  <a:pt x="210982" y="1676136"/>
                </a:lnTo>
                <a:lnTo>
                  <a:pt x="205416" y="1675342"/>
                </a:lnTo>
                <a:lnTo>
                  <a:pt x="199585" y="1674813"/>
                </a:lnTo>
                <a:lnTo>
                  <a:pt x="194019" y="1673755"/>
                </a:lnTo>
                <a:lnTo>
                  <a:pt x="188718" y="1672697"/>
                </a:lnTo>
                <a:lnTo>
                  <a:pt x="183152" y="1671374"/>
                </a:lnTo>
                <a:lnTo>
                  <a:pt x="177851" y="1669787"/>
                </a:lnTo>
                <a:lnTo>
                  <a:pt x="172550" y="1668200"/>
                </a:lnTo>
                <a:lnTo>
                  <a:pt x="167514" y="1666348"/>
                </a:lnTo>
                <a:lnTo>
                  <a:pt x="156912" y="1662116"/>
                </a:lnTo>
                <a:lnTo>
                  <a:pt x="146574" y="1657354"/>
                </a:lnTo>
                <a:lnTo>
                  <a:pt x="136502" y="1651535"/>
                </a:lnTo>
                <a:lnTo>
                  <a:pt x="126695" y="1645186"/>
                </a:lnTo>
                <a:lnTo>
                  <a:pt x="117154" y="1638573"/>
                </a:lnTo>
                <a:lnTo>
                  <a:pt x="107612" y="1631166"/>
                </a:lnTo>
                <a:lnTo>
                  <a:pt x="98600" y="1622966"/>
                </a:lnTo>
                <a:lnTo>
                  <a:pt x="90118" y="1614236"/>
                </a:lnTo>
                <a:lnTo>
                  <a:pt x="81636" y="1604978"/>
                </a:lnTo>
                <a:lnTo>
                  <a:pt x="73685" y="1595455"/>
                </a:lnTo>
                <a:lnTo>
                  <a:pt x="65733" y="1585139"/>
                </a:lnTo>
                <a:lnTo>
                  <a:pt x="58312" y="1574293"/>
                </a:lnTo>
                <a:lnTo>
                  <a:pt x="51420" y="1563183"/>
                </a:lnTo>
                <a:lnTo>
                  <a:pt x="44794" y="1551544"/>
                </a:lnTo>
                <a:lnTo>
                  <a:pt x="38433" y="1539640"/>
                </a:lnTo>
                <a:lnTo>
                  <a:pt x="32602" y="1526943"/>
                </a:lnTo>
                <a:lnTo>
                  <a:pt x="27300" y="1514246"/>
                </a:lnTo>
                <a:lnTo>
                  <a:pt x="22264" y="1501019"/>
                </a:lnTo>
                <a:lnTo>
                  <a:pt x="17759" y="1487528"/>
                </a:lnTo>
                <a:lnTo>
                  <a:pt x="13518" y="1473509"/>
                </a:lnTo>
                <a:lnTo>
                  <a:pt x="10072" y="1459489"/>
                </a:lnTo>
                <a:lnTo>
                  <a:pt x="7156" y="1444940"/>
                </a:lnTo>
                <a:lnTo>
                  <a:pt x="4506" y="1430391"/>
                </a:lnTo>
                <a:lnTo>
                  <a:pt x="2651" y="1415577"/>
                </a:lnTo>
                <a:lnTo>
                  <a:pt x="1060" y="1400235"/>
                </a:lnTo>
                <a:lnTo>
                  <a:pt x="265" y="1385157"/>
                </a:lnTo>
                <a:lnTo>
                  <a:pt x="0" y="1369550"/>
                </a:lnTo>
                <a:lnTo>
                  <a:pt x="0" y="454025"/>
                </a:lnTo>
                <a:close/>
                <a:moveTo>
                  <a:pt x="280014" y="180298"/>
                </a:moveTo>
                <a:lnTo>
                  <a:pt x="277371" y="180562"/>
                </a:lnTo>
                <a:lnTo>
                  <a:pt x="274463" y="180827"/>
                </a:lnTo>
                <a:lnTo>
                  <a:pt x="272084" y="181621"/>
                </a:lnTo>
                <a:lnTo>
                  <a:pt x="269704" y="182416"/>
                </a:lnTo>
                <a:lnTo>
                  <a:pt x="267061" y="183739"/>
                </a:lnTo>
                <a:lnTo>
                  <a:pt x="264946" y="185063"/>
                </a:lnTo>
                <a:lnTo>
                  <a:pt x="262831" y="186387"/>
                </a:lnTo>
                <a:lnTo>
                  <a:pt x="260981" y="187975"/>
                </a:lnTo>
                <a:lnTo>
                  <a:pt x="259395" y="189829"/>
                </a:lnTo>
                <a:lnTo>
                  <a:pt x="257809" y="191682"/>
                </a:lnTo>
                <a:lnTo>
                  <a:pt x="256222" y="193800"/>
                </a:lnTo>
                <a:lnTo>
                  <a:pt x="255429" y="196448"/>
                </a:lnTo>
                <a:lnTo>
                  <a:pt x="254372" y="198566"/>
                </a:lnTo>
                <a:lnTo>
                  <a:pt x="253843" y="200948"/>
                </a:lnTo>
                <a:lnTo>
                  <a:pt x="253050" y="203861"/>
                </a:lnTo>
                <a:lnTo>
                  <a:pt x="253050" y="206243"/>
                </a:lnTo>
                <a:lnTo>
                  <a:pt x="253050" y="241191"/>
                </a:lnTo>
                <a:lnTo>
                  <a:pt x="253050" y="243574"/>
                </a:lnTo>
                <a:lnTo>
                  <a:pt x="253843" y="246486"/>
                </a:lnTo>
                <a:lnTo>
                  <a:pt x="254372" y="248869"/>
                </a:lnTo>
                <a:lnTo>
                  <a:pt x="255429" y="250987"/>
                </a:lnTo>
                <a:lnTo>
                  <a:pt x="256222" y="253634"/>
                </a:lnTo>
                <a:lnTo>
                  <a:pt x="257809" y="255752"/>
                </a:lnTo>
                <a:lnTo>
                  <a:pt x="259395" y="257606"/>
                </a:lnTo>
                <a:lnTo>
                  <a:pt x="260981" y="259459"/>
                </a:lnTo>
                <a:lnTo>
                  <a:pt x="262831" y="261048"/>
                </a:lnTo>
                <a:lnTo>
                  <a:pt x="264946" y="262636"/>
                </a:lnTo>
                <a:lnTo>
                  <a:pt x="267061" y="263695"/>
                </a:lnTo>
                <a:lnTo>
                  <a:pt x="269704" y="265019"/>
                </a:lnTo>
                <a:lnTo>
                  <a:pt x="272084" y="265813"/>
                </a:lnTo>
                <a:lnTo>
                  <a:pt x="274463" y="266607"/>
                </a:lnTo>
                <a:lnTo>
                  <a:pt x="277371" y="266872"/>
                </a:lnTo>
                <a:lnTo>
                  <a:pt x="280014" y="266872"/>
                </a:lnTo>
                <a:lnTo>
                  <a:pt x="315966" y="266872"/>
                </a:lnTo>
                <a:lnTo>
                  <a:pt x="318874" y="266872"/>
                </a:lnTo>
                <a:lnTo>
                  <a:pt x="321517" y="266607"/>
                </a:lnTo>
                <a:lnTo>
                  <a:pt x="324161" y="265813"/>
                </a:lnTo>
                <a:lnTo>
                  <a:pt x="326540" y="265019"/>
                </a:lnTo>
                <a:lnTo>
                  <a:pt x="329183" y="263695"/>
                </a:lnTo>
                <a:lnTo>
                  <a:pt x="331298" y="262636"/>
                </a:lnTo>
                <a:lnTo>
                  <a:pt x="333413" y="261048"/>
                </a:lnTo>
                <a:lnTo>
                  <a:pt x="335264" y="259459"/>
                </a:lnTo>
                <a:lnTo>
                  <a:pt x="336850" y="257606"/>
                </a:lnTo>
                <a:lnTo>
                  <a:pt x="338700" y="255752"/>
                </a:lnTo>
                <a:lnTo>
                  <a:pt x="340022" y="253634"/>
                </a:lnTo>
                <a:lnTo>
                  <a:pt x="341079" y="250987"/>
                </a:lnTo>
                <a:lnTo>
                  <a:pt x="342137" y="248869"/>
                </a:lnTo>
                <a:lnTo>
                  <a:pt x="342665" y="246486"/>
                </a:lnTo>
                <a:lnTo>
                  <a:pt x="342930" y="243574"/>
                </a:lnTo>
                <a:lnTo>
                  <a:pt x="342930" y="241191"/>
                </a:lnTo>
                <a:lnTo>
                  <a:pt x="342930" y="206243"/>
                </a:lnTo>
                <a:lnTo>
                  <a:pt x="342930" y="203861"/>
                </a:lnTo>
                <a:lnTo>
                  <a:pt x="342665" y="200948"/>
                </a:lnTo>
                <a:lnTo>
                  <a:pt x="342137" y="198566"/>
                </a:lnTo>
                <a:lnTo>
                  <a:pt x="341079" y="196448"/>
                </a:lnTo>
                <a:lnTo>
                  <a:pt x="340022" y="193800"/>
                </a:lnTo>
                <a:lnTo>
                  <a:pt x="338700" y="191682"/>
                </a:lnTo>
                <a:lnTo>
                  <a:pt x="336850" y="189829"/>
                </a:lnTo>
                <a:lnTo>
                  <a:pt x="335264" y="187975"/>
                </a:lnTo>
                <a:lnTo>
                  <a:pt x="333413" y="186387"/>
                </a:lnTo>
                <a:lnTo>
                  <a:pt x="331298" y="185063"/>
                </a:lnTo>
                <a:lnTo>
                  <a:pt x="329183" y="183739"/>
                </a:lnTo>
                <a:lnTo>
                  <a:pt x="326540" y="182416"/>
                </a:lnTo>
                <a:lnTo>
                  <a:pt x="324161" y="181621"/>
                </a:lnTo>
                <a:lnTo>
                  <a:pt x="321517" y="180827"/>
                </a:lnTo>
                <a:lnTo>
                  <a:pt x="318874" y="180562"/>
                </a:lnTo>
                <a:lnTo>
                  <a:pt x="315966" y="180298"/>
                </a:lnTo>
                <a:lnTo>
                  <a:pt x="280014" y="180298"/>
                </a:lnTo>
                <a:close/>
                <a:moveTo>
                  <a:pt x="139643" y="180298"/>
                </a:moveTo>
                <a:lnTo>
                  <a:pt x="137000" y="180562"/>
                </a:lnTo>
                <a:lnTo>
                  <a:pt x="134356" y="180827"/>
                </a:lnTo>
                <a:lnTo>
                  <a:pt x="131713" y="181621"/>
                </a:lnTo>
                <a:lnTo>
                  <a:pt x="129334" y="182416"/>
                </a:lnTo>
                <a:lnTo>
                  <a:pt x="126955" y="183739"/>
                </a:lnTo>
                <a:lnTo>
                  <a:pt x="124575" y="185063"/>
                </a:lnTo>
                <a:lnTo>
                  <a:pt x="122725" y="186387"/>
                </a:lnTo>
                <a:lnTo>
                  <a:pt x="120610" y="187975"/>
                </a:lnTo>
                <a:lnTo>
                  <a:pt x="119024" y="189829"/>
                </a:lnTo>
                <a:lnTo>
                  <a:pt x="117438" y="191682"/>
                </a:lnTo>
                <a:lnTo>
                  <a:pt x="115852" y="193800"/>
                </a:lnTo>
                <a:lnTo>
                  <a:pt x="115059" y="196448"/>
                </a:lnTo>
                <a:lnTo>
                  <a:pt x="114001" y="198566"/>
                </a:lnTo>
                <a:lnTo>
                  <a:pt x="113473" y="200948"/>
                </a:lnTo>
                <a:lnTo>
                  <a:pt x="112680" y="203861"/>
                </a:lnTo>
                <a:lnTo>
                  <a:pt x="112680" y="206243"/>
                </a:lnTo>
                <a:lnTo>
                  <a:pt x="112680" y="241191"/>
                </a:lnTo>
                <a:lnTo>
                  <a:pt x="112680" y="243574"/>
                </a:lnTo>
                <a:lnTo>
                  <a:pt x="113473" y="246486"/>
                </a:lnTo>
                <a:lnTo>
                  <a:pt x="114001" y="248869"/>
                </a:lnTo>
                <a:lnTo>
                  <a:pt x="115059" y="250987"/>
                </a:lnTo>
                <a:lnTo>
                  <a:pt x="115852" y="253634"/>
                </a:lnTo>
                <a:lnTo>
                  <a:pt x="117438" y="255752"/>
                </a:lnTo>
                <a:lnTo>
                  <a:pt x="119024" y="257606"/>
                </a:lnTo>
                <a:lnTo>
                  <a:pt x="120610" y="259459"/>
                </a:lnTo>
                <a:lnTo>
                  <a:pt x="122725" y="261048"/>
                </a:lnTo>
                <a:lnTo>
                  <a:pt x="124575" y="262636"/>
                </a:lnTo>
                <a:lnTo>
                  <a:pt x="126955" y="263695"/>
                </a:lnTo>
                <a:lnTo>
                  <a:pt x="129334" y="265019"/>
                </a:lnTo>
                <a:lnTo>
                  <a:pt x="131713" y="265813"/>
                </a:lnTo>
                <a:lnTo>
                  <a:pt x="134356" y="266607"/>
                </a:lnTo>
                <a:lnTo>
                  <a:pt x="137000" y="266872"/>
                </a:lnTo>
                <a:lnTo>
                  <a:pt x="139643" y="266872"/>
                </a:lnTo>
                <a:lnTo>
                  <a:pt x="175595" y="266872"/>
                </a:lnTo>
                <a:lnTo>
                  <a:pt x="178503" y="266872"/>
                </a:lnTo>
                <a:lnTo>
                  <a:pt x="181147" y="266607"/>
                </a:lnTo>
                <a:lnTo>
                  <a:pt x="183790" y="265813"/>
                </a:lnTo>
                <a:lnTo>
                  <a:pt x="186169" y="265019"/>
                </a:lnTo>
                <a:lnTo>
                  <a:pt x="188813" y="263695"/>
                </a:lnTo>
                <a:lnTo>
                  <a:pt x="190928" y="262636"/>
                </a:lnTo>
                <a:lnTo>
                  <a:pt x="193042" y="261048"/>
                </a:lnTo>
                <a:lnTo>
                  <a:pt x="194893" y="259459"/>
                </a:lnTo>
                <a:lnTo>
                  <a:pt x="196743" y="257606"/>
                </a:lnTo>
                <a:lnTo>
                  <a:pt x="198329" y="255752"/>
                </a:lnTo>
                <a:lnTo>
                  <a:pt x="199651" y="253634"/>
                </a:lnTo>
                <a:lnTo>
                  <a:pt x="200709" y="250987"/>
                </a:lnTo>
                <a:lnTo>
                  <a:pt x="201502" y="248869"/>
                </a:lnTo>
                <a:lnTo>
                  <a:pt x="202295" y="246486"/>
                </a:lnTo>
                <a:lnTo>
                  <a:pt x="202559" y="243574"/>
                </a:lnTo>
                <a:lnTo>
                  <a:pt x="202559" y="241191"/>
                </a:lnTo>
                <a:lnTo>
                  <a:pt x="202559" y="206243"/>
                </a:lnTo>
                <a:lnTo>
                  <a:pt x="202559" y="203861"/>
                </a:lnTo>
                <a:lnTo>
                  <a:pt x="202295" y="200948"/>
                </a:lnTo>
                <a:lnTo>
                  <a:pt x="201502" y="198566"/>
                </a:lnTo>
                <a:lnTo>
                  <a:pt x="200709" y="196448"/>
                </a:lnTo>
                <a:lnTo>
                  <a:pt x="199651" y="193800"/>
                </a:lnTo>
                <a:lnTo>
                  <a:pt x="198329" y="191682"/>
                </a:lnTo>
                <a:lnTo>
                  <a:pt x="196743" y="189829"/>
                </a:lnTo>
                <a:lnTo>
                  <a:pt x="194893" y="187975"/>
                </a:lnTo>
                <a:lnTo>
                  <a:pt x="193042" y="186387"/>
                </a:lnTo>
                <a:lnTo>
                  <a:pt x="190928" y="185063"/>
                </a:lnTo>
                <a:lnTo>
                  <a:pt x="188813" y="183739"/>
                </a:lnTo>
                <a:lnTo>
                  <a:pt x="186169" y="182416"/>
                </a:lnTo>
                <a:lnTo>
                  <a:pt x="183790" y="181621"/>
                </a:lnTo>
                <a:lnTo>
                  <a:pt x="181147" y="180827"/>
                </a:lnTo>
                <a:lnTo>
                  <a:pt x="178503" y="180562"/>
                </a:lnTo>
                <a:lnTo>
                  <a:pt x="175595" y="180298"/>
                </a:lnTo>
                <a:lnTo>
                  <a:pt x="139643" y="180298"/>
                </a:lnTo>
                <a:close/>
                <a:moveTo>
                  <a:pt x="106335" y="0"/>
                </a:moveTo>
                <a:lnTo>
                  <a:pt x="344516" y="0"/>
                </a:lnTo>
                <a:lnTo>
                  <a:pt x="347688" y="265"/>
                </a:lnTo>
                <a:lnTo>
                  <a:pt x="351125" y="794"/>
                </a:lnTo>
                <a:lnTo>
                  <a:pt x="353768" y="1853"/>
                </a:lnTo>
                <a:lnTo>
                  <a:pt x="356940" y="3442"/>
                </a:lnTo>
                <a:lnTo>
                  <a:pt x="359848" y="5295"/>
                </a:lnTo>
                <a:lnTo>
                  <a:pt x="362227" y="7413"/>
                </a:lnTo>
                <a:lnTo>
                  <a:pt x="364607" y="9796"/>
                </a:lnTo>
                <a:lnTo>
                  <a:pt x="366986" y="12708"/>
                </a:lnTo>
                <a:lnTo>
                  <a:pt x="369101" y="15885"/>
                </a:lnTo>
                <a:lnTo>
                  <a:pt x="370951" y="18798"/>
                </a:lnTo>
                <a:lnTo>
                  <a:pt x="372537" y="22504"/>
                </a:lnTo>
                <a:lnTo>
                  <a:pt x="373595" y="26475"/>
                </a:lnTo>
                <a:lnTo>
                  <a:pt x="374916" y="30447"/>
                </a:lnTo>
                <a:lnTo>
                  <a:pt x="375445" y="34418"/>
                </a:lnTo>
                <a:lnTo>
                  <a:pt x="376238" y="38654"/>
                </a:lnTo>
                <a:lnTo>
                  <a:pt x="376238" y="43155"/>
                </a:lnTo>
                <a:lnTo>
                  <a:pt x="376238" y="368008"/>
                </a:lnTo>
                <a:lnTo>
                  <a:pt x="376238" y="372509"/>
                </a:lnTo>
                <a:lnTo>
                  <a:pt x="375445" y="376745"/>
                </a:lnTo>
                <a:lnTo>
                  <a:pt x="374916" y="380716"/>
                </a:lnTo>
                <a:lnTo>
                  <a:pt x="373595" y="384688"/>
                </a:lnTo>
                <a:lnTo>
                  <a:pt x="372537" y="388394"/>
                </a:lnTo>
                <a:lnTo>
                  <a:pt x="370951" y="392366"/>
                </a:lnTo>
                <a:lnTo>
                  <a:pt x="369101" y="395278"/>
                </a:lnTo>
                <a:lnTo>
                  <a:pt x="366986" y="398455"/>
                </a:lnTo>
                <a:lnTo>
                  <a:pt x="364607" y="401367"/>
                </a:lnTo>
                <a:lnTo>
                  <a:pt x="362227" y="403750"/>
                </a:lnTo>
                <a:lnTo>
                  <a:pt x="359848" y="405868"/>
                </a:lnTo>
                <a:lnTo>
                  <a:pt x="356940" y="407721"/>
                </a:lnTo>
                <a:lnTo>
                  <a:pt x="353768" y="409310"/>
                </a:lnTo>
                <a:lnTo>
                  <a:pt x="351125" y="410369"/>
                </a:lnTo>
                <a:lnTo>
                  <a:pt x="347688" y="410898"/>
                </a:lnTo>
                <a:lnTo>
                  <a:pt x="344516" y="411163"/>
                </a:lnTo>
                <a:lnTo>
                  <a:pt x="106335" y="411163"/>
                </a:lnTo>
                <a:lnTo>
                  <a:pt x="102899" y="410898"/>
                </a:lnTo>
                <a:lnTo>
                  <a:pt x="99726" y="410369"/>
                </a:lnTo>
                <a:lnTo>
                  <a:pt x="97083" y="409310"/>
                </a:lnTo>
                <a:lnTo>
                  <a:pt x="93911" y="407721"/>
                </a:lnTo>
                <a:lnTo>
                  <a:pt x="91003" y="405868"/>
                </a:lnTo>
                <a:lnTo>
                  <a:pt x="88624" y="403750"/>
                </a:lnTo>
                <a:lnTo>
                  <a:pt x="86244" y="401367"/>
                </a:lnTo>
                <a:lnTo>
                  <a:pt x="83865" y="398455"/>
                </a:lnTo>
                <a:lnTo>
                  <a:pt x="81750" y="395278"/>
                </a:lnTo>
                <a:lnTo>
                  <a:pt x="79900" y="392366"/>
                </a:lnTo>
                <a:lnTo>
                  <a:pt x="78314" y="388394"/>
                </a:lnTo>
                <a:lnTo>
                  <a:pt x="77257" y="384688"/>
                </a:lnTo>
                <a:lnTo>
                  <a:pt x="75935" y="380716"/>
                </a:lnTo>
                <a:lnTo>
                  <a:pt x="75406" y="376745"/>
                </a:lnTo>
                <a:lnTo>
                  <a:pt x="74613" y="372509"/>
                </a:lnTo>
                <a:lnTo>
                  <a:pt x="74613" y="368008"/>
                </a:lnTo>
                <a:lnTo>
                  <a:pt x="74613" y="43155"/>
                </a:lnTo>
                <a:lnTo>
                  <a:pt x="74613" y="38654"/>
                </a:lnTo>
                <a:lnTo>
                  <a:pt x="75406" y="34418"/>
                </a:lnTo>
                <a:lnTo>
                  <a:pt x="75935" y="30447"/>
                </a:lnTo>
                <a:lnTo>
                  <a:pt x="77257" y="26475"/>
                </a:lnTo>
                <a:lnTo>
                  <a:pt x="78314" y="22504"/>
                </a:lnTo>
                <a:lnTo>
                  <a:pt x="79900" y="18798"/>
                </a:lnTo>
                <a:lnTo>
                  <a:pt x="81750" y="15885"/>
                </a:lnTo>
                <a:lnTo>
                  <a:pt x="83865" y="12708"/>
                </a:lnTo>
                <a:lnTo>
                  <a:pt x="86244" y="9796"/>
                </a:lnTo>
                <a:lnTo>
                  <a:pt x="88624" y="7413"/>
                </a:lnTo>
                <a:lnTo>
                  <a:pt x="91003" y="5295"/>
                </a:lnTo>
                <a:lnTo>
                  <a:pt x="93911" y="3442"/>
                </a:lnTo>
                <a:lnTo>
                  <a:pt x="97083" y="1853"/>
                </a:lnTo>
                <a:lnTo>
                  <a:pt x="99726" y="794"/>
                </a:lnTo>
                <a:lnTo>
                  <a:pt x="102899" y="265"/>
                </a:lnTo>
                <a:lnTo>
                  <a:pt x="106335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酒杯"/>
          <p:cNvSpPr/>
          <p:nvPr/>
        </p:nvSpPr>
        <p:spPr bwMode="auto">
          <a:xfrm>
            <a:off x="695325" y="2423160"/>
            <a:ext cx="426720" cy="795020"/>
          </a:xfrm>
          <a:custGeom>
            <a:avLst/>
            <a:gdLst/>
            <a:ahLst/>
            <a:cxnLst/>
            <a:rect l="0" t="0" r="r" b="b"/>
            <a:pathLst>
              <a:path w="1517650" h="4295775">
                <a:moveTo>
                  <a:pt x="12700" y="908050"/>
                </a:moveTo>
                <a:lnTo>
                  <a:pt x="15875" y="911225"/>
                </a:lnTo>
                <a:lnTo>
                  <a:pt x="19050" y="927100"/>
                </a:lnTo>
                <a:lnTo>
                  <a:pt x="28575" y="958850"/>
                </a:lnTo>
                <a:lnTo>
                  <a:pt x="41275" y="1000125"/>
                </a:lnTo>
                <a:lnTo>
                  <a:pt x="60325" y="1050925"/>
                </a:lnTo>
                <a:lnTo>
                  <a:pt x="92075" y="1111250"/>
                </a:lnTo>
                <a:lnTo>
                  <a:pt x="111125" y="1139825"/>
                </a:lnTo>
                <a:lnTo>
                  <a:pt x="130175" y="1174750"/>
                </a:lnTo>
                <a:lnTo>
                  <a:pt x="155575" y="1206500"/>
                </a:lnTo>
                <a:lnTo>
                  <a:pt x="184150" y="1241425"/>
                </a:lnTo>
                <a:lnTo>
                  <a:pt x="215900" y="1273175"/>
                </a:lnTo>
                <a:lnTo>
                  <a:pt x="250825" y="1304925"/>
                </a:lnTo>
                <a:lnTo>
                  <a:pt x="288925" y="1333500"/>
                </a:lnTo>
                <a:lnTo>
                  <a:pt x="330200" y="1362075"/>
                </a:lnTo>
                <a:lnTo>
                  <a:pt x="374650" y="1390650"/>
                </a:lnTo>
                <a:lnTo>
                  <a:pt x="422275" y="1412875"/>
                </a:lnTo>
                <a:lnTo>
                  <a:pt x="473075" y="1435100"/>
                </a:lnTo>
                <a:lnTo>
                  <a:pt x="527050" y="1450975"/>
                </a:lnTo>
                <a:lnTo>
                  <a:pt x="584200" y="1466850"/>
                </a:lnTo>
                <a:lnTo>
                  <a:pt x="641350" y="1476375"/>
                </a:lnTo>
                <a:lnTo>
                  <a:pt x="698500" y="1482725"/>
                </a:lnTo>
                <a:lnTo>
                  <a:pt x="758825" y="1485900"/>
                </a:lnTo>
                <a:lnTo>
                  <a:pt x="815975" y="1482725"/>
                </a:lnTo>
                <a:lnTo>
                  <a:pt x="876300" y="1476375"/>
                </a:lnTo>
                <a:lnTo>
                  <a:pt x="930275" y="1466850"/>
                </a:lnTo>
                <a:lnTo>
                  <a:pt x="987425" y="1450975"/>
                </a:lnTo>
                <a:lnTo>
                  <a:pt x="1041400" y="1435100"/>
                </a:lnTo>
                <a:lnTo>
                  <a:pt x="1092200" y="1412875"/>
                </a:lnTo>
                <a:lnTo>
                  <a:pt x="1139825" y="1390650"/>
                </a:lnTo>
                <a:lnTo>
                  <a:pt x="1184275" y="1362075"/>
                </a:lnTo>
                <a:lnTo>
                  <a:pt x="1225550" y="1333500"/>
                </a:lnTo>
                <a:lnTo>
                  <a:pt x="1263650" y="1304925"/>
                </a:lnTo>
                <a:lnTo>
                  <a:pt x="1298575" y="1273175"/>
                </a:lnTo>
                <a:lnTo>
                  <a:pt x="1330325" y="1241425"/>
                </a:lnTo>
                <a:lnTo>
                  <a:pt x="1358900" y="1206500"/>
                </a:lnTo>
                <a:lnTo>
                  <a:pt x="1384300" y="1174750"/>
                </a:lnTo>
                <a:lnTo>
                  <a:pt x="1406525" y="1143000"/>
                </a:lnTo>
                <a:lnTo>
                  <a:pt x="1422400" y="1111250"/>
                </a:lnTo>
                <a:lnTo>
                  <a:pt x="1454150" y="1050925"/>
                </a:lnTo>
                <a:lnTo>
                  <a:pt x="1473200" y="1000125"/>
                </a:lnTo>
                <a:lnTo>
                  <a:pt x="1485900" y="958850"/>
                </a:lnTo>
                <a:lnTo>
                  <a:pt x="1495425" y="927100"/>
                </a:lnTo>
                <a:lnTo>
                  <a:pt x="1498600" y="911225"/>
                </a:lnTo>
                <a:lnTo>
                  <a:pt x="1501775" y="908050"/>
                </a:lnTo>
                <a:lnTo>
                  <a:pt x="1504950" y="933450"/>
                </a:lnTo>
                <a:lnTo>
                  <a:pt x="1504950" y="1000125"/>
                </a:lnTo>
                <a:lnTo>
                  <a:pt x="1501775" y="1095375"/>
                </a:lnTo>
                <a:lnTo>
                  <a:pt x="1498600" y="1203325"/>
                </a:lnTo>
                <a:lnTo>
                  <a:pt x="1489075" y="1311275"/>
                </a:lnTo>
                <a:lnTo>
                  <a:pt x="1473200" y="1517650"/>
                </a:lnTo>
                <a:lnTo>
                  <a:pt x="1463675" y="1711325"/>
                </a:lnTo>
                <a:lnTo>
                  <a:pt x="1454150" y="1809750"/>
                </a:lnTo>
                <a:lnTo>
                  <a:pt x="1450975" y="1860550"/>
                </a:lnTo>
                <a:lnTo>
                  <a:pt x="1441450" y="1911350"/>
                </a:lnTo>
                <a:lnTo>
                  <a:pt x="1431925" y="1962150"/>
                </a:lnTo>
                <a:lnTo>
                  <a:pt x="1419225" y="2012950"/>
                </a:lnTo>
                <a:lnTo>
                  <a:pt x="1403350" y="2063750"/>
                </a:lnTo>
                <a:lnTo>
                  <a:pt x="1384300" y="2114550"/>
                </a:lnTo>
                <a:lnTo>
                  <a:pt x="1362075" y="2162175"/>
                </a:lnTo>
                <a:lnTo>
                  <a:pt x="1336675" y="2209800"/>
                </a:lnTo>
                <a:lnTo>
                  <a:pt x="1304925" y="2254250"/>
                </a:lnTo>
                <a:lnTo>
                  <a:pt x="1270000" y="2298700"/>
                </a:lnTo>
                <a:lnTo>
                  <a:pt x="1235075" y="2336800"/>
                </a:lnTo>
                <a:lnTo>
                  <a:pt x="1196975" y="2371725"/>
                </a:lnTo>
                <a:lnTo>
                  <a:pt x="1155700" y="2406650"/>
                </a:lnTo>
                <a:lnTo>
                  <a:pt x="1114425" y="2435225"/>
                </a:lnTo>
                <a:lnTo>
                  <a:pt x="1073150" y="2463800"/>
                </a:lnTo>
                <a:lnTo>
                  <a:pt x="1035050" y="2486025"/>
                </a:lnTo>
                <a:lnTo>
                  <a:pt x="958850" y="2527300"/>
                </a:lnTo>
                <a:lnTo>
                  <a:pt x="841375" y="2587625"/>
                </a:lnTo>
                <a:lnTo>
                  <a:pt x="796925" y="2613025"/>
                </a:lnTo>
                <a:lnTo>
                  <a:pt x="796925" y="4165600"/>
                </a:lnTo>
                <a:lnTo>
                  <a:pt x="844550" y="4168775"/>
                </a:lnTo>
                <a:lnTo>
                  <a:pt x="895350" y="4175125"/>
                </a:lnTo>
                <a:lnTo>
                  <a:pt x="1060450" y="4197350"/>
                </a:lnTo>
                <a:lnTo>
                  <a:pt x="1257300" y="4222750"/>
                </a:lnTo>
                <a:lnTo>
                  <a:pt x="1441450" y="4244975"/>
                </a:lnTo>
                <a:lnTo>
                  <a:pt x="1498600" y="4254500"/>
                </a:lnTo>
                <a:lnTo>
                  <a:pt x="1511300" y="4260850"/>
                </a:lnTo>
                <a:lnTo>
                  <a:pt x="1514475" y="4260850"/>
                </a:lnTo>
                <a:lnTo>
                  <a:pt x="1517650" y="4264025"/>
                </a:lnTo>
                <a:lnTo>
                  <a:pt x="1508125" y="4267200"/>
                </a:lnTo>
                <a:lnTo>
                  <a:pt x="1492250" y="4270375"/>
                </a:lnTo>
                <a:lnTo>
                  <a:pt x="1422400" y="4279900"/>
                </a:lnTo>
                <a:lnTo>
                  <a:pt x="1308100" y="4286250"/>
                </a:lnTo>
                <a:lnTo>
                  <a:pt x="1152525" y="4289425"/>
                </a:lnTo>
                <a:lnTo>
                  <a:pt x="965200" y="4292600"/>
                </a:lnTo>
                <a:lnTo>
                  <a:pt x="758825" y="4295775"/>
                </a:lnTo>
                <a:lnTo>
                  <a:pt x="549275" y="4292600"/>
                </a:lnTo>
                <a:lnTo>
                  <a:pt x="361950" y="4289425"/>
                </a:lnTo>
                <a:lnTo>
                  <a:pt x="209550" y="4286250"/>
                </a:lnTo>
                <a:lnTo>
                  <a:pt x="95250" y="4279900"/>
                </a:lnTo>
                <a:lnTo>
                  <a:pt x="22225" y="4270375"/>
                </a:lnTo>
                <a:lnTo>
                  <a:pt x="6350" y="4267200"/>
                </a:lnTo>
                <a:lnTo>
                  <a:pt x="0" y="4264025"/>
                </a:lnTo>
                <a:lnTo>
                  <a:pt x="0" y="4260850"/>
                </a:lnTo>
                <a:lnTo>
                  <a:pt x="3175" y="4260850"/>
                </a:lnTo>
                <a:lnTo>
                  <a:pt x="15875" y="4254500"/>
                </a:lnTo>
                <a:lnTo>
                  <a:pt x="76200" y="4244975"/>
                </a:lnTo>
                <a:lnTo>
                  <a:pt x="257175" y="4222750"/>
                </a:lnTo>
                <a:lnTo>
                  <a:pt x="454025" y="4197350"/>
                </a:lnTo>
                <a:lnTo>
                  <a:pt x="622300" y="4175125"/>
                </a:lnTo>
                <a:lnTo>
                  <a:pt x="669925" y="4168775"/>
                </a:lnTo>
                <a:lnTo>
                  <a:pt x="717550" y="4165600"/>
                </a:lnTo>
                <a:lnTo>
                  <a:pt x="717550" y="2613025"/>
                </a:lnTo>
                <a:lnTo>
                  <a:pt x="673100" y="2587625"/>
                </a:lnTo>
                <a:lnTo>
                  <a:pt x="555625" y="2527300"/>
                </a:lnTo>
                <a:lnTo>
                  <a:pt x="479425" y="2486025"/>
                </a:lnTo>
                <a:lnTo>
                  <a:pt x="441325" y="2463800"/>
                </a:lnTo>
                <a:lnTo>
                  <a:pt x="400050" y="2435225"/>
                </a:lnTo>
                <a:lnTo>
                  <a:pt x="358775" y="2406650"/>
                </a:lnTo>
                <a:lnTo>
                  <a:pt x="317500" y="2371725"/>
                </a:lnTo>
                <a:lnTo>
                  <a:pt x="279400" y="2336800"/>
                </a:lnTo>
                <a:lnTo>
                  <a:pt x="244475" y="2298700"/>
                </a:lnTo>
                <a:lnTo>
                  <a:pt x="209550" y="2254250"/>
                </a:lnTo>
                <a:lnTo>
                  <a:pt x="177800" y="2209800"/>
                </a:lnTo>
                <a:lnTo>
                  <a:pt x="152400" y="2162175"/>
                </a:lnTo>
                <a:lnTo>
                  <a:pt x="130175" y="2114550"/>
                </a:lnTo>
                <a:lnTo>
                  <a:pt x="111125" y="2063750"/>
                </a:lnTo>
                <a:lnTo>
                  <a:pt x="95250" y="2012950"/>
                </a:lnTo>
                <a:lnTo>
                  <a:pt x="82550" y="1962150"/>
                </a:lnTo>
                <a:lnTo>
                  <a:pt x="73025" y="1911350"/>
                </a:lnTo>
                <a:lnTo>
                  <a:pt x="63500" y="1860550"/>
                </a:lnTo>
                <a:lnTo>
                  <a:pt x="60325" y="1809750"/>
                </a:lnTo>
                <a:lnTo>
                  <a:pt x="50800" y="1711325"/>
                </a:lnTo>
                <a:lnTo>
                  <a:pt x="41275" y="1517650"/>
                </a:lnTo>
                <a:lnTo>
                  <a:pt x="25400" y="1311275"/>
                </a:lnTo>
                <a:lnTo>
                  <a:pt x="19050" y="1203325"/>
                </a:lnTo>
                <a:lnTo>
                  <a:pt x="12700" y="1095375"/>
                </a:lnTo>
                <a:lnTo>
                  <a:pt x="9525" y="1000125"/>
                </a:lnTo>
                <a:lnTo>
                  <a:pt x="9525" y="933450"/>
                </a:lnTo>
                <a:lnTo>
                  <a:pt x="12700" y="908050"/>
                </a:lnTo>
                <a:close/>
                <a:moveTo>
                  <a:pt x="1174750" y="0"/>
                </a:moveTo>
                <a:lnTo>
                  <a:pt x="1193800" y="3175"/>
                </a:lnTo>
                <a:lnTo>
                  <a:pt x="1212850" y="9525"/>
                </a:lnTo>
                <a:lnTo>
                  <a:pt x="1241425" y="25400"/>
                </a:lnTo>
                <a:lnTo>
                  <a:pt x="1270000" y="47625"/>
                </a:lnTo>
                <a:lnTo>
                  <a:pt x="1301750" y="76200"/>
                </a:lnTo>
                <a:lnTo>
                  <a:pt x="1339850" y="117475"/>
                </a:lnTo>
                <a:lnTo>
                  <a:pt x="1374775" y="165100"/>
                </a:lnTo>
                <a:lnTo>
                  <a:pt x="1393825" y="196850"/>
                </a:lnTo>
                <a:lnTo>
                  <a:pt x="1412875" y="231775"/>
                </a:lnTo>
                <a:lnTo>
                  <a:pt x="1428750" y="266700"/>
                </a:lnTo>
                <a:lnTo>
                  <a:pt x="1447800" y="311150"/>
                </a:lnTo>
                <a:lnTo>
                  <a:pt x="1460500" y="355600"/>
                </a:lnTo>
                <a:lnTo>
                  <a:pt x="1473200" y="406400"/>
                </a:lnTo>
                <a:lnTo>
                  <a:pt x="1485900" y="463550"/>
                </a:lnTo>
                <a:lnTo>
                  <a:pt x="1492250" y="523875"/>
                </a:lnTo>
                <a:lnTo>
                  <a:pt x="1495425" y="587375"/>
                </a:lnTo>
                <a:lnTo>
                  <a:pt x="1492250" y="650875"/>
                </a:lnTo>
                <a:lnTo>
                  <a:pt x="1485900" y="717550"/>
                </a:lnTo>
                <a:lnTo>
                  <a:pt x="1473200" y="781050"/>
                </a:lnTo>
                <a:lnTo>
                  <a:pt x="1457325" y="844550"/>
                </a:lnTo>
                <a:lnTo>
                  <a:pt x="1435100" y="904875"/>
                </a:lnTo>
                <a:lnTo>
                  <a:pt x="1422400" y="936625"/>
                </a:lnTo>
                <a:lnTo>
                  <a:pt x="1406525" y="971550"/>
                </a:lnTo>
                <a:lnTo>
                  <a:pt x="1384300" y="1012825"/>
                </a:lnTo>
                <a:lnTo>
                  <a:pt x="1355725" y="1057275"/>
                </a:lnTo>
                <a:lnTo>
                  <a:pt x="1323975" y="1101725"/>
                </a:lnTo>
                <a:lnTo>
                  <a:pt x="1289050" y="1146175"/>
                </a:lnTo>
                <a:lnTo>
                  <a:pt x="1247775" y="1190625"/>
                </a:lnTo>
                <a:lnTo>
                  <a:pt x="1203325" y="1231900"/>
                </a:lnTo>
                <a:lnTo>
                  <a:pt x="1152525" y="1270000"/>
                </a:lnTo>
                <a:lnTo>
                  <a:pt x="1098550" y="1304925"/>
                </a:lnTo>
                <a:lnTo>
                  <a:pt x="1038225" y="1333500"/>
                </a:lnTo>
                <a:lnTo>
                  <a:pt x="977900" y="1355725"/>
                </a:lnTo>
                <a:lnTo>
                  <a:pt x="914400" y="1374775"/>
                </a:lnTo>
                <a:lnTo>
                  <a:pt x="844550" y="1384300"/>
                </a:lnTo>
                <a:lnTo>
                  <a:pt x="774700" y="1390650"/>
                </a:lnTo>
                <a:lnTo>
                  <a:pt x="704850" y="1387475"/>
                </a:lnTo>
                <a:lnTo>
                  <a:pt x="631825" y="1377950"/>
                </a:lnTo>
                <a:lnTo>
                  <a:pt x="593725" y="1371600"/>
                </a:lnTo>
                <a:lnTo>
                  <a:pt x="555625" y="1362075"/>
                </a:lnTo>
                <a:lnTo>
                  <a:pt x="517525" y="1349375"/>
                </a:lnTo>
                <a:lnTo>
                  <a:pt x="479425" y="1333500"/>
                </a:lnTo>
                <a:lnTo>
                  <a:pt x="441325" y="1317625"/>
                </a:lnTo>
                <a:lnTo>
                  <a:pt x="403225" y="1295400"/>
                </a:lnTo>
                <a:lnTo>
                  <a:pt x="365125" y="1273175"/>
                </a:lnTo>
                <a:lnTo>
                  <a:pt x="327025" y="1247775"/>
                </a:lnTo>
                <a:lnTo>
                  <a:pt x="288925" y="1216025"/>
                </a:lnTo>
                <a:lnTo>
                  <a:pt x="250825" y="1181100"/>
                </a:lnTo>
                <a:lnTo>
                  <a:pt x="215900" y="1143000"/>
                </a:lnTo>
                <a:lnTo>
                  <a:pt x="180975" y="1095375"/>
                </a:lnTo>
                <a:lnTo>
                  <a:pt x="161925" y="1066800"/>
                </a:lnTo>
                <a:lnTo>
                  <a:pt x="146050" y="1038225"/>
                </a:lnTo>
                <a:lnTo>
                  <a:pt x="133350" y="1006475"/>
                </a:lnTo>
                <a:lnTo>
                  <a:pt x="117475" y="971550"/>
                </a:lnTo>
                <a:lnTo>
                  <a:pt x="104775" y="933450"/>
                </a:lnTo>
                <a:lnTo>
                  <a:pt x="95250" y="895350"/>
                </a:lnTo>
                <a:lnTo>
                  <a:pt x="88900" y="850900"/>
                </a:lnTo>
                <a:lnTo>
                  <a:pt x="82550" y="806450"/>
                </a:lnTo>
                <a:lnTo>
                  <a:pt x="79375" y="758825"/>
                </a:lnTo>
                <a:lnTo>
                  <a:pt x="82550" y="711200"/>
                </a:lnTo>
                <a:lnTo>
                  <a:pt x="88900" y="663575"/>
                </a:lnTo>
                <a:lnTo>
                  <a:pt x="98425" y="615950"/>
                </a:lnTo>
                <a:lnTo>
                  <a:pt x="111125" y="574675"/>
                </a:lnTo>
                <a:lnTo>
                  <a:pt x="123825" y="533400"/>
                </a:lnTo>
                <a:lnTo>
                  <a:pt x="139700" y="498475"/>
                </a:lnTo>
                <a:lnTo>
                  <a:pt x="158750" y="463550"/>
                </a:lnTo>
                <a:lnTo>
                  <a:pt x="177800" y="434975"/>
                </a:lnTo>
                <a:lnTo>
                  <a:pt x="196850" y="406400"/>
                </a:lnTo>
                <a:lnTo>
                  <a:pt x="215900" y="381000"/>
                </a:lnTo>
                <a:lnTo>
                  <a:pt x="238125" y="358775"/>
                </a:lnTo>
                <a:lnTo>
                  <a:pt x="279400" y="320675"/>
                </a:lnTo>
                <a:lnTo>
                  <a:pt x="323850" y="288925"/>
                </a:lnTo>
                <a:lnTo>
                  <a:pt x="371475" y="263525"/>
                </a:lnTo>
                <a:lnTo>
                  <a:pt x="415925" y="244475"/>
                </a:lnTo>
                <a:lnTo>
                  <a:pt x="460375" y="231775"/>
                </a:lnTo>
                <a:lnTo>
                  <a:pt x="508000" y="225425"/>
                </a:lnTo>
                <a:lnTo>
                  <a:pt x="552450" y="222250"/>
                </a:lnTo>
                <a:lnTo>
                  <a:pt x="596900" y="222250"/>
                </a:lnTo>
                <a:lnTo>
                  <a:pt x="641350" y="228600"/>
                </a:lnTo>
                <a:lnTo>
                  <a:pt x="685800" y="238125"/>
                </a:lnTo>
                <a:lnTo>
                  <a:pt x="730250" y="254000"/>
                </a:lnTo>
                <a:lnTo>
                  <a:pt x="771525" y="273050"/>
                </a:lnTo>
                <a:lnTo>
                  <a:pt x="812800" y="295275"/>
                </a:lnTo>
                <a:lnTo>
                  <a:pt x="854075" y="323850"/>
                </a:lnTo>
                <a:lnTo>
                  <a:pt x="895350" y="361950"/>
                </a:lnTo>
                <a:lnTo>
                  <a:pt x="914400" y="384175"/>
                </a:lnTo>
                <a:lnTo>
                  <a:pt x="933450" y="406400"/>
                </a:lnTo>
                <a:lnTo>
                  <a:pt x="949325" y="434975"/>
                </a:lnTo>
                <a:lnTo>
                  <a:pt x="968375" y="466725"/>
                </a:lnTo>
                <a:lnTo>
                  <a:pt x="981075" y="501650"/>
                </a:lnTo>
                <a:lnTo>
                  <a:pt x="993775" y="539750"/>
                </a:lnTo>
                <a:lnTo>
                  <a:pt x="1000125" y="584200"/>
                </a:lnTo>
                <a:lnTo>
                  <a:pt x="1003300" y="631825"/>
                </a:lnTo>
                <a:lnTo>
                  <a:pt x="1003300" y="682625"/>
                </a:lnTo>
                <a:lnTo>
                  <a:pt x="993775" y="727075"/>
                </a:lnTo>
                <a:lnTo>
                  <a:pt x="981075" y="771525"/>
                </a:lnTo>
                <a:lnTo>
                  <a:pt x="968375" y="809625"/>
                </a:lnTo>
                <a:lnTo>
                  <a:pt x="949325" y="841375"/>
                </a:lnTo>
                <a:lnTo>
                  <a:pt x="930275" y="869950"/>
                </a:lnTo>
                <a:lnTo>
                  <a:pt x="911225" y="892175"/>
                </a:lnTo>
                <a:lnTo>
                  <a:pt x="892175" y="914400"/>
                </a:lnTo>
                <a:lnTo>
                  <a:pt x="869950" y="930275"/>
                </a:lnTo>
                <a:lnTo>
                  <a:pt x="850900" y="946150"/>
                </a:lnTo>
                <a:lnTo>
                  <a:pt x="809625" y="968375"/>
                </a:lnTo>
                <a:lnTo>
                  <a:pt x="768350" y="981075"/>
                </a:lnTo>
                <a:lnTo>
                  <a:pt x="727075" y="990600"/>
                </a:lnTo>
                <a:lnTo>
                  <a:pt x="685800" y="990600"/>
                </a:lnTo>
                <a:lnTo>
                  <a:pt x="644525" y="987425"/>
                </a:lnTo>
                <a:lnTo>
                  <a:pt x="606425" y="977900"/>
                </a:lnTo>
                <a:lnTo>
                  <a:pt x="568325" y="965200"/>
                </a:lnTo>
                <a:lnTo>
                  <a:pt x="533400" y="946150"/>
                </a:lnTo>
                <a:lnTo>
                  <a:pt x="498475" y="920750"/>
                </a:lnTo>
                <a:lnTo>
                  <a:pt x="482600" y="904875"/>
                </a:lnTo>
                <a:lnTo>
                  <a:pt x="466725" y="889000"/>
                </a:lnTo>
                <a:lnTo>
                  <a:pt x="450850" y="866775"/>
                </a:lnTo>
                <a:lnTo>
                  <a:pt x="434975" y="844550"/>
                </a:lnTo>
                <a:lnTo>
                  <a:pt x="422275" y="815975"/>
                </a:lnTo>
                <a:lnTo>
                  <a:pt x="412750" y="781050"/>
                </a:lnTo>
                <a:lnTo>
                  <a:pt x="406400" y="746125"/>
                </a:lnTo>
                <a:lnTo>
                  <a:pt x="406400" y="704850"/>
                </a:lnTo>
                <a:lnTo>
                  <a:pt x="409575" y="666750"/>
                </a:lnTo>
                <a:lnTo>
                  <a:pt x="419100" y="631825"/>
                </a:lnTo>
                <a:lnTo>
                  <a:pt x="431800" y="600075"/>
                </a:lnTo>
                <a:lnTo>
                  <a:pt x="447675" y="574675"/>
                </a:lnTo>
                <a:lnTo>
                  <a:pt x="463550" y="555625"/>
                </a:lnTo>
                <a:lnTo>
                  <a:pt x="479425" y="539750"/>
                </a:lnTo>
                <a:lnTo>
                  <a:pt x="495300" y="527050"/>
                </a:lnTo>
                <a:lnTo>
                  <a:pt x="511175" y="514350"/>
                </a:lnTo>
                <a:lnTo>
                  <a:pt x="527050" y="508000"/>
                </a:lnTo>
                <a:lnTo>
                  <a:pt x="542925" y="501650"/>
                </a:lnTo>
                <a:lnTo>
                  <a:pt x="574675" y="492125"/>
                </a:lnTo>
                <a:lnTo>
                  <a:pt x="606425" y="488950"/>
                </a:lnTo>
                <a:lnTo>
                  <a:pt x="635000" y="492125"/>
                </a:lnTo>
                <a:lnTo>
                  <a:pt x="663575" y="498475"/>
                </a:lnTo>
                <a:lnTo>
                  <a:pt x="688975" y="511175"/>
                </a:lnTo>
                <a:lnTo>
                  <a:pt x="714375" y="527050"/>
                </a:lnTo>
                <a:lnTo>
                  <a:pt x="739775" y="546100"/>
                </a:lnTo>
                <a:lnTo>
                  <a:pt x="762000" y="571500"/>
                </a:lnTo>
                <a:lnTo>
                  <a:pt x="771525" y="587375"/>
                </a:lnTo>
                <a:lnTo>
                  <a:pt x="777875" y="606425"/>
                </a:lnTo>
                <a:lnTo>
                  <a:pt x="784225" y="628650"/>
                </a:lnTo>
                <a:lnTo>
                  <a:pt x="787400" y="650875"/>
                </a:lnTo>
                <a:lnTo>
                  <a:pt x="790575" y="676275"/>
                </a:lnTo>
                <a:lnTo>
                  <a:pt x="784225" y="701675"/>
                </a:lnTo>
                <a:lnTo>
                  <a:pt x="777875" y="723900"/>
                </a:lnTo>
                <a:lnTo>
                  <a:pt x="771525" y="739775"/>
                </a:lnTo>
                <a:lnTo>
                  <a:pt x="752475" y="765175"/>
                </a:lnTo>
                <a:lnTo>
                  <a:pt x="733425" y="784225"/>
                </a:lnTo>
                <a:lnTo>
                  <a:pt x="714375" y="793750"/>
                </a:lnTo>
                <a:lnTo>
                  <a:pt x="698500" y="800100"/>
                </a:lnTo>
                <a:lnTo>
                  <a:pt x="682625" y="803275"/>
                </a:lnTo>
                <a:lnTo>
                  <a:pt x="666750" y="803275"/>
                </a:lnTo>
                <a:lnTo>
                  <a:pt x="641350" y="800100"/>
                </a:lnTo>
                <a:lnTo>
                  <a:pt x="619125" y="790575"/>
                </a:lnTo>
                <a:lnTo>
                  <a:pt x="603250" y="781050"/>
                </a:lnTo>
                <a:lnTo>
                  <a:pt x="593725" y="771525"/>
                </a:lnTo>
                <a:lnTo>
                  <a:pt x="587375" y="762000"/>
                </a:lnTo>
                <a:lnTo>
                  <a:pt x="584200" y="758825"/>
                </a:lnTo>
                <a:lnTo>
                  <a:pt x="587375" y="758825"/>
                </a:lnTo>
                <a:lnTo>
                  <a:pt x="593725" y="758825"/>
                </a:lnTo>
                <a:lnTo>
                  <a:pt x="622300" y="768350"/>
                </a:lnTo>
                <a:lnTo>
                  <a:pt x="641350" y="768350"/>
                </a:lnTo>
                <a:lnTo>
                  <a:pt x="666750" y="768350"/>
                </a:lnTo>
                <a:lnTo>
                  <a:pt x="679450" y="765175"/>
                </a:lnTo>
                <a:lnTo>
                  <a:pt x="695325" y="758825"/>
                </a:lnTo>
                <a:lnTo>
                  <a:pt x="708025" y="752475"/>
                </a:lnTo>
                <a:lnTo>
                  <a:pt x="723900" y="739775"/>
                </a:lnTo>
                <a:lnTo>
                  <a:pt x="736600" y="727075"/>
                </a:lnTo>
                <a:lnTo>
                  <a:pt x="746125" y="708025"/>
                </a:lnTo>
                <a:lnTo>
                  <a:pt x="755650" y="685800"/>
                </a:lnTo>
                <a:lnTo>
                  <a:pt x="755650" y="676275"/>
                </a:lnTo>
                <a:lnTo>
                  <a:pt x="755650" y="663575"/>
                </a:lnTo>
                <a:lnTo>
                  <a:pt x="749300" y="641350"/>
                </a:lnTo>
                <a:lnTo>
                  <a:pt x="736600" y="622300"/>
                </a:lnTo>
                <a:lnTo>
                  <a:pt x="720725" y="606425"/>
                </a:lnTo>
                <a:lnTo>
                  <a:pt x="698500" y="590550"/>
                </a:lnTo>
                <a:lnTo>
                  <a:pt x="676275" y="581025"/>
                </a:lnTo>
                <a:lnTo>
                  <a:pt x="654050" y="574675"/>
                </a:lnTo>
                <a:lnTo>
                  <a:pt x="628650" y="571500"/>
                </a:lnTo>
                <a:lnTo>
                  <a:pt x="603250" y="571500"/>
                </a:lnTo>
                <a:lnTo>
                  <a:pt x="577850" y="574675"/>
                </a:lnTo>
                <a:lnTo>
                  <a:pt x="552450" y="584200"/>
                </a:lnTo>
                <a:lnTo>
                  <a:pt x="527050" y="600075"/>
                </a:lnTo>
                <a:lnTo>
                  <a:pt x="504825" y="619125"/>
                </a:lnTo>
                <a:lnTo>
                  <a:pt x="482600" y="644525"/>
                </a:lnTo>
                <a:lnTo>
                  <a:pt x="476250" y="660400"/>
                </a:lnTo>
                <a:lnTo>
                  <a:pt x="469900" y="676275"/>
                </a:lnTo>
                <a:lnTo>
                  <a:pt x="466725" y="692150"/>
                </a:lnTo>
                <a:lnTo>
                  <a:pt x="463550" y="708025"/>
                </a:lnTo>
                <a:lnTo>
                  <a:pt x="463550" y="720725"/>
                </a:lnTo>
                <a:lnTo>
                  <a:pt x="466725" y="736600"/>
                </a:lnTo>
                <a:lnTo>
                  <a:pt x="473075" y="752475"/>
                </a:lnTo>
                <a:lnTo>
                  <a:pt x="482600" y="768350"/>
                </a:lnTo>
                <a:lnTo>
                  <a:pt x="492125" y="784225"/>
                </a:lnTo>
                <a:lnTo>
                  <a:pt x="501650" y="796925"/>
                </a:lnTo>
                <a:lnTo>
                  <a:pt x="527050" y="819150"/>
                </a:lnTo>
                <a:lnTo>
                  <a:pt x="558800" y="838200"/>
                </a:lnTo>
                <a:lnTo>
                  <a:pt x="587375" y="854075"/>
                </a:lnTo>
                <a:lnTo>
                  <a:pt x="622300" y="863600"/>
                </a:lnTo>
                <a:lnTo>
                  <a:pt x="654050" y="866775"/>
                </a:lnTo>
                <a:lnTo>
                  <a:pt x="688975" y="869950"/>
                </a:lnTo>
                <a:lnTo>
                  <a:pt x="723900" y="863600"/>
                </a:lnTo>
                <a:lnTo>
                  <a:pt x="758825" y="857250"/>
                </a:lnTo>
                <a:lnTo>
                  <a:pt x="793750" y="841375"/>
                </a:lnTo>
                <a:lnTo>
                  <a:pt x="825500" y="822325"/>
                </a:lnTo>
                <a:lnTo>
                  <a:pt x="854075" y="796925"/>
                </a:lnTo>
                <a:lnTo>
                  <a:pt x="882650" y="765175"/>
                </a:lnTo>
                <a:lnTo>
                  <a:pt x="895350" y="746125"/>
                </a:lnTo>
                <a:lnTo>
                  <a:pt x="904875" y="727075"/>
                </a:lnTo>
                <a:lnTo>
                  <a:pt x="911225" y="704850"/>
                </a:lnTo>
                <a:lnTo>
                  <a:pt x="917575" y="685800"/>
                </a:lnTo>
                <a:lnTo>
                  <a:pt x="920750" y="663575"/>
                </a:lnTo>
                <a:lnTo>
                  <a:pt x="920750" y="644525"/>
                </a:lnTo>
                <a:lnTo>
                  <a:pt x="917575" y="625475"/>
                </a:lnTo>
                <a:lnTo>
                  <a:pt x="914400" y="603250"/>
                </a:lnTo>
                <a:lnTo>
                  <a:pt x="908050" y="584200"/>
                </a:lnTo>
                <a:lnTo>
                  <a:pt x="898525" y="561975"/>
                </a:lnTo>
                <a:lnTo>
                  <a:pt x="889000" y="542925"/>
                </a:lnTo>
                <a:lnTo>
                  <a:pt x="876300" y="527050"/>
                </a:lnTo>
                <a:lnTo>
                  <a:pt x="847725" y="495300"/>
                </a:lnTo>
                <a:lnTo>
                  <a:pt x="815975" y="466725"/>
                </a:lnTo>
                <a:lnTo>
                  <a:pt x="777875" y="444500"/>
                </a:lnTo>
                <a:lnTo>
                  <a:pt x="742950" y="425450"/>
                </a:lnTo>
                <a:lnTo>
                  <a:pt x="704850" y="412750"/>
                </a:lnTo>
                <a:lnTo>
                  <a:pt x="666750" y="400050"/>
                </a:lnTo>
                <a:lnTo>
                  <a:pt x="628650" y="393700"/>
                </a:lnTo>
                <a:lnTo>
                  <a:pt x="587375" y="390525"/>
                </a:lnTo>
                <a:lnTo>
                  <a:pt x="549275" y="390525"/>
                </a:lnTo>
                <a:lnTo>
                  <a:pt x="511175" y="396875"/>
                </a:lnTo>
                <a:lnTo>
                  <a:pt x="469900" y="403225"/>
                </a:lnTo>
                <a:lnTo>
                  <a:pt x="431800" y="415925"/>
                </a:lnTo>
                <a:lnTo>
                  <a:pt x="393700" y="434975"/>
                </a:lnTo>
                <a:lnTo>
                  <a:pt x="358775" y="454025"/>
                </a:lnTo>
                <a:lnTo>
                  <a:pt x="323850" y="482600"/>
                </a:lnTo>
                <a:lnTo>
                  <a:pt x="292100" y="511175"/>
                </a:lnTo>
                <a:lnTo>
                  <a:pt x="260350" y="549275"/>
                </a:lnTo>
                <a:lnTo>
                  <a:pt x="234950" y="590550"/>
                </a:lnTo>
                <a:lnTo>
                  <a:pt x="215900" y="635000"/>
                </a:lnTo>
                <a:lnTo>
                  <a:pt x="200025" y="679450"/>
                </a:lnTo>
                <a:lnTo>
                  <a:pt x="193675" y="723900"/>
                </a:lnTo>
                <a:lnTo>
                  <a:pt x="193675" y="771525"/>
                </a:lnTo>
                <a:lnTo>
                  <a:pt x="203200" y="815975"/>
                </a:lnTo>
                <a:lnTo>
                  <a:pt x="215900" y="860425"/>
                </a:lnTo>
                <a:lnTo>
                  <a:pt x="234950" y="901700"/>
                </a:lnTo>
                <a:lnTo>
                  <a:pt x="260350" y="939800"/>
                </a:lnTo>
                <a:lnTo>
                  <a:pt x="285750" y="974725"/>
                </a:lnTo>
                <a:lnTo>
                  <a:pt x="314325" y="1006475"/>
                </a:lnTo>
                <a:lnTo>
                  <a:pt x="346075" y="1031875"/>
                </a:lnTo>
                <a:lnTo>
                  <a:pt x="377825" y="1057275"/>
                </a:lnTo>
                <a:lnTo>
                  <a:pt x="412750" y="1079500"/>
                </a:lnTo>
                <a:lnTo>
                  <a:pt x="444500" y="1098550"/>
                </a:lnTo>
                <a:lnTo>
                  <a:pt x="479425" y="1114425"/>
                </a:lnTo>
                <a:lnTo>
                  <a:pt x="514350" y="1127125"/>
                </a:lnTo>
                <a:lnTo>
                  <a:pt x="546100" y="1139825"/>
                </a:lnTo>
                <a:lnTo>
                  <a:pt x="581025" y="1149350"/>
                </a:lnTo>
                <a:lnTo>
                  <a:pt x="647700" y="1165225"/>
                </a:lnTo>
                <a:lnTo>
                  <a:pt x="714375" y="1171575"/>
                </a:lnTo>
                <a:lnTo>
                  <a:pt x="781050" y="1171575"/>
                </a:lnTo>
                <a:lnTo>
                  <a:pt x="841375" y="1162050"/>
                </a:lnTo>
                <a:lnTo>
                  <a:pt x="901700" y="1152525"/>
                </a:lnTo>
                <a:lnTo>
                  <a:pt x="958850" y="1133475"/>
                </a:lnTo>
                <a:lnTo>
                  <a:pt x="1012825" y="1114425"/>
                </a:lnTo>
                <a:lnTo>
                  <a:pt x="1060450" y="1085850"/>
                </a:lnTo>
                <a:lnTo>
                  <a:pt x="1108075" y="1057275"/>
                </a:lnTo>
                <a:lnTo>
                  <a:pt x="1146175" y="1025525"/>
                </a:lnTo>
                <a:lnTo>
                  <a:pt x="1184275" y="990600"/>
                </a:lnTo>
                <a:lnTo>
                  <a:pt x="1216025" y="955675"/>
                </a:lnTo>
                <a:lnTo>
                  <a:pt x="1244600" y="920750"/>
                </a:lnTo>
                <a:lnTo>
                  <a:pt x="1266825" y="885825"/>
                </a:lnTo>
                <a:lnTo>
                  <a:pt x="1285875" y="854075"/>
                </a:lnTo>
                <a:lnTo>
                  <a:pt x="1301750" y="825500"/>
                </a:lnTo>
                <a:lnTo>
                  <a:pt x="1320800" y="781050"/>
                </a:lnTo>
                <a:lnTo>
                  <a:pt x="1333500" y="742950"/>
                </a:lnTo>
                <a:lnTo>
                  <a:pt x="1343025" y="704850"/>
                </a:lnTo>
                <a:lnTo>
                  <a:pt x="1352550" y="669925"/>
                </a:lnTo>
                <a:lnTo>
                  <a:pt x="1355725" y="631825"/>
                </a:lnTo>
                <a:lnTo>
                  <a:pt x="1358900" y="593725"/>
                </a:lnTo>
                <a:lnTo>
                  <a:pt x="1358900" y="558800"/>
                </a:lnTo>
                <a:lnTo>
                  <a:pt x="1355725" y="520700"/>
                </a:lnTo>
                <a:lnTo>
                  <a:pt x="1352550" y="485775"/>
                </a:lnTo>
                <a:lnTo>
                  <a:pt x="1346200" y="450850"/>
                </a:lnTo>
                <a:lnTo>
                  <a:pt x="1339850" y="415925"/>
                </a:lnTo>
                <a:lnTo>
                  <a:pt x="1317625" y="352425"/>
                </a:lnTo>
                <a:lnTo>
                  <a:pt x="1295400" y="295275"/>
                </a:lnTo>
                <a:lnTo>
                  <a:pt x="1270000" y="244475"/>
                </a:lnTo>
                <a:lnTo>
                  <a:pt x="1222375" y="155575"/>
                </a:lnTo>
                <a:lnTo>
                  <a:pt x="1184275" y="92075"/>
                </a:lnTo>
                <a:lnTo>
                  <a:pt x="1171575" y="66675"/>
                </a:lnTo>
                <a:lnTo>
                  <a:pt x="1162050" y="44450"/>
                </a:lnTo>
                <a:lnTo>
                  <a:pt x="1155700" y="25400"/>
                </a:lnTo>
                <a:lnTo>
                  <a:pt x="1158875" y="12700"/>
                </a:lnTo>
                <a:lnTo>
                  <a:pt x="1165225" y="3175"/>
                </a:lnTo>
                <a:lnTo>
                  <a:pt x="117475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酒杯"/>
          <p:cNvSpPr/>
          <p:nvPr/>
        </p:nvSpPr>
        <p:spPr bwMode="auto">
          <a:xfrm>
            <a:off x="1762125" y="2423160"/>
            <a:ext cx="376555" cy="697865"/>
          </a:xfrm>
          <a:custGeom>
            <a:avLst/>
            <a:gdLst/>
            <a:ahLst/>
            <a:cxnLst/>
            <a:rect l="0" t="0" r="r" b="b"/>
            <a:pathLst>
              <a:path w="2012950" h="4314825">
                <a:moveTo>
                  <a:pt x="244475" y="708025"/>
                </a:moveTo>
                <a:lnTo>
                  <a:pt x="225425" y="781050"/>
                </a:lnTo>
                <a:lnTo>
                  <a:pt x="209550" y="847725"/>
                </a:lnTo>
                <a:lnTo>
                  <a:pt x="196850" y="917575"/>
                </a:lnTo>
                <a:lnTo>
                  <a:pt x="187325" y="984250"/>
                </a:lnTo>
                <a:lnTo>
                  <a:pt x="180975" y="1050925"/>
                </a:lnTo>
                <a:lnTo>
                  <a:pt x="174625" y="1117600"/>
                </a:lnTo>
                <a:lnTo>
                  <a:pt x="171450" y="1181100"/>
                </a:lnTo>
                <a:lnTo>
                  <a:pt x="171450" y="1241425"/>
                </a:lnTo>
                <a:lnTo>
                  <a:pt x="177800" y="1304925"/>
                </a:lnTo>
                <a:lnTo>
                  <a:pt x="184150" y="1362075"/>
                </a:lnTo>
                <a:lnTo>
                  <a:pt x="193675" y="1419225"/>
                </a:lnTo>
                <a:lnTo>
                  <a:pt x="206375" y="1476375"/>
                </a:lnTo>
                <a:lnTo>
                  <a:pt x="219075" y="1530350"/>
                </a:lnTo>
                <a:lnTo>
                  <a:pt x="238125" y="1581150"/>
                </a:lnTo>
                <a:lnTo>
                  <a:pt x="260350" y="1631950"/>
                </a:lnTo>
                <a:lnTo>
                  <a:pt x="285750" y="1679575"/>
                </a:lnTo>
                <a:lnTo>
                  <a:pt x="311150" y="1724025"/>
                </a:lnTo>
                <a:lnTo>
                  <a:pt x="342900" y="1768475"/>
                </a:lnTo>
                <a:lnTo>
                  <a:pt x="374650" y="1806575"/>
                </a:lnTo>
                <a:lnTo>
                  <a:pt x="412750" y="1844675"/>
                </a:lnTo>
                <a:lnTo>
                  <a:pt x="450850" y="1882775"/>
                </a:lnTo>
                <a:lnTo>
                  <a:pt x="488950" y="1914525"/>
                </a:lnTo>
                <a:lnTo>
                  <a:pt x="533400" y="1946275"/>
                </a:lnTo>
                <a:lnTo>
                  <a:pt x="577850" y="1971675"/>
                </a:lnTo>
                <a:lnTo>
                  <a:pt x="625475" y="1997075"/>
                </a:lnTo>
                <a:lnTo>
                  <a:pt x="676275" y="2019300"/>
                </a:lnTo>
                <a:lnTo>
                  <a:pt x="727075" y="2038350"/>
                </a:lnTo>
                <a:lnTo>
                  <a:pt x="781050" y="2051050"/>
                </a:lnTo>
                <a:lnTo>
                  <a:pt x="835025" y="2063750"/>
                </a:lnTo>
                <a:lnTo>
                  <a:pt x="892175" y="2073275"/>
                </a:lnTo>
                <a:lnTo>
                  <a:pt x="949325" y="2079625"/>
                </a:lnTo>
                <a:lnTo>
                  <a:pt x="1006475" y="2079625"/>
                </a:lnTo>
                <a:lnTo>
                  <a:pt x="1066800" y="2079625"/>
                </a:lnTo>
                <a:lnTo>
                  <a:pt x="1123950" y="2073275"/>
                </a:lnTo>
                <a:lnTo>
                  <a:pt x="1177925" y="2063750"/>
                </a:lnTo>
                <a:lnTo>
                  <a:pt x="1235075" y="2051050"/>
                </a:lnTo>
                <a:lnTo>
                  <a:pt x="1285875" y="2038350"/>
                </a:lnTo>
                <a:lnTo>
                  <a:pt x="1339850" y="2019300"/>
                </a:lnTo>
                <a:lnTo>
                  <a:pt x="1387475" y="1997075"/>
                </a:lnTo>
                <a:lnTo>
                  <a:pt x="1435100" y="1971675"/>
                </a:lnTo>
                <a:lnTo>
                  <a:pt x="1482725" y="1946275"/>
                </a:lnTo>
                <a:lnTo>
                  <a:pt x="1524000" y="1914525"/>
                </a:lnTo>
                <a:lnTo>
                  <a:pt x="1565275" y="1882775"/>
                </a:lnTo>
                <a:lnTo>
                  <a:pt x="1603375" y="1844675"/>
                </a:lnTo>
                <a:lnTo>
                  <a:pt x="1641475" y="1806575"/>
                </a:lnTo>
                <a:lnTo>
                  <a:pt x="1673225" y="1768475"/>
                </a:lnTo>
                <a:lnTo>
                  <a:pt x="1701800" y="1724025"/>
                </a:lnTo>
                <a:lnTo>
                  <a:pt x="1730375" y="1679575"/>
                </a:lnTo>
                <a:lnTo>
                  <a:pt x="1755775" y="1631950"/>
                </a:lnTo>
                <a:lnTo>
                  <a:pt x="1778000" y="1581150"/>
                </a:lnTo>
                <a:lnTo>
                  <a:pt x="1793875" y="1530350"/>
                </a:lnTo>
                <a:lnTo>
                  <a:pt x="1809750" y="1476375"/>
                </a:lnTo>
                <a:lnTo>
                  <a:pt x="1822450" y="1419225"/>
                </a:lnTo>
                <a:lnTo>
                  <a:pt x="1831975" y="1362075"/>
                </a:lnTo>
                <a:lnTo>
                  <a:pt x="1838325" y="1304925"/>
                </a:lnTo>
                <a:lnTo>
                  <a:pt x="1841500" y="1241425"/>
                </a:lnTo>
                <a:lnTo>
                  <a:pt x="1844675" y="1181100"/>
                </a:lnTo>
                <a:lnTo>
                  <a:pt x="1841500" y="1117600"/>
                </a:lnTo>
                <a:lnTo>
                  <a:pt x="1835150" y="1050925"/>
                </a:lnTo>
                <a:lnTo>
                  <a:pt x="1828800" y="984250"/>
                </a:lnTo>
                <a:lnTo>
                  <a:pt x="1819275" y="917575"/>
                </a:lnTo>
                <a:lnTo>
                  <a:pt x="1803400" y="847725"/>
                </a:lnTo>
                <a:lnTo>
                  <a:pt x="1790700" y="781050"/>
                </a:lnTo>
                <a:lnTo>
                  <a:pt x="1771650" y="708025"/>
                </a:lnTo>
                <a:lnTo>
                  <a:pt x="244475" y="708025"/>
                </a:lnTo>
                <a:close/>
                <a:moveTo>
                  <a:pt x="355600" y="0"/>
                </a:moveTo>
                <a:lnTo>
                  <a:pt x="1660525" y="0"/>
                </a:lnTo>
                <a:lnTo>
                  <a:pt x="1720850" y="142875"/>
                </a:lnTo>
                <a:lnTo>
                  <a:pt x="1778000" y="292100"/>
                </a:lnTo>
                <a:lnTo>
                  <a:pt x="1831975" y="447675"/>
                </a:lnTo>
                <a:lnTo>
                  <a:pt x="1854200" y="527050"/>
                </a:lnTo>
                <a:lnTo>
                  <a:pt x="1876425" y="606425"/>
                </a:lnTo>
                <a:lnTo>
                  <a:pt x="1898650" y="685800"/>
                </a:lnTo>
                <a:lnTo>
                  <a:pt x="1914525" y="765175"/>
                </a:lnTo>
                <a:lnTo>
                  <a:pt x="1930400" y="844550"/>
                </a:lnTo>
                <a:lnTo>
                  <a:pt x="1943100" y="920750"/>
                </a:lnTo>
                <a:lnTo>
                  <a:pt x="1949450" y="996950"/>
                </a:lnTo>
                <a:lnTo>
                  <a:pt x="1955800" y="1069975"/>
                </a:lnTo>
                <a:lnTo>
                  <a:pt x="1958975" y="1143000"/>
                </a:lnTo>
                <a:lnTo>
                  <a:pt x="1958975" y="1212850"/>
                </a:lnTo>
                <a:lnTo>
                  <a:pt x="1952625" y="1282700"/>
                </a:lnTo>
                <a:lnTo>
                  <a:pt x="1946275" y="1349375"/>
                </a:lnTo>
                <a:lnTo>
                  <a:pt x="1936750" y="1416050"/>
                </a:lnTo>
                <a:lnTo>
                  <a:pt x="1920875" y="1479550"/>
                </a:lnTo>
                <a:lnTo>
                  <a:pt x="1905000" y="1539875"/>
                </a:lnTo>
                <a:lnTo>
                  <a:pt x="1882775" y="1600200"/>
                </a:lnTo>
                <a:lnTo>
                  <a:pt x="1857375" y="1654175"/>
                </a:lnTo>
                <a:lnTo>
                  <a:pt x="1831975" y="1708150"/>
                </a:lnTo>
                <a:lnTo>
                  <a:pt x="1800225" y="1762125"/>
                </a:lnTo>
                <a:lnTo>
                  <a:pt x="1765300" y="1809750"/>
                </a:lnTo>
                <a:lnTo>
                  <a:pt x="1727200" y="1857375"/>
                </a:lnTo>
                <a:lnTo>
                  <a:pt x="1685925" y="1901825"/>
                </a:lnTo>
                <a:lnTo>
                  <a:pt x="1644650" y="1939925"/>
                </a:lnTo>
                <a:lnTo>
                  <a:pt x="1597025" y="1978025"/>
                </a:lnTo>
                <a:lnTo>
                  <a:pt x="1546225" y="2012950"/>
                </a:lnTo>
                <a:lnTo>
                  <a:pt x="1495425" y="2044700"/>
                </a:lnTo>
                <a:lnTo>
                  <a:pt x="1447800" y="2070100"/>
                </a:lnTo>
                <a:lnTo>
                  <a:pt x="1400175" y="2089150"/>
                </a:lnTo>
                <a:lnTo>
                  <a:pt x="1349375" y="2111375"/>
                </a:lnTo>
                <a:lnTo>
                  <a:pt x="1295400" y="2127250"/>
                </a:lnTo>
                <a:lnTo>
                  <a:pt x="1244600" y="2139950"/>
                </a:lnTo>
                <a:lnTo>
                  <a:pt x="1187450" y="2152650"/>
                </a:lnTo>
                <a:lnTo>
                  <a:pt x="1133475" y="2159000"/>
                </a:lnTo>
                <a:lnTo>
                  <a:pt x="1076325" y="2165350"/>
                </a:lnTo>
                <a:lnTo>
                  <a:pt x="1089025" y="2393950"/>
                </a:lnTo>
                <a:lnTo>
                  <a:pt x="1095375" y="2622550"/>
                </a:lnTo>
                <a:lnTo>
                  <a:pt x="1098550" y="2847975"/>
                </a:lnTo>
                <a:lnTo>
                  <a:pt x="1095375" y="3076575"/>
                </a:lnTo>
                <a:lnTo>
                  <a:pt x="1089025" y="3305175"/>
                </a:lnTo>
                <a:lnTo>
                  <a:pt x="1082675" y="3533775"/>
                </a:lnTo>
                <a:lnTo>
                  <a:pt x="1060450" y="3990975"/>
                </a:lnTo>
                <a:lnTo>
                  <a:pt x="1101725" y="4019550"/>
                </a:lnTo>
                <a:lnTo>
                  <a:pt x="1152525" y="4051300"/>
                </a:lnTo>
                <a:lnTo>
                  <a:pt x="1212850" y="4083050"/>
                </a:lnTo>
                <a:lnTo>
                  <a:pt x="1285875" y="4114800"/>
                </a:lnTo>
                <a:lnTo>
                  <a:pt x="1352550" y="4140200"/>
                </a:lnTo>
                <a:lnTo>
                  <a:pt x="1425575" y="4162425"/>
                </a:lnTo>
                <a:lnTo>
                  <a:pt x="1504950" y="4187825"/>
                </a:lnTo>
                <a:lnTo>
                  <a:pt x="1593850" y="4213225"/>
                </a:lnTo>
                <a:lnTo>
                  <a:pt x="1790700" y="4264025"/>
                </a:lnTo>
                <a:lnTo>
                  <a:pt x="2012950" y="4314825"/>
                </a:lnTo>
                <a:lnTo>
                  <a:pt x="1006475" y="4314825"/>
                </a:lnTo>
                <a:lnTo>
                  <a:pt x="0" y="4314825"/>
                </a:lnTo>
                <a:lnTo>
                  <a:pt x="225425" y="4264025"/>
                </a:lnTo>
                <a:lnTo>
                  <a:pt x="422275" y="4213225"/>
                </a:lnTo>
                <a:lnTo>
                  <a:pt x="508000" y="4187825"/>
                </a:lnTo>
                <a:lnTo>
                  <a:pt x="590550" y="4162425"/>
                </a:lnTo>
                <a:lnTo>
                  <a:pt x="663575" y="4140200"/>
                </a:lnTo>
                <a:lnTo>
                  <a:pt x="730250" y="4114800"/>
                </a:lnTo>
                <a:lnTo>
                  <a:pt x="803275" y="4083050"/>
                </a:lnTo>
                <a:lnTo>
                  <a:pt x="863600" y="4051300"/>
                </a:lnTo>
                <a:lnTo>
                  <a:pt x="914400" y="4019550"/>
                </a:lnTo>
                <a:lnTo>
                  <a:pt x="955675" y="3990975"/>
                </a:lnTo>
                <a:lnTo>
                  <a:pt x="933450" y="3533775"/>
                </a:lnTo>
                <a:lnTo>
                  <a:pt x="923925" y="3305175"/>
                </a:lnTo>
                <a:lnTo>
                  <a:pt x="920750" y="3076575"/>
                </a:lnTo>
                <a:lnTo>
                  <a:pt x="917575" y="2847975"/>
                </a:lnTo>
                <a:lnTo>
                  <a:pt x="920750" y="2622550"/>
                </a:lnTo>
                <a:lnTo>
                  <a:pt x="927100" y="2393950"/>
                </a:lnTo>
                <a:lnTo>
                  <a:pt x="939800" y="2165350"/>
                </a:lnTo>
                <a:lnTo>
                  <a:pt x="882650" y="2159000"/>
                </a:lnTo>
                <a:lnTo>
                  <a:pt x="825500" y="2152650"/>
                </a:lnTo>
                <a:lnTo>
                  <a:pt x="771525" y="2139950"/>
                </a:lnTo>
                <a:lnTo>
                  <a:pt x="717550" y="2127250"/>
                </a:lnTo>
                <a:lnTo>
                  <a:pt x="666750" y="2111375"/>
                </a:lnTo>
                <a:lnTo>
                  <a:pt x="615950" y="2089150"/>
                </a:lnTo>
                <a:lnTo>
                  <a:pt x="568325" y="2070100"/>
                </a:lnTo>
                <a:lnTo>
                  <a:pt x="520700" y="2044700"/>
                </a:lnTo>
                <a:lnTo>
                  <a:pt x="466725" y="2012950"/>
                </a:lnTo>
                <a:lnTo>
                  <a:pt x="419100" y="1978025"/>
                </a:lnTo>
                <a:lnTo>
                  <a:pt x="371475" y="1939925"/>
                </a:lnTo>
                <a:lnTo>
                  <a:pt x="330200" y="1901825"/>
                </a:lnTo>
                <a:lnTo>
                  <a:pt x="288925" y="1857375"/>
                </a:lnTo>
                <a:lnTo>
                  <a:pt x="250825" y="1809750"/>
                </a:lnTo>
                <a:lnTo>
                  <a:pt x="215900" y="1762125"/>
                </a:lnTo>
                <a:lnTo>
                  <a:pt x="184150" y="1708150"/>
                </a:lnTo>
                <a:lnTo>
                  <a:pt x="155575" y="1654175"/>
                </a:lnTo>
                <a:lnTo>
                  <a:pt x="133350" y="1600200"/>
                </a:lnTo>
                <a:lnTo>
                  <a:pt x="111125" y="1539875"/>
                </a:lnTo>
                <a:lnTo>
                  <a:pt x="95250" y="1479550"/>
                </a:lnTo>
                <a:lnTo>
                  <a:pt x="79375" y="1416050"/>
                </a:lnTo>
                <a:lnTo>
                  <a:pt x="69850" y="1349375"/>
                </a:lnTo>
                <a:lnTo>
                  <a:pt x="60325" y="1282700"/>
                </a:lnTo>
                <a:lnTo>
                  <a:pt x="57150" y="1212850"/>
                </a:lnTo>
                <a:lnTo>
                  <a:pt x="57150" y="1143000"/>
                </a:lnTo>
                <a:lnTo>
                  <a:pt x="60325" y="1069975"/>
                </a:lnTo>
                <a:lnTo>
                  <a:pt x="63500" y="996950"/>
                </a:lnTo>
                <a:lnTo>
                  <a:pt x="73025" y="920750"/>
                </a:lnTo>
                <a:lnTo>
                  <a:pt x="85725" y="844550"/>
                </a:lnTo>
                <a:lnTo>
                  <a:pt x="101600" y="765175"/>
                </a:lnTo>
                <a:lnTo>
                  <a:pt x="117475" y="685800"/>
                </a:lnTo>
                <a:lnTo>
                  <a:pt x="139700" y="606425"/>
                </a:lnTo>
                <a:lnTo>
                  <a:pt x="161925" y="527050"/>
                </a:lnTo>
                <a:lnTo>
                  <a:pt x="184150" y="447675"/>
                </a:lnTo>
                <a:lnTo>
                  <a:pt x="238125" y="292100"/>
                </a:lnTo>
                <a:lnTo>
                  <a:pt x="295275" y="142875"/>
                </a:lnTo>
                <a:lnTo>
                  <a:pt x="35560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" name="饮料"/>
          <p:cNvSpPr/>
          <p:nvPr/>
        </p:nvSpPr>
        <p:spPr bwMode="auto">
          <a:xfrm>
            <a:off x="2847340" y="2347595"/>
            <a:ext cx="490220" cy="848360"/>
          </a:xfrm>
          <a:custGeom>
            <a:avLst/>
            <a:gdLst>
              <a:gd name="T0" fmla="*/ 1330937 w 3898"/>
              <a:gd name="T1" fmla="*/ 629650 h 5579"/>
              <a:gd name="T2" fmla="*/ 671956 w 3898"/>
              <a:gd name="T3" fmla="*/ 629650 h 5579"/>
              <a:gd name="T4" fmla="*/ 558597 w 3898"/>
              <a:gd name="T5" fmla="*/ 112681 h 5579"/>
              <a:gd name="T6" fmla="*/ 36534 w 3898"/>
              <a:gd name="T7" fmla="*/ 0 h 5579"/>
              <a:gd name="T8" fmla="*/ 0 w 3898"/>
              <a:gd name="T9" fmla="*/ 170730 h 5579"/>
              <a:gd name="T10" fmla="*/ 0 w 3898"/>
              <a:gd name="T11" fmla="*/ 170730 h 5579"/>
              <a:gd name="T12" fmla="*/ 412461 w 3898"/>
              <a:gd name="T13" fmla="*/ 259509 h 5579"/>
              <a:gd name="T14" fmla="*/ 412461 w 3898"/>
              <a:gd name="T15" fmla="*/ 259509 h 5579"/>
              <a:gd name="T16" fmla="*/ 493724 w 3898"/>
              <a:gd name="T17" fmla="*/ 629650 h 5579"/>
              <a:gd name="T18" fmla="*/ 62825 w 3898"/>
              <a:gd name="T19" fmla="*/ 629650 h 5579"/>
              <a:gd name="T20" fmla="*/ 357489 w 3898"/>
              <a:gd name="T21" fmla="*/ 1905000 h 5579"/>
              <a:gd name="T22" fmla="*/ 1036273 w 3898"/>
              <a:gd name="T23" fmla="*/ 1905000 h 5579"/>
              <a:gd name="T24" fmla="*/ 1330937 w 3898"/>
              <a:gd name="T25" fmla="*/ 629650 h 557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898" h="5579">
                <a:moveTo>
                  <a:pt x="3898" y="1844"/>
                </a:moveTo>
                <a:lnTo>
                  <a:pt x="1968" y="1844"/>
                </a:lnTo>
                <a:lnTo>
                  <a:pt x="1636" y="330"/>
                </a:lnTo>
                <a:lnTo>
                  <a:pt x="107" y="0"/>
                </a:lnTo>
                <a:lnTo>
                  <a:pt x="0" y="500"/>
                </a:lnTo>
                <a:lnTo>
                  <a:pt x="1208" y="760"/>
                </a:lnTo>
                <a:lnTo>
                  <a:pt x="1446" y="1844"/>
                </a:lnTo>
                <a:lnTo>
                  <a:pt x="184" y="1844"/>
                </a:lnTo>
                <a:lnTo>
                  <a:pt x="1047" y="5579"/>
                </a:lnTo>
                <a:lnTo>
                  <a:pt x="3035" y="5579"/>
                </a:lnTo>
                <a:lnTo>
                  <a:pt x="3898" y="184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80000" tIns="57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7" name="茶杯"/>
          <p:cNvSpPr/>
          <p:nvPr/>
        </p:nvSpPr>
        <p:spPr bwMode="auto">
          <a:xfrm>
            <a:off x="5661025" y="2548890"/>
            <a:ext cx="572135" cy="572135"/>
          </a:xfrm>
          <a:custGeom>
            <a:avLst/>
            <a:gdLst>
              <a:gd name="T0" fmla="*/ 0 w 5077"/>
              <a:gd name="T1" fmla="*/ 1069342 h 3694"/>
              <a:gd name="T2" fmla="*/ 6379 w 5077"/>
              <a:gd name="T3" fmla="*/ 1133172 h 3694"/>
              <a:gd name="T4" fmla="*/ 25140 w 5077"/>
              <a:gd name="T5" fmla="*/ 1193247 h 3694"/>
              <a:gd name="T6" fmla="*/ 54407 w 5077"/>
              <a:gd name="T7" fmla="*/ 1246939 h 3694"/>
              <a:gd name="T8" fmla="*/ 93430 w 5077"/>
              <a:gd name="T9" fmla="*/ 1293873 h 3694"/>
              <a:gd name="T10" fmla="*/ 140333 w 5077"/>
              <a:gd name="T11" fmla="*/ 1332922 h 3694"/>
              <a:gd name="T12" fmla="*/ 193990 w 5077"/>
              <a:gd name="T13" fmla="*/ 1361833 h 3694"/>
              <a:gd name="T14" fmla="*/ 254025 w 5077"/>
              <a:gd name="T15" fmla="*/ 1380232 h 3694"/>
              <a:gd name="T16" fmla="*/ 317813 w 5077"/>
              <a:gd name="T17" fmla="*/ 1386990 h 3694"/>
              <a:gd name="T18" fmla="*/ 1099399 w 5077"/>
              <a:gd name="T19" fmla="*/ 1385488 h 3694"/>
              <a:gd name="T20" fmla="*/ 1161311 w 5077"/>
              <a:gd name="T21" fmla="*/ 1372722 h 3694"/>
              <a:gd name="T22" fmla="*/ 1218344 w 5077"/>
              <a:gd name="T23" fmla="*/ 1348692 h 3694"/>
              <a:gd name="T24" fmla="*/ 1268999 w 5077"/>
              <a:gd name="T25" fmla="*/ 1314524 h 3694"/>
              <a:gd name="T26" fmla="*/ 1312150 w 5077"/>
              <a:gd name="T27" fmla="*/ 1271345 h 3694"/>
              <a:gd name="T28" fmla="*/ 1346295 w 5077"/>
              <a:gd name="T29" fmla="*/ 1220656 h 3694"/>
              <a:gd name="T30" fmla="*/ 1370309 w 5077"/>
              <a:gd name="T31" fmla="*/ 1163585 h 3694"/>
              <a:gd name="T32" fmla="*/ 1383067 w 5077"/>
              <a:gd name="T33" fmla="*/ 1101632 h 3694"/>
              <a:gd name="T34" fmla="*/ 1513269 w 5077"/>
              <a:gd name="T35" fmla="*/ 785110 h 3694"/>
              <a:gd name="T36" fmla="*/ 1572929 w 5077"/>
              <a:gd name="T37" fmla="*/ 780604 h 3694"/>
              <a:gd name="T38" fmla="*/ 1647973 w 5077"/>
              <a:gd name="T39" fmla="*/ 761455 h 3694"/>
              <a:gd name="T40" fmla="*/ 1716639 w 5077"/>
              <a:gd name="T41" fmla="*/ 728038 h 3694"/>
              <a:gd name="T42" fmla="*/ 1776674 w 5077"/>
              <a:gd name="T43" fmla="*/ 682982 h 3694"/>
              <a:gd name="T44" fmla="*/ 1827329 w 5077"/>
              <a:gd name="T45" fmla="*/ 627412 h 3694"/>
              <a:gd name="T46" fmla="*/ 1866352 w 5077"/>
              <a:gd name="T47" fmla="*/ 562456 h 3694"/>
              <a:gd name="T48" fmla="*/ 1892993 w 5077"/>
              <a:gd name="T49" fmla="*/ 490741 h 3694"/>
              <a:gd name="T50" fmla="*/ 1904625 w 5077"/>
              <a:gd name="T51" fmla="*/ 413018 h 3694"/>
              <a:gd name="T52" fmla="*/ 1903124 w 5077"/>
              <a:gd name="T53" fmla="*/ 352567 h 3694"/>
              <a:gd name="T54" fmla="*/ 1887740 w 5077"/>
              <a:gd name="T55" fmla="*/ 275971 h 3694"/>
              <a:gd name="T56" fmla="*/ 1857722 w 5077"/>
              <a:gd name="T57" fmla="*/ 205758 h 3694"/>
              <a:gd name="T58" fmla="*/ 1815322 w 5077"/>
              <a:gd name="T59" fmla="*/ 143430 h 3694"/>
              <a:gd name="T60" fmla="*/ 1762416 w 5077"/>
              <a:gd name="T61" fmla="*/ 89738 h 3694"/>
              <a:gd name="T62" fmla="*/ 1699754 w 5077"/>
              <a:gd name="T63" fmla="*/ 47685 h 3694"/>
              <a:gd name="T64" fmla="*/ 1629587 w 5077"/>
              <a:gd name="T65" fmla="*/ 18023 h 3694"/>
              <a:gd name="T66" fmla="*/ 1553042 w 5077"/>
              <a:gd name="T67" fmla="*/ 2253 h 3694"/>
              <a:gd name="T68" fmla="*/ 1513269 w 5077"/>
              <a:gd name="T69" fmla="*/ 572969 h 3694"/>
              <a:gd name="T70" fmla="*/ 1513269 w 5077"/>
              <a:gd name="T71" fmla="*/ 212141 h 3694"/>
              <a:gd name="T72" fmla="*/ 1549665 w 5077"/>
              <a:gd name="T73" fmla="*/ 215896 h 3694"/>
              <a:gd name="T74" fmla="*/ 1583060 w 5077"/>
              <a:gd name="T75" fmla="*/ 226034 h 3694"/>
              <a:gd name="T76" fmla="*/ 1613828 w 5077"/>
              <a:gd name="T77" fmla="*/ 242930 h 3694"/>
              <a:gd name="T78" fmla="*/ 1640469 w 5077"/>
              <a:gd name="T79" fmla="*/ 265083 h 3694"/>
              <a:gd name="T80" fmla="*/ 1662607 w 5077"/>
              <a:gd name="T81" fmla="*/ 291741 h 3694"/>
              <a:gd name="T82" fmla="*/ 1679117 w 5077"/>
              <a:gd name="T83" fmla="*/ 322154 h 3694"/>
              <a:gd name="T84" fmla="*/ 1689998 w 5077"/>
              <a:gd name="T85" fmla="*/ 356322 h 3694"/>
              <a:gd name="T86" fmla="*/ 1693375 w 5077"/>
              <a:gd name="T87" fmla="*/ 392743 h 3694"/>
              <a:gd name="T88" fmla="*/ 1691124 w 5077"/>
              <a:gd name="T89" fmla="*/ 419777 h 3694"/>
              <a:gd name="T90" fmla="*/ 1682494 w 5077"/>
              <a:gd name="T91" fmla="*/ 454320 h 3694"/>
              <a:gd name="T92" fmla="*/ 1667110 w 5077"/>
              <a:gd name="T93" fmla="*/ 486235 h 3694"/>
              <a:gd name="T94" fmla="*/ 1646472 w 5077"/>
              <a:gd name="T95" fmla="*/ 513644 h 3694"/>
              <a:gd name="T96" fmla="*/ 1620957 w 5077"/>
              <a:gd name="T97" fmla="*/ 537299 h 3694"/>
              <a:gd name="T98" fmla="*/ 1591315 w 5077"/>
              <a:gd name="T99" fmla="*/ 555322 h 3694"/>
              <a:gd name="T100" fmla="*/ 1558295 w 5077"/>
              <a:gd name="T101" fmla="*/ 567712 h 3694"/>
              <a:gd name="T102" fmla="*/ 1522274 w 5077"/>
              <a:gd name="T103" fmla="*/ 572969 h 369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077" h="3694">
                <a:moveTo>
                  <a:pt x="4033" y="0"/>
                </a:moveTo>
                <a:lnTo>
                  <a:pt x="0" y="0"/>
                </a:lnTo>
                <a:lnTo>
                  <a:pt x="0" y="2848"/>
                </a:lnTo>
                <a:lnTo>
                  <a:pt x="1" y="2891"/>
                </a:lnTo>
                <a:lnTo>
                  <a:pt x="5" y="2934"/>
                </a:lnTo>
                <a:lnTo>
                  <a:pt x="10" y="2977"/>
                </a:lnTo>
                <a:lnTo>
                  <a:pt x="17" y="3018"/>
                </a:lnTo>
                <a:lnTo>
                  <a:pt x="27" y="3060"/>
                </a:lnTo>
                <a:lnTo>
                  <a:pt x="38" y="3099"/>
                </a:lnTo>
                <a:lnTo>
                  <a:pt x="51" y="3138"/>
                </a:lnTo>
                <a:lnTo>
                  <a:pt x="67" y="3178"/>
                </a:lnTo>
                <a:lnTo>
                  <a:pt x="85" y="3214"/>
                </a:lnTo>
                <a:lnTo>
                  <a:pt x="103" y="3251"/>
                </a:lnTo>
                <a:lnTo>
                  <a:pt x="123" y="3287"/>
                </a:lnTo>
                <a:lnTo>
                  <a:pt x="145" y="3321"/>
                </a:lnTo>
                <a:lnTo>
                  <a:pt x="169" y="3354"/>
                </a:lnTo>
                <a:lnTo>
                  <a:pt x="194" y="3386"/>
                </a:lnTo>
                <a:lnTo>
                  <a:pt x="221" y="3417"/>
                </a:lnTo>
                <a:lnTo>
                  <a:pt x="249" y="3446"/>
                </a:lnTo>
                <a:lnTo>
                  <a:pt x="278" y="3474"/>
                </a:lnTo>
                <a:lnTo>
                  <a:pt x="309" y="3501"/>
                </a:lnTo>
                <a:lnTo>
                  <a:pt x="341" y="3526"/>
                </a:lnTo>
                <a:lnTo>
                  <a:pt x="374" y="3550"/>
                </a:lnTo>
                <a:lnTo>
                  <a:pt x="408" y="3571"/>
                </a:lnTo>
                <a:lnTo>
                  <a:pt x="444" y="3592"/>
                </a:lnTo>
                <a:lnTo>
                  <a:pt x="481" y="3610"/>
                </a:lnTo>
                <a:lnTo>
                  <a:pt x="517" y="3627"/>
                </a:lnTo>
                <a:lnTo>
                  <a:pt x="557" y="3643"/>
                </a:lnTo>
                <a:lnTo>
                  <a:pt x="596" y="3656"/>
                </a:lnTo>
                <a:lnTo>
                  <a:pt x="636" y="3668"/>
                </a:lnTo>
                <a:lnTo>
                  <a:pt x="677" y="3676"/>
                </a:lnTo>
                <a:lnTo>
                  <a:pt x="718" y="3684"/>
                </a:lnTo>
                <a:lnTo>
                  <a:pt x="761" y="3690"/>
                </a:lnTo>
                <a:lnTo>
                  <a:pt x="804" y="3692"/>
                </a:lnTo>
                <a:lnTo>
                  <a:pt x="847" y="3694"/>
                </a:lnTo>
                <a:lnTo>
                  <a:pt x="2843" y="3694"/>
                </a:lnTo>
                <a:lnTo>
                  <a:pt x="2887" y="3692"/>
                </a:lnTo>
                <a:lnTo>
                  <a:pt x="2930" y="3690"/>
                </a:lnTo>
                <a:lnTo>
                  <a:pt x="2971" y="3684"/>
                </a:lnTo>
                <a:lnTo>
                  <a:pt x="3013" y="3676"/>
                </a:lnTo>
                <a:lnTo>
                  <a:pt x="3055" y="3668"/>
                </a:lnTo>
                <a:lnTo>
                  <a:pt x="3095" y="3656"/>
                </a:lnTo>
                <a:lnTo>
                  <a:pt x="3134" y="3643"/>
                </a:lnTo>
                <a:lnTo>
                  <a:pt x="3172" y="3627"/>
                </a:lnTo>
                <a:lnTo>
                  <a:pt x="3210" y="3610"/>
                </a:lnTo>
                <a:lnTo>
                  <a:pt x="3247" y="3592"/>
                </a:lnTo>
                <a:lnTo>
                  <a:pt x="3283" y="3571"/>
                </a:lnTo>
                <a:lnTo>
                  <a:pt x="3317" y="3550"/>
                </a:lnTo>
                <a:lnTo>
                  <a:pt x="3350" y="3526"/>
                </a:lnTo>
                <a:lnTo>
                  <a:pt x="3382" y="3501"/>
                </a:lnTo>
                <a:lnTo>
                  <a:pt x="3413" y="3474"/>
                </a:lnTo>
                <a:lnTo>
                  <a:pt x="3442" y="3446"/>
                </a:lnTo>
                <a:lnTo>
                  <a:pt x="3470" y="3417"/>
                </a:lnTo>
                <a:lnTo>
                  <a:pt x="3497" y="3386"/>
                </a:lnTo>
                <a:lnTo>
                  <a:pt x="3522" y="3354"/>
                </a:lnTo>
                <a:lnTo>
                  <a:pt x="3545" y="3321"/>
                </a:lnTo>
                <a:lnTo>
                  <a:pt x="3567" y="3287"/>
                </a:lnTo>
                <a:lnTo>
                  <a:pt x="3588" y="3251"/>
                </a:lnTo>
                <a:lnTo>
                  <a:pt x="3606" y="3214"/>
                </a:lnTo>
                <a:lnTo>
                  <a:pt x="3623" y="3178"/>
                </a:lnTo>
                <a:lnTo>
                  <a:pt x="3638" y="3138"/>
                </a:lnTo>
                <a:lnTo>
                  <a:pt x="3652" y="3099"/>
                </a:lnTo>
                <a:lnTo>
                  <a:pt x="3663" y="3060"/>
                </a:lnTo>
                <a:lnTo>
                  <a:pt x="3672" y="3018"/>
                </a:lnTo>
                <a:lnTo>
                  <a:pt x="3680" y="2977"/>
                </a:lnTo>
                <a:lnTo>
                  <a:pt x="3686" y="2934"/>
                </a:lnTo>
                <a:lnTo>
                  <a:pt x="3688" y="2891"/>
                </a:lnTo>
                <a:lnTo>
                  <a:pt x="3690" y="2848"/>
                </a:lnTo>
                <a:lnTo>
                  <a:pt x="3690" y="2091"/>
                </a:lnTo>
                <a:lnTo>
                  <a:pt x="4033" y="2091"/>
                </a:lnTo>
                <a:lnTo>
                  <a:pt x="4087" y="2090"/>
                </a:lnTo>
                <a:lnTo>
                  <a:pt x="4139" y="2087"/>
                </a:lnTo>
                <a:lnTo>
                  <a:pt x="4192" y="2079"/>
                </a:lnTo>
                <a:lnTo>
                  <a:pt x="4242" y="2071"/>
                </a:lnTo>
                <a:lnTo>
                  <a:pt x="4294" y="2058"/>
                </a:lnTo>
                <a:lnTo>
                  <a:pt x="4343" y="2044"/>
                </a:lnTo>
                <a:lnTo>
                  <a:pt x="4392" y="2028"/>
                </a:lnTo>
                <a:lnTo>
                  <a:pt x="4439" y="2009"/>
                </a:lnTo>
                <a:lnTo>
                  <a:pt x="4485" y="1989"/>
                </a:lnTo>
                <a:lnTo>
                  <a:pt x="4530" y="1965"/>
                </a:lnTo>
                <a:lnTo>
                  <a:pt x="4575" y="1939"/>
                </a:lnTo>
                <a:lnTo>
                  <a:pt x="4616" y="1913"/>
                </a:lnTo>
                <a:lnTo>
                  <a:pt x="4658" y="1883"/>
                </a:lnTo>
                <a:lnTo>
                  <a:pt x="4697" y="1852"/>
                </a:lnTo>
                <a:lnTo>
                  <a:pt x="4735" y="1819"/>
                </a:lnTo>
                <a:lnTo>
                  <a:pt x="4771" y="1785"/>
                </a:lnTo>
                <a:lnTo>
                  <a:pt x="4806" y="1748"/>
                </a:lnTo>
                <a:lnTo>
                  <a:pt x="4838" y="1710"/>
                </a:lnTo>
                <a:lnTo>
                  <a:pt x="4870" y="1671"/>
                </a:lnTo>
                <a:lnTo>
                  <a:pt x="4899" y="1629"/>
                </a:lnTo>
                <a:lnTo>
                  <a:pt x="4926" y="1588"/>
                </a:lnTo>
                <a:lnTo>
                  <a:pt x="4951" y="1544"/>
                </a:lnTo>
                <a:lnTo>
                  <a:pt x="4974" y="1498"/>
                </a:lnTo>
                <a:lnTo>
                  <a:pt x="4995" y="1452"/>
                </a:lnTo>
                <a:lnTo>
                  <a:pt x="5015" y="1405"/>
                </a:lnTo>
                <a:lnTo>
                  <a:pt x="5031" y="1356"/>
                </a:lnTo>
                <a:lnTo>
                  <a:pt x="5045" y="1307"/>
                </a:lnTo>
                <a:lnTo>
                  <a:pt x="5056" y="1255"/>
                </a:lnTo>
                <a:lnTo>
                  <a:pt x="5066" y="1204"/>
                </a:lnTo>
                <a:lnTo>
                  <a:pt x="5072" y="1153"/>
                </a:lnTo>
                <a:lnTo>
                  <a:pt x="5076" y="1100"/>
                </a:lnTo>
                <a:lnTo>
                  <a:pt x="5077" y="1046"/>
                </a:lnTo>
                <a:lnTo>
                  <a:pt x="5076" y="992"/>
                </a:lnTo>
                <a:lnTo>
                  <a:pt x="5072" y="939"/>
                </a:lnTo>
                <a:lnTo>
                  <a:pt x="5066" y="887"/>
                </a:lnTo>
                <a:lnTo>
                  <a:pt x="5056" y="835"/>
                </a:lnTo>
                <a:lnTo>
                  <a:pt x="5045" y="785"/>
                </a:lnTo>
                <a:lnTo>
                  <a:pt x="5031" y="735"/>
                </a:lnTo>
                <a:lnTo>
                  <a:pt x="5015" y="687"/>
                </a:lnTo>
                <a:lnTo>
                  <a:pt x="4995" y="639"/>
                </a:lnTo>
                <a:lnTo>
                  <a:pt x="4974" y="592"/>
                </a:lnTo>
                <a:lnTo>
                  <a:pt x="4951" y="548"/>
                </a:lnTo>
                <a:lnTo>
                  <a:pt x="4926" y="504"/>
                </a:lnTo>
                <a:lnTo>
                  <a:pt x="4899" y="461"/>
                </a:lnTo>
                <a:lnTo>
                  <a:pt x="4870" y="421"/>
                </a:lnTo>
                <a:lnTo>
                  <a:pt x="4838" y="382"/>
                </a:lnTo>
                <a:lnTo>
                  <a:pt x="4806" y="344"/>
                </a:lnTo>
                <a:lnTo>
                  <a:pt x="4771" y="307"/>
                </a:lnTo>
                <a:lnTo>
                  <a:pt x="4735" y="272"/>
                </a:lnTo>
                <a:lnTo>
                  <a:pt x="4697" y="239"/>
                </a:lnTo>
                <a:lnTo>
                  <a:pt x="4658" y="209"/>
                </a:lnTo>
                <a:lnTo>
                  <a:pt x="4616" y="179"/>
                </a:lnTo>
                <a:lnTo>
                  <a:pt x="4575" y="152"/>
                </a:lnTo>
                <a:lnTo>
                  <a:pt x="4530" y="127"/>
                </a:lnTo>
                <a:lnTo>
                  <a:pt x="4485" y="103"/>
                </a:lnTo>
                <a:lnTo>
                  <a:pt x="4439" y="82"/>
                </a:lnTo>
                <a:lnTo>
                  <a:pt x="4392" y="64"/>
                </a:lnTo>
                <a:lnTo>
                  <a:pt x="4343" y="48"/>
                </a:lnTo>
                <a:lnTo>
                  <a:pt x="4294" y="33"/>
                </a:lnTo>
                <a:lnTo>
                  <a:pt x="4242" y="22"/>
                </a:lnTo>
                <a:lnTo>
                  <a:pt x="4192" y="13"/>
                </a:lnTo>
                <a:lnTo>
                  <a:pt x="4139" y="6"/>
                </a:lnTo>
                <a:lnTo>
                  <a:pt x="4087" y="2"/>
                </a:lnTo>
                <a:lnTo>
                  <a:pt x="4033" y="0"/>
                </a:lnTo>
                <a:close/>
                <a:moveTo>
                  <a:pt x="4033" y="1526"/>
                </a:moveTo>
                <a:lnTo>
                  <a:pt x="3690" y="1526"/>
                </a:lnTo>
                <a:lnTo>
                  <a:pt x="3690" y="565"/>
                </a:lnTo>
                <a:lnTo>
                  <a:pt x="4033" y="565"/>
                </a:lnTo>
                <a:lnTo>
                  <a:pt x="4057" y="565"/>
                </a:lnTo>
                <a:lnTo>
                  <a:pt x="4082" y="568"/>
                </a:lnTo>
                <a:lnTo>
                  <a:pt x="4105" y="570"/>
                </a:lnTo>
                <a:lnTo>
                  <a:pt x="4130" y="575"/>
                </a:lnTo>
                <a:lnTo>
                  <a:pt x="4153" y="580"/>
                </a:lnTo>
                <a:lnTo>
                  <a:pt x="4175" y="586"/>
                </a:lnTo>
                <a:lnTo>
                  <a:pt x="4197" y="594"/>
                </a:lnTo>
                <a:lnTo>
                  <a:pt x="4219" y="602"/>
                </a:lnTo>
                <a:lnTo>
                  <a:pt x="4241" y="612"/>
                </a:lnTo>
                <a:lnTo>
                  <a:pt x="4261" y="623"/>
                </a:lnTo>
                <a:lnTo>
                  <a:pt x="4282" y="634"/>
                </a:lnTo>
                <a:lnTo>
                  <a:pt x="4301" y="647"/>
                </a:lnTo>
                <a:lnTo>
                  <a:pt x="4320" y="661"/>
                </a:lnTo>
                <a:lnTo>
                  <a:pt x="4338" y="674"/>
                </a:lnTo>
                <a:lnTo>
                  <a:pt x="4355" y="690"/>
                </a:lnTo>
                <a:lnTo>
                  <a:pt x="4372" y="706"/>
                </a:lnTo>
                <a:lnTo>
                  <a:pt x="4388" y="722"/>
                </a:lnTo>
                <a:lnTo>
                  <a:pt x="4403" y="741"/>
                </a:lnTo>
                <a:lnTo>
                  <a:pt x="4418" y="758"/>
                </a:lnTo>
                <a:lnTo>
                  <a:pt x="4431" y="777"/>
                </a:lnTo>
                <a:lnTo>
                  <a:pt x="4443" y="797"/>
                </a:lnTo>
                <a:lnTo>
                  <a:pt x="4454" y="817"/>
                </a:lnTo>
                <a:lnTo>
                  <a:pt x="4466" y="837"/>
                </a:lnTo>
                <a:lnTo>
                  <a:pt x="4475" y="858"/>
                </a:lnTo>
                <a:lnTo>
                  <a:pt x="4484" y="880"/>
                </a:lnTo>
                <a:lnTo>
                  <a:pt x="4491" y="902"/>
                </a:lnTo>
                <a:lnTo>
                  <a:pt x="4497" y="926"/>
                </a:lnTo>
                <a:lnTo>
                  <a:pt x="4504" y="949"/>
                </a:lnTo>
                <a:lnTo>
                  <a:pt x="4507" y="972"/>
                </a:lnTo>
                <a:lnTo>
                  <a:pt x="4511" y="997"/>
                </a:lnTo>
                <a:lnTo>
                  <a:pt x="4512" y="1021"/>
                </a:lnTo>
                <a:lnTo>
                  <a:pt x="4513" y="1046"/>
                </a:lnTo>
                <a:lnTo>
                  <a:pt x="4512" y="1070"/>
                </a:lnTo>
                <a:lnTo>
                  <a:pt x="4511" y="1095"/>
                </a:lnTo>
                <a:lnTo>
                  <a:pt x="4507" y="1118"/>
                </a:lnTo>
                <a:lnTo>
                  <a:pt x="4504" y="1143"/>
                </a:lnTo>
                <a:lnTo>
                  <a:pt x="4497" y="1166"/>
                </a:lnTo>
                <a:lnTo>
                  <a:pt x="4491" y="1188"/>
                </a:lnTo>
                <a:lnTo>
                  <a:pt x="4484" y="1210"/>
                </a:lnTo>
                <a:lnTo>
                  <a:pt x="4475" y="1232"/>
                </a:lnTo>
                <a:lnTo>
                  <a:pt x="4466" y="1254"/>
                </a:lnTo>
                <a:lnTo>
                  <a:pt x="4454" y="1275"/>
                </a:lnTo>
                <a:lnTo>
                  <a:pt x="4443" y="1295"/>
                </a:lnTo>
                <a:lnTo>
                  <a:pt x="4431" y="1314"/>
                </a:lnTo>
                <a:lnTo>
                  <a:pt x="4418" y="1333"/>
                </a:lnTo>
                <a:lnTo>
                  <a:pt x="4403" y="1351"/>
                </a:lnTo>
                <a:lnTo>
                  <a:pt x="4388" y="1368"/>
                </a:lnTo>
                <a:lnTo>
                  <a:pt x="4372" y="1385"/>
                </a:lnTo>
                <a:lnTo>
                  <a:pt x="4355" y="1401"/>
                </a:lnTo>
                <a:lnTo>
                  <a:pt x="4338" y="1416"/>
                </a:lnTo>
                <a:lnTo>
                  <a:pt x="4320" y="1431"/>
                </a:lnTo>
                <a:lnTo>
                  <a:pt x="4301" y="1444"/>
                </a:lnTo>
                <a:lnTo>
                  <a:pt x="4282" y="1457"/>
                </a:lnTo>
                <a:lnTo>
                  <a:pt x="4261" y="1469"/>
                </a:lnTo>
                <a:lnTo>
                  <a:pt x="4241" y="1479"/>
                </a:lnTo>
                <a:lnTo>
                  <a:pt x="4219" y="1488"/>
                </a:lnTo>
                <a:lnTo>
                  <a:pt x="4197" y="1497"/>
                </a:lnTo>
                <a:lnTo>
                  <a:pt x="4175" y="1504"/>
                </a:lnTo>
                <a:lnTo>
                  <a:pt x="4153" y="1512"/>
                </a:lnTo>
                <a:lnTo>
                  <a:pt x="4130" y="1517"/>
                </a:lnTo>
                <a:lnTo>
                  <a:pt x="4105" y="1520"/>
                </a:lnTo>
                <a:lnTo>
                  <a:pt x="4082" y="1524"/>
                </a:lnTo>
                <a:lnTo>
                  <a:pt x="4057" y="1526"/>
                </a:lnTo>
                <a:lnTo>
                  <a:pt x="4033" y="152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rIns="57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28" name="啤酒"/>
          <p:cNvSpPr/>
          <p:nvPr/>
        </p:nvSpPr>
        <p:spPr bwMode="auto">
          <a:xfrm>
            <a:off x="8106410" y="2519680"/>
            <a:ext cx="676275" cy="676275"/>
          </a:xfrm>
          <a:custGeom>
            <a:avLst/>
            <a:gdLst>
              <a:gd name="T0" fmla="*/ 1130338 w 2302"/>
              <a:gd name="T1" fmla="*/ 1578547 h 2743"/>
              <a:gd name="T2" fmla="*/ 1130338 w 2302"/>
              <a:gd name="T3" fmla="*/ 1618585 h 2743"/>
              <a:gd name="T4" fmla="*/ 948723 w 2302"/>
              <a:gd name="T5" fmla="*/ 1800397 h 2743"/>
              <a:gd name="T6" fmla="*/ 329791 w 2302"/>
              <a:gd name="T7" fmla="*/ 1800397 h 2743"/>
              <a:gd name="T8" fmla="*/ 148177 w 2302"/>
              <a:gd name="T9" fmla="*/ 1618585 h 2743"/>
              <a:gd name="T10" fmla="*/ 148177 w 2302"/>
              <a:gd name="T11" fmla="*/ 817169 h 2743"/>
              <a:gd name="T12" fmla="*/ 203907 w 2302"/>
              <a:gd name="T13" fmla="*/ 822420 h 2743"/>
              <a:gd name="T14" fmla="*/ 425516 w 2302"/>
              <a:gd name="T15" fmla="*/ 721340 h 2743"/>
              <a:gd name="T16" fmla="*/ 696299 w 2302"/>
              <a:gd name="T17" fmla="*/ 822420 h 2743"/>
              <a:gd name="T18" fmla="*/ 925776 w 2302"/>
              <a:gd name="T19" fmla="*/ 753502 h 2743"/>
              <a:gd name="T20" fmla="*/ 1115258 w 2302"/>
              <a:gd name="T21" fmla="*/ 822420 h 2743"/>
              <a:gd name="T22" fmla="*/ 1162465 w 2302"/>
              <a:gd name="T23" fmla="*/ 818482 h 2743"/>
              <a:gd name="T24" fmla="*/ 1509303 w 2302"/>
              <a:gd name="T25" fmla="*/ 1197858 h 2743"/>
              <a:gd name="T26" fmla="*/ 1130338 w 2302"/>
              <a:gd name="T27" fmla="*/ 1578547 h 2743"/>
              <a:gd name="T28" fmla="*/ 402568 w 2302"/>
              <a:gd name="T29" fmla="*/ 1035737 h 2743"/>
              <a:gd name="T30" fmla="*/ 348149 w 2302"/>
              <a:gd name="T31" fmla="*/ 981259 h 2743"/>
              <a:gd name="T32" fmla="*/ 293731 w 2302"/>
              <a:gd name="T33" fmla="*/ 1035737 h 2743"/>
              <a:gd name="T34" fmla="*/ 293731 w 2302"/>
              <a:gd name="T35" fmla="*/ 1548355 h 2743"/>
              <a:gd name="T36" fmla="*/ 348149 w 2302"/>
              <a:gd name="T37" fmla="*/ 1603489 h 2743"/>
              <a:gd name="T38" fmla="*/ 402568 w 2302"/>
              <a:gd name="T39" fmla="*/ 1548355 h 2743"/>
              <a:gd name="T40" fmla="*/ 402568 w 2302"/>
              <a:gd name="T41" fmla="*/ 1035737 h 2743"/>
              <a:gd name="T42" fmla="*/ 693676 w 2302"/>
              <a:gd name="T43" fmla="*/ 1072493 h 2743"/>
              <a:gd name="T44" fmla="*/ 639257 w 2302"/>
              <a:gd name="T45" fmla="*/ 1017359 h 2743"/>
              <a:gd name="T46" fmla="*/ 584839 w 2302"/>
              <a:gd name="T47" fmla="*/ 1072493 h 2743"/>
              <a:gd name="T48" fmla="*/ 584839 w 2302"/>
              <a:gd name="T49" fmla="*/ 1585111 h 2743"/>
              <a:gd name="T50" fmla="*/ 639257 w 2302"/>
              <a:gd name="T51" fmla="*/ 1639589 h 2743"/>
              <a:gd name="T52" fmla="*/ 693676 w 2302"/>
              <a:gd name="T53" fmla="*/ 1585111 h 2743"/>
              <a:gd name="T54" fmla="*/ 693676 w 2302"/>
              <a:gd name="T55" fmla="*/ 1072493 h 2743"/>
              <a:gd name="T56" fmla="*/ 984784 w 2302"/>
              <a:gd name="T57" fmla="*/ 1035737 h 2743"/>
              <a:gd name="T58" fmla="*/ 930365 w 2302"/>
              <a:gd name="T59" fmla="*/ 981259 h 2743"/>
              <a:gd name="T60" fmla="*/ 875946 w 2302"/>
              <a:gd name="T61" fmla="*/ 1035737 h 2743"/>
              <a:gd name="T62" fmla="*/ 875946 w 2302"/>
              <a:gd name="T63" fmla="*/ 1548355 h 2743"/>
              <a:gd name="T64" fmla="*/ 930365 w 2302"/>
              <a:gd name="T65" fmla="*/ 1603489 h 2743"/>
              <a:gd name="T66" fmla="*/ 984784 w 2302"/>
              <a:gd name="T67" fmla="*/ 1548355 h 2743"/>
              <a:gd name="T68" fmla="*/ 984784 w 2302"/>
              <a:gd name="T69" fmla="*/ 1035737 h 2743"/>
              <a:gd name="T70" fmla="*/ 1130338 w 2302"/>
              <a:gd name="T71" fmla="*/ 962881 h 2743"/>
              <a:gd name="T72" fmla="*/ 1130338 w 2302"/>
              <a:gd name="T73" fmla="*/ 1433491 h 2743"/>
              <a:gd name="T74" fmla="*/ 1362438 w 2302"/>
              <a:gd name="T75" fmla="*/ 1197858 h 2743"/>
              <a:gd name="T76" fmla="*/ 1130338 w 2302"/>
              <a:gd name="T77" fmla="*/ 962881 h 2743"/>
              <a:gd name="T78" fmla="*/ 1059528 w 2302"/>
              <a:gd name="T79" fmla="*/ 729873 h 2743"/>
              <a:gd name="T80" fmla="*/ 893649 w 2302"/>
              <a:gd name="T81" fmla="*/ 668831 h 2743"/>
              <a:gd name="T82" fmla="*/ 692365 w 2302"/>
              <a:gd name="T83" fmla="*/ 729873 h 2743"/>
              <a:gd name="T84" fmla="*/ 432728 w 2302"/>
              <a:gd name="T85" fmla="*/ 640608 h 2743"/>
              <a:gd name="T86" fmla="*/ 259637 w 2302"/>
              <a:gd name="T87" fmla="*/ 729873 h 2743"/>
              <a:gd name="T88" fmla="*/ 0 w 2302"/>
              <a:gd name="T89" fmla="*/ 469954 h 2743"/>
              <a:gd name="T90" fmla="*/ 259637 w 2302"/>
              <a:gd name="T91" fmla="*/ 210692 h 2743"/>
              <a:gd name="T92" fmla="*/ 354050 w 2302"/>
              <a:gd name="T93" fmla="*/ 228413 h 2743"/>
              <a:gd name="T94" fmla="*/ 692365 w 2302"/>
              <a:gd name="T95" fmla="*/ 0 h 2743"/>
              <a:gd name="T96" fmla="*/ 1023467 w 2302"/>
              <a:gd name="T97" fmla="*/ 213317 h 2743"/>
              <a:gd name="T98" fmla="*/ 1059528 w 2302"/>
              <a:gd name="T99" fmla="*/ 210692 h 2743"/>
              <a:gd name="T100" fmla="*/ 1343424 w 2302"/>
              <a:gd name="T101" fmla="*/ 469954 h 2743"/>
              <a:gd name="T102" fmla="*/ 1059528 w 2302"/>
              <a:gd name="T103" fmla="*/ 729873 h 2743"/>
              <a:gd name="T104" fmla="*/ 1059528 w 2302"/>
              <a:gd name="T105" fmla="*/ 305208 h 2743"/>
              <a:gd name="T106" fmla="*/ 955280 w 2302"/>
              <a:gd name="T107" fmla="*/ 500803 h 2743"/>
              <a:gd name="T108" fmla="*/ 468789 w 2302"/>
              <a:gd name="T109" fmla="*/ 236946 h 2743"/>
              <a:gd name="T110" fmla="*/ 523208 w 2302"/>
              <a:gd name="T111" fmla="*/ 468641 h 2743"/>
              <a:gd name="T112" fmla="*/ 134408 w 2302"/>
              <a:gd name="T113" fmla="*/ 373469 h 2743"/>
              <a:gd name="T114" fmla="*/ 447152 w 2302"/>
              <a:gd name="T115" fmla="*/ 532965 h 2743"/>
              <a:gd name="T116" fmla="*/ 866767 w 2302"/>
              <a:gd name="T117" fmla="*/ 530339 h 2743"/>
              <a:gd name="T118" fmla="*/ 1183446 w 2302"/>
              <a:gd name="T119" fmla="*/ 607790 h 2743"/>
              <a:gd name="T120" fmla="*/ 1059528 w 2302"/>
              <a:gd name="T121" fmla="*/ 305208 h 274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302" h="2743">
                <a:moveTo>
                  <a:pt x="1724" y="2405"/>
                </a:moveTo>
                <a:cubicBezTo>
                  <a:pt x="1724" y="2466"/>
                  <a:pt x="1724" y="2466"/>
                  <a:pt x="1724" y="2466"/>
                </a:cubicBezTo>
                <a:cubicBezTo>
                  <a:pt x="1724" y="2619"/>
                  <a:pt x="1600" y="2743"/>
                  <a:pt x="1447" y="2743"/>
                </a:cubicBezTo>
                <a:cubicBezTo>
                  <a:pt x="503" y="2743"/>
                  <a:pt x="503" y="2743"/>
                  <a:pt x="503" y="2743"/>
                </a:cubicBezTo>
                <a:cubicBezTo>
                  <a:pt x="350" y="2743"/>
                  <a:pt x="226" y="2619"/>
                  <a:pt x="226" y="2466"/>
                </a:cubicBezTo>
                <a:cubicBezTo>
                  <a:pt x="226" y="1245"/>
                  <a:pt x="226" y="1245"/>
                  <a:pt x="226" y="1245"/>
                </a:cubicBezTo>
                <a:cubicBezTo>
                  <a:pt x="253" y="1250"/>
                  <a:pt x="282" y="1253"/>
                  <a:pt x="311" y="1253"/>
                </a:cubicBezTo>
                <a:cubicBezTo>
                  <a:pt x="446" y="1253"/>
                  <a:pt x="567" y="1194"/>
                  <a:pt x="649" y="1099"/>
                </a:cubicBezTo>
                <a:cubicBezTo>
                  <a:pt x="760" y="1195"/>
                  <a:pt x="904" y="1253"/>
                  <a:pt x="1062" y="1253"/>
                </a:cubicBezTo>
                <a:cubicBezTo>
                  <a:pt x="1192" y="1253"/>
                  <a:pt x="1312" y="1215"/>
                  <a:pt x="1412" y="1148"/>
                </a:cubicBezTo>
                <a:cubicBezTo>
                  <a:pt x="1490" y="1214"/>
                  <a:pt x="1591" y="1253"/>
                  <a:pt x="1701" y="1253"/>
                </a:cubicBezTo>
                <a:cubicBezTo>
                  <a:pt x="1726" y="1253"/>
                  <a:pt x="1750" y="1251"/>
                  <a:pt x="1773" y="1247"/>
                </a:cubicBezTo>
                <a:cubicBezTo>
                  <a:pt x="2005" y="1260"/>
                  <a:pt x="2302" y="1356"/>
                  <a:pt x="2302" y="1825"/>
                </a:cubicBezTo>
                <a:cubicBezTo>
                  <a:pt x="2302" y="2261"/>
                  <a:pt x="1960" y="2399"/>
                  <a:pt x="1724" y="2405"/>
                </a:cubicBezTo>
                <a:close/>
                <a:moveTo>
                  <a:pt x="614" y="1578"/>
                </a:moveTo>
                <a:cubicBezTo>
                  <a:pt x="614" y="1532"/>
                  <a:pt x="577" y="1495"/>
                  <a:pt x="531" y="1495"/>
                </a:cubicBezTo>
                <a:cubicBezTo>
                  <a:pt x="485" y="1495"/>
                  <a:pt x="448" y="1532"/>
                  <a:pt x="448" y="1578"/>
                </a:cubicBezTo>
                <a:cubicBezTo>
                  <a:pt x="448" y="2359"/>
                  <a:pt x="448" y="2359"/>
                  <a:pt x="448" y="2359"/>
                </a:cubicBezTo>
                <a:cubicBezTo>
                  <a:pt x="448" y="2405"/>
                  <a:pt x="485" y="2443"/>
                  <a:pt x="531" y="2443"/>
                </a:cubicBezTo>
                <a:cubicBezTo>
                  <a:pt x="577" y="2443"/>
                  <a:pt x="614" y="2405"/>
                  <a:pt x="614" y="2359"/>
                </a:cubicBezTo>
                <a:lnTo>
                  <a:pt x="614" y="1578"/>
                </a:lnTo>
                <a:close/>
                <a:moveTo>
                  <a:pt x="1058" y="1634"/>
                </a:moveTo>
                <a:cubicBezTo>
                  <a:pt x="1058" y="1587"/>
                  <a:pt x="1021" y="1550"/>
                  <a:pt x="975" y="1550"/>
                </a:cubicBezTo>
                <a:cubicBezTo>
                  <a:pt x="929" y="1550"/>
                  <a:pt x="892" y="1587"/>
                  <a:pt x="892" y="1634"/>
                </a:cubicBezTo>
                <a:cubicBezTo>
                  <a:pt x="892" y="2415"/>
                  <a:pt x="892" y="2415"/>
                  <a:pt x="892" y="2415"/>
                </a:cubicBezTo>
                <a:cubicBezTo>
                  <a:pt x="892" y="2461"/>
                  <a:pt x="929" y="2498"/>
                  <a:pt x="975" y="2498"/>
                </a:cubicBezTo>
                <a:cubicBezTo>
                  <a:pt x="1021" y="2498"/>
                  <a:pt x="1058" y="2461"/>
                  <a:pt x="1058" y="2415"/>
                </a:cubicBezTo>
                <a:lnTo>
                  <a:pt x="1058" y="1634"/>
                </a:lnTo>
                <a:close/>
                <a:moveTo>
                  <a:pt x="1502" y="1578"/>
                </a:moveTo>
                <a:cubicBezTo>
                  <a:pt x="1502" y="1532"/>
                  <a:pt x="1465" y="1495"/>
                  <a:pt x="1419" y="1495"/>
                </a:cubicBezTo>
                <a:cubicBezTo>
                  <a:pt x="1373" y="1495"/>
                  <a:pt x="1336" y="1532"/>
                  <a:pt x="1336" y="1578"/>
                </a:cubicBezTo>
                <a:cubicBezTo>
                  <a:pt x="1336" y="2359"/>
                  <a:pt x="1336" y="2359"/>
                  <a:pt x="1336" y="2359"/>
                </a:cubicBezTo>
                <a:cubicBezTo>
                  <a:pt x="1336" y="2405"/>
                  <a:pt x="1373" y="2443"/>
                  <a:pt x="1419" y="2443"/>
                </a:cubicBezTo>
                <a:cubicBezTo>
                  <a:pt x="1465" y="2443"/>
                  <a:pt x="1502" y="2405"/>
                  <a:pt x="1502" y="2359"/>
                </a:cubicBezTo>
                <a:lnTo>
                  <a:pt x="1502" y="1578"/>
                </a:lnTo>
                <a:close/>
                <a:moveTo>
                  <a:pt x="1724" y="1467"/>
                </a:moveTo>
                <a:cubicBezTo>
                  <a:pt x="1724" y="2184"/>
                  <a:pt x="1724" y="2184"/>
                  <a:pt x="1724" y="2184"/>
                </a:cubicBezTo>
                <a:cubicBezTo>
                  <a:pt x="1876" y="2179"/>
                  <a:pt x="2078" y="2107"/>
                  <a:pt x="2078" y="1825"/>
                </a:cubicBezTo>
                <a:cubicBezTo>
                  <a:pt x="2078" y="1508"/>
                  <a:pt x="1876" y="1469"/>
                  <a:pt x="1724" y="1467"/>
                </a:cubicBezTo>
                <a:close/>
                <a:moveTo>
                  <a:pt x="1616" y="1112"/>
                </a:moveTo>
                <a:cubicBezTo>
                  <a:pt x="1520" y="1112"/>
                  <a:pt x="1431" y="1077"/>
                  <a:pt x="1363" y="1019"/>
                </a:cubicBezTo>
                <a:cubicBezTo>
                  <a:pt x="1274" y="1077"/>
                  <a:pt x="1169" y="1112"/>
                  <a:pt x="1056" y="1112"/>
                </a:cubicBezTo>
                <a:cubicBezTo>
                  <a:pt x="917" y="1112"/>
                  <a:pt x="758" y="1060"/>
                  <a:pt x="660" y="976"/>
                </a:cubicBezTo>
                <a:cubicBezTo>
                  <a:pt x="588" y="1059"/>
                  <a:pt x="514" y="1112"/>
                  <a:pt x="396" y="1112"/>
                </a:cubicBezTo>
                <a:cubicBezTo>
                  <a:pt x="177" y="1112"/>
                  <a:pt x="0" y="935"/>
                  <a:pt x="0" y="716"/>
                </a:cubicBezTo>
                <a:cubicBezTo>
                  <a:pt x="0" y="498"/>
                  <a:pt x="177" y="321"/>
                  <a:pt x="396" y="321"/>
                </a:cubicBezTo>
                <a:cubicBezTo>
                  <a:pt x="447" y="321"/>
                  <a:pt x="495" y="331"/>
                  <a:pt x="540" y="348"/>
                </a:cubicBezTo>
                <a:cubicBezTo>
                  <a:pt x="622" y="144"/>
                  <a:pt x="822" y="0"/>
                  <a:pt x="1056" y="0"/>
                </a:cubicBezTo>
                <a:cubicBezTo>
                  <a:pt x="1280" y="0"/>
                  <a:pt x="1473" y="133"/>
                  <a:pt x="1561" y="325"/>
                </a:cubicBezTo>
                <a:cubicBezTo>
                  <a:pt x="1579" y="323"/>
                  <a:pt x="1597" y="321"/>
                  <a:pt x="1616" y="321"/>
                </a:cubicBezTo>
                <a:cubicBezTo>
                  <a:pt x="1835" y="321"/>
                  <a:pt x="2049" y="498"/>
                  <a:pt x="2049" y="716"/>
                </a:cubicBezTo>
                <a:cubicBezTo>
                  <a:pt x="2049" y="935"/>
                  <a:pt x="1835" y="1112"/>
                  <a:pt x="1616" y="1112"/>
                </a:cubicBezTo>
                <a:close/>
                <a:moveTo>
                  <a:pt x="1616" y="465"/>
                </a:moveTo>
                <a:cubicBezTo>
                  <a:pt x="1672" y="659"/>
                  <a:pt x="1516" y="735"/>
                  <a:pt x="1457" y="763"/>
                </a:cubicBezTo>
                <a:cubicBezTo>
                  <a:pt x="1710" y="135"/>
                  <a:pt x="819" y="7"/>
                  <a:pt x="715" y="361"/>
                </a:cubicBezTo>
                <a:cubicBezTo>
                  <a:pt x="854" y="479"/>
                  <a:pt x="815" y="721"/>
                  <a:pt x="798" y="714"/>
                </a:cubicBezTo>
                <a:cubicBezTo>
                  <a:pt x="788" y="614"/>
                  <a:pt x="406" y="319"/>
                  <a:pt x="205" y="569"/>
                </a:cubicBezTo>
                <a:cubicBezTo>
                  <a:pt x="21" y="808"/>
                  <a:pt x="346" y="1210"/>
                  <a:pt x="682" y="812"/>
                </a:cubicBezTo>
                <a:cubicBezTo>
                  <a:pt x="939" y="1162"/>
                  <a:pt x="1311" y="922"/>
                  <a:pt x="1322" y="808"/>
                </a:cubicBezTo>
                <a:cubicBezTo>
                  <a:pt x="1509" y="1061"/>
                  <a:pt x="1746" y="964"/>
                  <a:pt x="1805" y="926"/>
                </a:cubicBezTo>
                <a:cubicBezTo>
                  <a:pt x="1864" y="888"/>
                  <a:pt x="2095" y="569"/>
                  <a:pt x="1616" y="465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咖啡"/>
          <p:cNvSpPr/>
          <p:nvPr/>
        </p:nvSpPr>
        <p:spPr bwMode="auto">
          <a:xfrm>
            <a:off x="9504045" y="2471420"/>
            <a:ext cx="727710" cy="727710"/>
          </a:xfrm>
          <a:custGeom>
            <a:avLst/>
            <a:gdLst>
              <a:gd name="T0" fmla="*/ 1479542 w 2700"/>
              <a:gd name="T1" fmla="*/ 1396279 h 2780"/>
              <a:gd name="T2" fmla="*/ 1438139 w 2700"/>
              <a:gd name="T3" fmla="*/ 1405346 h 2780"/>
              <a:gd name="T4" fmla="*/ 1428435 w 2700"/>
              <a:gd name="T5" fmla="*/ 1407289 h 2780"/>
              <a:gd name="T6" fmla="*/ 1388324 w 2700"/>
              <a:gd name="T7" fmla="*/ 1411174 h 2780"/>
              <a:gd name="T8" fmla="*/ 1387678 w 2700"/>
              <a:gd name="T9" fmla="*/ 1411174 h 2780"/>
              <a:gd name="T10" fmla="*/ 1347568 w 2700"/>
              <a:gd name="T11" fmla="*/ 1409879 h 2780"/>
              <a:gd name="T12" fmla="*/ 1339157 w 2700"/>
              <a:gd name="T13" fmla="*/ 1409232 h 2780"/>
              <a:gd name="T14" fmla="*/ 1300988 w 2700"/>
              <a:gd name="T15" fmla="*/ 1403403 h 2780"/>
              <a:gd name="T16" fmla="*/ 1101085 w 2700"/>
              <a:gd name="T17" fmla="*/ 1652739 h 2780"/>
              <a:gd name="T18" fmla="*/ 536310 w 2700"/>
              <a:gd name="T19" fmla="*/ 1652739 h 2780"/>
              <a:gd name="T20" fmla="*/ 177907 w 2700"/>
              <a:gd name="T21" fmla="*/ 942942 h 2780"/>
              <a:gd name="T22" fmla="*/ 177907 w 2700"/>
              <a:gd name="T23" fmla="*/ 939704 h 2780"/>
              <a:gd name="T24" fmla="*/ 177907 w 2700"/>
              <a:gd name="T25" fmla="*/ 937761 h 2780"/>
              <a:gd name="T26" fmla="*/ 176614 w 2700"/>
              <a:gd name="T27" fmla="*/ 901494 h 2780"/>
              <a:gd name="T28" fmla="*/ 177907 w 2700"/>
              <a:gd name="T29" fmla="*/ 901494 h 2780"/>
              <a:gd name="T30" fmla="*/ 273007 w 2700"/>
              <a:gd name="T31" fmla="*/ 792045 h 2780"/>
              <a:gd name="T32" fmla="*/ 1357919 w 2700"/>
              <a:gd name="T33" fmla="*/ 792045 h 2780"/>
              <a:gd name="T34" fmla="*/ 1451077 w 2700"/>
              <a:gd name="T35" fmla="*/ 884656 h 2780"/>
              <a:gd name="T36" fmla="*/ 1451077 w 2700"/>
              <a:gd name="T37" fmla="*/ 884656 h 2780"/>
              <a:gd name="T38" fmla="*/ 1494422 w 2700"/>
              <a:gd name="T39" fmla="*/ 889189 h 2780"/>
              <a:gd name="T40" fmla="*/ 1497657 w 2700"/>
              <a:gd name="T41" fmla="*/ 889837 h 2780"/>
              <a:gd name="T42" fmla="*/ 1575289 w 2700"/>
              <a:gd name="T43" fmla="*/ 913799 h 2780"/>
              <a:gd name="T44" fmla="*/ 1579818 w 2700"/>
              <a:gd name="T45" fmla="*/ 915741 h 2780"/>
              <a:gd name="T46" fmla="*/ 1612164 w 2700"/>
              <a:gd name="T47" fmla="*/ 934523 h 2780"/>
              <a:gd name="T48" fmla="*/ 1612811 w 2700"/>
              <a:gd name="T49" fmla="*/ 935170 h 2780"/>
              <a:gd name="T50" fmla="*/ 1641923 w 2700"/>
              <a:gd name="T51" fmla="*/ 957837 h 2780"/>
              <a:gd name="T52" fmla="*/ 1647099 w 2700"/>
              <a:gd name="T53" fmla="*/ 962370 h 2780"/>
              <a:gd name="T54" fmla="*/ 1670389 w 2700"/>
              <a:gd name="T55" fmla="*/ 988275 h 2780"/>
              <a:gd name="T56" fmla="*/ 1671035 w 2700"/>
              <a:gd name="T57" fmla="*/ 989571 h 2780"/>
              <a:gd name="T58" fmla="*/ 1689797 w 2700"/>
              <a:gd name="T59" fmla="*/ 1019361 h 2780"/>
              <a:gd name="T60" fmla="*/ 1693678 w 2700"/>
              <a:gd name="T61" fmla="*/ 1026485 h 2780"/>
              <a:gd name="T62" fmla="*/ 1706617 w 2700"/>
              <a:gd name="T63" fmla="*/ 1059514 h 2780"/>
              <a:gd name="T64" fmla="*/ 1479542 w 2700"/>
              <a:gd name="T65" fmla="*/ 1396279 h 2780"/>
              <a:gd name="T66" fmla="*/ 478086 w 2700"/>
              <a:gd name="T67" fmla="*/ 901494 h 2780"/>
              <a:gd name="T68" fmla="*/ 319586 w 2700"/>
              <a:gd name="T69" fmla="*/ 901494 h 2780"/>
              <a:gd name="T70" fmla="*/ 601650 w 2700"/>
              <a:gd name="T71" fmla="*/ 1558833 h 2780"/>
              <a:gd name="T72" fmla="*/ 478086 w 2700"/>
              <a:gd name="T73" fmla="*/ 901494 h 2780"/>
              <a:gd name="T74" fmla="*/ 1591462 w 2700"/>
              <a:gd name="T75" fmla="*/ 1093838 h 2780"/>
              <a:gd name="T76" fmla="*/ 1451077 w 2700"/>
              <a:gd name="T77" fmla="*/ 987628 h 2780"/>
              <a:gd name="T78" fmla="*/ 1355331 w 2700"/>
              <a:gd name="T79" fmla="*/ 1306907 h 2780"/>
              <a:gd name="T80" fmla="*/ 1370857 w 2700"/>
              <a:gd name="T81" fmla="*/ 1308850 h 2780"/>
              <a:gd name="T82" fmla="*/ 1377974 w 2700"/>
              <a:gd name="T83" fmla="*/ 1309497 h 2780"/>
              <a:gd name="T84" fmla="*/ 1409026 w 2700"/>
              <a:gd name="T85" fmla="*/ 1308850 h 2780"/>
              <a:gd name="T86" fmla="*/ 1418084 w 2700"/>
              <a:gd name="T87" fmla="*/ 1307555 h 2780"/>
              <a:gd name="T88" fmla="*/ 1451724 w 2700"/>
              <a:gd name="T89" fmla="*/ 1300431 h 2780"/>
              <a:gd name="T90" fmla="*/ 1591462 w 2700"/>
              <a:gd name="T91" fmla="*/ 1093838 h 2780"/>
              <a:gd name="T92" fmla="*/ 907004 w 2700"/>
              <a:gd name="T93" fmla="*/ 735054 h 2780"/>
              <a:gd name="T94" fmla="*/ 859778 w 2700"/>
              <a:gd name="T95" fmla="*/ 345832 h 2780"/>
              <a:gd name="T96" fmla="*/ 999516 w 2700"/>
              <a:gd name="T97" fmla="*/ 0 h 2780"/>
              <a:gd name="T98" fmla="*/ 907004 w 2700"/>
              <a:gd name="T99" fmla="*/ 735054 h 2780"/>
              <a:gd name="T100" fmla="*/ 663109 w 2700"/>
              <a:gd name="T101" fmla="*/ 735054 h 2780"/>
              <a:gd name="T102" fmla="*/ 624293 w 2700"/>
              <a:gd name="T103" fmla="*/ 419013 h 2780"/>
              <a:gd name="T104" fmla="*/ 738801 w 2700"/>
              <a:gd name="T105" fmla="*/ 135354 h 2780"/>
              <a:gd name="T106" fmla="*/ 663109 w 2700"/>
              <a:gd name="T107" fmla="*/ 735054 h 2780"/>
              <a:gd name="T108" fmla="*/ 1462722 w 2700"/>
              <a:gd name="T109" fmla="*/ 1800397 h 2780"/>
              <a:gd name="T110" fmla="*/ 130034 w 2700"/>
              <a:gd name="T111" fmla="*/ 1800397 h 2780"/>
              <a:gd name="T112" fmla="*/ 18761 w 2700"/>
              <a:gd name="T113" fmla="*/ 1692891 h 2780"/>
              <a:gd name="T114" fmla="*/ 1561056 w 2700"/>
              <a:gd name="T115" fmla="*/ 1692891 h 2780"/>
              <a:gd name="T116" fmla="*/ 1462722 w 2700"/>
              <a:gd name="T117" fmla="*/ 1800397 h 278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700" h="2780">
                <a:moveTo>
                  <a:pt x="2287" y="2156"/>
                </a:moveTo>
                <a:cubicBezTo>
                  <a:pt x="2266" y="2162"/>
                  <a:pt x="2244" y="2167"/>
                  <a:pt x="2223" y="2170"/>
                </a:cubicBezTo>
                <a:cubicBezTo>
                  <a:pt x="2218" y="2171"/>
                  <a:pt x="2213" y="2172"/>
                  <a:pt x="2208" y="2173"/>
                </a:cubicBezTo>
                <a:cubicBezTo>
                  <a:pt x="2187" y="2176"/>
                  <a:pt x="2166" y="2178"/>
                  <a:pt x="2146" y="2179"/>
                </a:cubicBezTo>
                <a:cubicBezTo>
                  <a:pt x="2145" y="2179"/>
                  <a:pt x="2145" y="2179"/>
                  <a:pt x="2145" y="2179"/>
                </a:cubicBezTo>
                <a:cubicBezTo>
                  <a:pt x="2124" y="2180"/>
                  <a:pt x="2103" y="2179"/>
                  <a:pt x="2083" y="2177"/>
                </a:cubicBezTo>
                <a:cubicBezTo>
                  <a:pt x="2079" y="2177"/>
                  <a:pt x="2074" y="2176"/>
                  <a:pt x="2070" y="2176"/>
                </a:cubicBezTo>
                <a:cubicBezTo>
                  <a:pt x="2050" y="2174"/>
                  <a:pt x="2030" y="2171"/>
                  <a:pt x="2011" y="2167"/>
                </a:cubicBezTo>
                <a:cubicBezTo>
                  <a:pt x="1935" y="2278"/>
                  <a:pt x="1834" y="2435"/>
                  <a:pt x="1702" y="2552"/>
                </a:cubicBezTo>
                <a:cubicBezTo>
                  <a:pt x="1669" y="2552"/>
                  <a:pt x="866" y="2552"/>
                  <a:pt x="829" y="2552"/>
                </a:cubicBezTo>
                <a:cubicBezTo>
                  <a:pt x="364" y="2311"/>
                  <a:pt x="288" y="1656"/>
                  <a:pt x="275" y="1456"/>
                </a:cubicBezTo>
                <a:cubicBezTo>
                  <a:pt x="275" y="1455"/>
                  <a:pt x="275" y="1453"/>
                  <a:pt x="275" y="1451"/>
                </a:cubicBezTo>
                <a:cubicBezTo>
                  <a:pt x="275" y="1448"/>
                  <a:pt x="275" y="1448"/>
                  <a:pt x="275" y="1448"/>
                </a:cubicBezTo>
                <a:cubicBezTo>
                  <a:pt x="273" y="1413"/>
                  <a:pt x="273" y="1392"/>
                  <a:pt x="273" y="1392"/>
                </a:cubicBezTo>
                <a:cubicBezTo>
                  <a:pt x="275" y="1392"/>
                  <a:pt x="275" y="1392"/>
                  <a:pt x="275" y="1392"/>
                </a:cubicBezTo>
                <a:cubicBezTo>
                  <a:pt x="275" y="1311"/>
                  <a:pt x="340" y="1223"/>
                  <a:pt x="422" y="1223"/>
                </a:cubicBezTo>
                <a:cubicBezTo>
                  <a:pt x="2099" y="1223"/>
                  <a:pt x="2099" y="1223"/>
                  <a:pt x="2099" y="1223"/>
                </a:cubicBezTo>
                <a:cubicBezTo>
                  <a:pt x="2171" y="1223"/>
                  <a:pt x="2231" y="1297"/>
                  <a:pt x="2243" y="1366"/>
                </a:cubicBezTo>
                <a:cubicBezTo>
                  <a:pt x="2243" y="1366"/>
                  <a:pt x="2243" y="1366"/>
                  <a:pt x="2243" y="1366"/>
                </a:cubicBezTo>
                <a:cubicBezTo>
                  <a:pt x="2266" y="1367"/>
                  <a:pt x="2288" y="1369"/>
                  <a:pt x="2310" y="1373"/>
                </a:cubicBezTo>
                <a:cubicBezTo>
                  <a:pt x="2312" y="1373"/>
                  <a:pt x="2313" y="1373"/>
                  <a:pt x="2315" y="1374"/>
                </a:cubicBezTo>
                <a:cubicBezTo>
                  <a:pt x="2357" y="1381"/>
                  <a:pt x="2398" y="1393"/>
                  <a:pt x="2435" y="1411"/>
                </a:cubicBezTo>
                <a:cubicBezTo>
                  <a:pt x="2437" y="1412"/>
                  <a:pt x="2439" y="1413"/>
                  <a:pt x="2442" y="1414"/>
                </a:cubicBezTo>
                <a:cubicBezTo>
                  <a:pt x="2459" y="1423"/>
                  <a:pt x="2477" y="1432"/>
                  <a:pt x="2492" y="1443"/>
                </a:cubicBezTo>
                <a:cubicBezTo>
                  <a:pt x="2493" y="1443"/>
                  <a:pt x="2493" y="1443"/>
                  <a:pt x="2493" y="1444"/>
                </a:cubicBezTo>
                <a:cubicBezTo>
                  <a:pt x="2509" y="1454"/>
                  <a:pt x="2524" y="1466"/>
                  <a:pt x="2538" y="1479"/>
                </a:cubicBezTo>
                <a:cubicBezTo>
                  <a:pt x="2541" y="1481"/>
                  <a:pt x="2543" y="1484"/>
                  <a:pt x="2546" y="1486"/>
                </a:cubicBezTo>
                <a:cubicBezTo>
                  <a:pt x="2559" y="1499"/>
                  <a:pt x="2571" y="1512"/>
                  <a:pt x="2582" y="1526"/>
                </a:cubicBezTo>
                <a:cubicBezTo>
                  <a:pt x="2582" y="1526"/>
                  <a:pt x="2583" y="1527"/>
                  <a:pt x="2583" y="1528"/>
                </a:cubicBezTo>
                <a:cubicBezTo>
                  <a:pt x="2594" y="1542"/>
                  <a:pt x="2604" y="1558"/>
                  <a:pt x="2612" y="1574"/>
                </a:cubicBezTo>
                <a:cubicBezTo>
                  <a:pt x="2614" y="1577"/>
                  <a:pt x="2616" y="1581"/>
                  <a:pt x="2618" y="1585"/>
                </a:cubicBezTo>
                <a:cubicBezTo>
                  <a:pt x="2626" y="1602"/>
                  <a:pt x="2633" y="1619"/>
                  <a:pt x="2638" y="1636"/>
                </a:cubicBezTo>
                <a:cubicBezTo>
                  <a:pt x="2700" y="1848"/>
                  <a:pt x="2543" y="2081"/>
                  <a:pt x="2287" y="2156"/>
                </a:cubicBezTo>
                <a:close/>
                <a:moveTo>
                  <a:pt x="739" y="1392"/>
                </a:moveTo>
                <a:cubicBezTo>
                  <a:pt x="494" y="1392"/>
                  <a:pt x="494" y="1392"/>
                  <a:pt x="494" y="1392"/>
                </a:cubicBezTo>
                <a:cubicBezTo>
                  <a:pt x="494" y="1392"/>
                  <a:pt x="462" y="2161"/>
                  <a:pt x="930" y="2407"/>
                </a:cubicBezTo>
                <a:cubicBezTo>
                  <a:pt x="565" y="1693"/>
                  <a:pt x="739" y="1392"/>
                  <a:pt x="739" y="1392"/>
                </a:cubicBezTo>
                <a:close/>
                <a:moveTo>
                  <a:pt x="2460" y="1689"/>
                </a:moveTo>
                <a:cubicBezTo>
                  <a:pt x="2433" y="1597"/>
                  <a:pt x="2347" y="1537"/>
                  <a:pt x="2243" y="1525"/>
                </a:cubicBezTo>
                <a:cubicBezTo>
                  <a:pt x="2237" y="1643"/>
                  <a:pt x="2203" y="1825"/>
                  <a:pt x="2095" y="2018"/>
                </a:cubicBezTo>
                <a:cubicBezTo>
                  <a:pt x="2103" y="2019"/>
                  <a:pt x="2111" y="2021"/>
                  <a:pt x="2119" y="2021"/>
                </a:cubicBezTo>
                <a:cubicBezTo>
                  <a:pt x="2123" y="2021"/>
                  <a:pt x="2126" y="2022"/>
                  <a:pt x="2130" y="2022"/>
                </a:cubicBezTo>
                <a:cubicBezTo>
                  <a:pt x="2146" y="2023"/>
                  <a:pt x="2162" y="2022"/>
                  <a:pt x="2178" y="2021"/>
                </a:cubicBezTo>
                <a:cubicBezTo>
                  <a:pt x="2183" y="2020"/>
                  <a:pt x="2187" y="2020"/>
                  <a:pt x="2192" y="2019"/>
                </a:cubicBezTo>
                <a:cubicBezTo>
                  <a:pt x="2209" y="2017"/>
                  <a:pt x="2227" y="2013"/>
                  <a:pt x="2244" y="2008"/>
                </a:cubicBezTo>
                <a:cubicBezTo>
                  <a:pt x="2401" y="1962"/>
                  <a:pt x="2498" y="1819"/>
                  <a:pt x="2460" y="1689"/>
                </a:cubicBezTo>
                <a:close/>
                <a:moveTo>
                  <a:pt x="1402" y="1135"/>
                </a:moveTo>
                <a:cubicBezTo>
                  <a:pt x="1716" y="713"/>
                  <a:pt x="1402" y="608"/>
                  <a:pt x="1329" y="534"/>
                </a:cubicBezTo>
                <a:cubicBezTo>
                  <a:pt x="1255" y="460"/>
                  <a:pt x="1187" y="59"/>
                  <a:pt x="1545" y="0"/>
                </a:cubicBezTo>
                <a:cubicBezTo>
                  <a:pt x="1142" y="412"/>
                  <a:pt x="2182" y="605"/>
                  <a:pt x="1402" y="1135"/>
                </a:cubicBezTo>
                <a:close/>
                <a:moveTo>
                  <a:pt x="1025" y="1135"/>
                </a:moveTo>
                <a:cubicBezTo>
                  <a:pt x="1282" y="789"/>
                  <a:pt x="1025" y="707"/>
                  <a:pt x="965" y="647"/>
                </a:cubicBezTo>
                <a:cubicBezTo>
                  <a:pt x="905" y="587"/>
                  <a:pt x="849" y="257"/>
                  <a:pt x="1142" y="209"/>
                </a:cubicBezTo>
                <a:cubicBezTo>
                  <a:pt x="813" y="546"/>
                  <a:pt x="1664" y="701"/>
                  <a:pt x="1025" y="1135"/>
                </a:cubicBezTo>
                <a:close/>
                <a:moveTo>
                  <a:pt x="2261" y="2780"/>
                </a:moveTo>
                <a:cubicBezTo>
                  <a:pt x="2099" y="2780"/>
                  <a:pt x="402" y="2780"/>
                  <a:pt x="201" y="2780"/>
                </a:cubicBezTo>
                <a:cubicBezTo>
                  <a:pt x="0" y="2780"/>
                  <a:pt x="29" y="2614"/>
                  <a:pt x="29" y="2614"/>
                </a:cubicBezTo>
                <a:cubicBezTo>
                  <a:pt x="2413" y="2614"/>
                  <a:pt x="2413" y="2614"/>
                  <a:pt x="2413" y="2614"/>
                </a:cubicBezTo>
                <a:cubicBezTo>
                  <a:pt x="2413" y="2614"/>
                  <a:pt x="2422" y="2780"/>
                  <a:pt x="2261" y="278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" name="饮料"/>
          <p:cNvSpPr/>
          <p:nvPr/>
        </p:nvSpPr>
        <p:spPr bwMode="auto">
          <a:xfrm>
            <a:off x="6872605" y="2489200"/>
            <a:ext cx="631825" cy="631825"/>
          </a:xfrm>
          <a:custGeom>
            <a:avLst/>
            <a:gdLst>
              <a:gd name="T0" fmla="*/ 2147483646 w 3818"/>
              <a:gd name="T1" fmla="*/ 2147483646 h 5793"/>
              <a:gd name="T2" fmla="*/ 2147483646 w 3818"/>
              <a:gd name="T3" fmla="*/ 2147483646 h 5793"/>
              <a:gd name="T4" fmla="*/ 2147483646 w 3818"/>
              <a:gd name="T5" fmla="*/ 2147483646 h 5793"/>
              <a:gd name="T6" fmla="*/ 0 w 3818"/>
              <a:gd name="T7" fmla="*/ 2147483646 h 5793"/>
              <a:gd name="T8" fmla="*/ 2147483646 w 3818"/>
              <a:gd name="T9" fmla="*/ 2147483646 h 5793"/>
              <a:gd name="T10" fmla="*/ 2147483646 w 3818"/>
              <a:gd name="T11" fmla="*/ 2147483646 h 5793"/>
              <a:gd name="T12" fmla="*/ 2147483646 w 3818"/>
              <a:gd name="T13" fmla="*/ 2147483646 h 5793"/>
              <a:gd name="T14" fmla="*/ 2147483646 w 3818"/>
              <a:gd name="T15" fmla="*/ 0 h 5793"/>
              <a:gd name="T16" fmla="*/ 2147483646 w 3818"/>
              <a:gd name="T17" fmla="*/ 2147483646 h 5793"/>
              <a:gd name="T18" fmla="*/ 2147483646 w 3818"/>
              <a:gd name="T19" fmla="*/ 2147483646 h 5793"/>
              <a:gd name="T20" fmla="*/ 2147483646 w 3818"/>
              <a:gd name="T21" fmla="*/ 2147483646 h 5793"/>
              <a:gd name="T22" fmla="*/ 2147483646 w 3818"/>
              <a:gd name="T23" fmla="*/ 2147483646 h 5793"/>
              <a:gd name="T24" fmla="*/ 2147483646 w 3818"/>
              <a:gd name="T25" fmla="*/ 2147483646 h 5793"/>
              <a:gd name="T26" fmla="*/ 2147483646 w 3818"/>
              <a:gd name="T27" fmla="*/ 2147483646 h 5793"/>
              <a:gd name="T28" fmla="*/ 2147483646 w 3818"/>
              <a:gd name="T29" fmla="*/ 2147483646 h 5793"/>
              <a:gd name="T30" fmla="*/ 2147483646 w 3818"/>
              <a:gd name="T31" fmla="*/ 2147483646 h 5793"/>
              <a:gd name="T32" fmla="*/ 2147483646 w 3818"/>
              <a:gd name="T33" fmla="*/ 2147483646 h 5793"/>
              <a:gd name="T34" fmla="*/ 2147483646 w 3818"/>
              <a:gd name="T35" fmla="*/ 2147483646 h 5793"/>
              <a:gd name="T36" fmla="*/ 2147483646 w 3818"/>
              <a:gd name="T37" fmla="*/ 2147483646 h 5793"/>
              <a:gd name="T38" fmla="*/ 2147483646 w 3818"/>
              <a:gd name="T39" fmla="*/ 2147483646 h 5793"/>
              <a:gd name="T40" fmla="*/ 2147483646 w 3818"/>
              <a:gd name="T41" fmla="*/ 2147483646 h 5793"/>
              <a:gd name="T42" fmla="*/ 2147483646 w 3818"/>
              <a:gd name="T43" fmla="*/ 2147483646 h 5793"/>
              <a:gd name="T44" fmla="*/ 2147483646 w 3818"/>
              <a:gd name="T45" fmla="*/ 2147483646 h 5793"/>
              <a:gd name="T46" fmla="*/ 2147483646 w 3818"/>
              <a:gd name="T47" fmla="*/ 2147483646 h 5793"/>
              <a:gd name="T48" fmla="*/ 2147483646 w 3818"/>
              <a:gd name="T49" fmla="*/ 2147483646 h 5793"/>
              <a:gd name="T50" fmla="*/ 2147483646 w 3818"/>
              <a:gd name="T51" fmla="*/ 2147483646 h 5793"/>
              <a:gd name="T52" fmla="*/ 2147483646 w 3818"/>
              <a:gd name="T53" fmla="*/ 2147483646 h 5793"/>
              <a:gd name="T54" fmla="*/ 2147483646 w 3818"/>
              <a:gd name="T55" fmla="*/ 2147483646 h 5793"/>
              <a:gd name="T56" fmla="*/ 2147483646 w 3818"/>
              <a:gd name="T57" fmla="*/ 2147483646 h 5793"/>
              <a:gd name="T58" fmla="*/ 2147483646 w 3818"/>
              <a:gd name="T59" fmla="*/ 2147483646 h 5793"/>
              <a:gd name="T60" fmla="*/ 2147483646 w 3818"/>
              <a:gd name="T61" fmla="*/ 2147483646 h 5793"/>
              <a:gd name="T62" fmla="*/ 2147483646 w 3818"/>
              <a:gd name="T63" fmla="*/ 2147483646 h 5793"/>
              <a:gd name="T64" fmla="*/ 2147483646 w 3818"/>
              <a:gd name="T65" fmla="*/ 2147483646 h 5793"/>
              <a:gd name="T66" fmla="*/ 2147483646 w 3818"/>
              <a:gd name="T67" fmla="*/ 2147483646 h 5793"/>
              <a:gd name="T68" fmla="*/ 2147483646 w 3818"/>
              <a:gd name="T69" fmla="*/ 2147483646 h 5793"/>
              <a:gd name="T70" fmla="*/ 2147483646 w 3818"/>
              <a:gd name="T71" fmla="*/ 2147483646 h 5793"/>
              <a:gd name="T72" fmla="*/ 2147483646 w 3818"/>
              <a:gd name="T73" fmla="*/ 2147483646 h 5793"/>
              <a:gd name="T74" fmla="*/ 2147483646 w 3818"/>
              <a:gd name="T75" fmla="*/ 2147483646 h 5793"/>
              <a:gd name="T76" fmla="*/ 2147483646 w 3818"/>
              <a:gd name="T77" fmla="*/ 2147483646 h 5793"/>
              <a:gd name="T78" fmla="*/ 2147483646 w 3818"/>
              <a:gd name="T79" fmla="*/ 2147483646 h 5793"/>
              <a:gd name="T80" fmla="*/ 2147483646 w 3818"/>
              <a:gd name="T81" fmla="*/ 2147483646 h 5793"/>
              <a:gd name="T82" fmla="*/ 2147483646 w 3818"/>
              <a:gd name="T83" fmla="*/ 2147483646 h 5793"/>
              <a:gd name="T84" fmla="*/ 2147483646 w 3818"/>
              <a:gd name="T85" fmla="*/ 2147483646 h 5793"/>
              <a:gd name="T86" fmla="*/ 2147483646 w 3818"/>
              <a:gd name="T87" fmla="*/ 2147483646 h 5793"/>
              <a:gd name="T88" fmla="*/ 2147483646 w 3818"/>
              <a:gd name="T89" fmla="*/ 2147483646 h 5793"/>
              <a:gd name="T90" fmla="*/ 2147483646 w 3818"/>
              <a:gd name="T91" fmla="*/ 2147483646 h 5793"/>
              <a:gd name="T92" fmla="*/ 2147483646 w 3818"/>
              <a:gd name="T93" fmla="*/ 2147483646 h 5793"/>
              <a:gd name="T94" fmla="*/ 2147483646 w 3818"/>
              <a:gd name="T95" fmla="*/ 2147483646 h 5793"/>
              <a:gd name="T96" fmla="*/ 2147483646 w 3818"/>
              <a:gd name="T97" fmla="*/ 2147483646 h 5793"/>
              <a:gd name="T98" fmla="*/ 2147483646 w 3818"/>
              <a:gd name="T99" fmla="*/ 2147483646 h 5793"/>
              <a:gd name="T100" fmla="*/ 2147483646 w 3818"/>
              <a:gd name="T101" fmla="*/ 2147483646 h 5793"/>
              <a:gd name="T102" fmla="*/ 2147483646 w 3818"/>
              <a:gd name="T103" fmla="*/ 2147483646 h 5793"/>
              <a:gd name="T104" fmla="*/ 2147483646 w 3818"/>
              <a:gd name="T105" fmla="*/ 2147483646 h 5793"/>
              <a:gd name="T106" fmla="*/ 2147483646 w 3818"/>
              <a:gd name="T107" fmla="*/ 2147483646 h 5793"/>
              <a:gd name="T108" fmla="*/ 2147483646 w 3818"/>
              <a:gd name="T109" fmla="*/ 2147483646 h 5793"/>
              <a:gd name="T110" fmla="*/ 2147483646 w 3818"/>
              <a:gd name="T111" fmla="*/ 2147483646 h 5793"/>
              <a:gd name="T112" fmla="*/ 2147483646 w 3818"/>
              <a:gd name="T113" fmla="*/ 2147483646 h 5793"/>
              <a:gd name="T114" fmla="*/ 2147483646 w 3818"/>
              <a:gd name="T115" fmla="*/ 2147483646 h 5793"/>
              <a:gd name="T116" fmla="*/ 2147483646 w 3818"/>
              <a:gd name="T117" fmla="*/ 2147483646 h 5793"/>
              <a:gd name="T118" fmla="*/ 2147483646 w 3818"/>
              <a:gd name="T119" fmla="*/ 2147483646 h 579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818" h="5793">
                <a:moveTo>
                  <a:pt x="2857" y="2038"/>
                </a:moveTo>
                <a:lnTo>
                  <a:pt x="2857" y="2038"/>
                </a:lnTo>
                <a:lnTo>
                  <a:pt x="2842" y="2029"/>
                </a:lnTo>
                <a:lnTo>
                  <a:pt x="2827" y="2023"/>
                </a:lnTo>
                <a:lnTo>
                  <a:pt x="2812" y="2017"/>
                </a:lnTo>
                <a:lnTo>
                  <a:pt x="2795" y="2013"/>
                </a:lnTo>
                <a:lnTo>
                  <a:pt x="2780" y="2011"/>
                </a:lnTo>
                <a:lnTo>
                  <a:pt x="2764" y="2011"/>
                </a:lnTo>
                <a:lnTo>
                  <a:pt x="2748" y="2012"/>
                </a:lnTo>
                <a:lnTo>
                  <a:pt x="2732" y="2014"/>
                </a:lnTo>
                <a:lnTo>
                  <a:pt x="2717" y="2017"/>
                </a:lnTo>
                <a:lnTo>
                  <a:pt x="2702" y="2023"/>
                </a:lnTo>
                <a:lnTo>
                  <a:pt x="2687" y="2030"/>
                </a:lnTo>
                <a:lnTo>
                  <a:pt x="2673" y="2038"/>
                </a:lnTo>
                <a:lnTo>
                  <a:pt x="2659" y="2048"/>
                </a:lnTo>
                <a:lnTo>
                  <a:pt x="2648" y="2058"/>
                </a:lnTo>
                <a:lnTo>
                  <a:pt x="2637" y="2070"/>
                </a:lnTo>
                <a:lnTo>
                  <a:pt x="2626" y="2085"/>
                </a:lnTo>
                <a:lnTo>
                  <a:pt x="2499" y="2276"/>
                </a:lnTo>
                <a:lnTo>
                  <a:pt x="432" y="2276"/>
                </a:lnTo>
                <a:lnTo>
                  <a:pt x="304" y="2085"/>
                </a:lnTo>
                <a:lnTo>
                  <a:pt x="295" y="2070"/>
                </a:lnTo>
                <a:lnTo>
                  <a:pt x="283" y="2058"/>
                </a:lnTo>
                <a:lnTo>
                  <a:pt x="271" y="2048"/>
                </a:lnTo>
                <a:lnTo>
                  <a:pt x="258" y="2038"/>
                </a:lnTo>
                <a:lnTo>
                  <a:pt x="244" y="2030"/>
                </a:lnTo>
                <a:lnTo>
                  <a:pt x="229" y="2023"/>
                </a:lnTo>
                <a:lnTo>
                  <a:pt x="214" y="2017"/>
                </a:lnTo>
                <a:lnTo>
                  <a:pt x="199" y="2014"/>
                </a:lnTo>
                <a:lnTo>
                  <a:pt x="183" y="2012"/>
                </a:lnTo>
                <a:lnTo>
                  <a:pt x="166" y="2011"/>
                </a:lnTo>
                <a:lnTo>
                  <a:pt x="151" y="2011"/>
                </a:lnTo>
                <a:lnTo>
                  <a:pt x="135" y="2013"/>
                </a:lnTo>
                <a:lnTo>
                  <a:pt x="119" y="2017"/>
                </a:lnTo>
                <a:lnTo>
                  <a:pt x="103" y="2023"/>
                </a:lnTo>
                <a:lnTo>
                  <a:pt x="88" y="2029"/>
                </a:lnTo>
                <a:lnTo>
                  <a:pt x="74" y="2038"/>
                </a:lnTo>
                <a:lnTo>
                  <a:pt x="60" y="2049"/>
                </a:lnTo>
                <a:lnTo>
                  <a:pt x="48" y="2060"/>
                </a:lnTo>
                <a:lnTo>
                  <a:pt x="37" y="2071"/>
                </a:lnTo>
                <a:lnTo>
                  <a:pt x="27" y="2086"/>
                </a:lnTo>
                <a:lnTo>
                  <a:pt x="19" y="2099"/>
                </a:lnTo>
                <a:lnTo>
                  <a:pt x="12" y="2114"/>
                </a:lnTo>
                <a:lnTo>
                  <a:pt x="7" y="2129"/>
                </a:lnTo>
                <a:lnTo>
                  <a:pt x="2" y="2144"/>
                </a:lnTo>
                <a:lnTo>
                  <a:pt x="0" y="2160"/>
                </a:lnTo>
                <a:lnTo>
                  <a:pt x="0" y="2176"/>
                </a:lnTo>
                <a:lnTo>
                  <a:pt x="0" y="2192"/>
                </a:lnTo>
                <a:lnTo>
                  <a:pt x="2" y="2208"/>
                </a:lnTo>
                <a:lnTo>
                  <a:pt x="7" y="2224"/>
                </a:lnTo>
                <a:lnTo>
                  <a:pt x="12" y="2239"/>
                </a:lnTo>
                <a:lnTo>
                  <a:pt x="19" y="2254"/>
                </a:lnTo>
                <a:lnTo>
                  <a:pt x="27" y="2269"/>
                </a:lnTo>
                <a:lnTo>
                  <a:pt x="1299" y="4178"/>
                </a:lnTo>
                <a:lnTo>
                  <a:pt x="1299" y="5374"/>
                </a:lnTo>
                <a:lnTo>
                  <a:pt x="658" y="5493"/>
                </a:lnTo>
                <a:lnTo>
                  <a:pt x="658" y="5793"/>
                </a:lnTo>
                <a:lnTo>
                  <a:pt x="2273" y="5793"/>
                </a:lnTo>
                <a:lnTo>
                  <a:pt x="2273" y="5493"/>
                </a:lnTo>
                <a:lnTo>
                  <a:pt x="1631" y="5373"/>
                </a:lnTo>
                <a:lnTo>
                  <a:pt x="1631" y="4178"/>
                </a:lnTo>
                <a:lnTo>
                  <a:pt x="2452" y="2945"/>
                </a:lnTo>
                <a:lnTo>
                  <a:pt x="2694" y="2581"/>
                </a:lnTo>
                <a:lnTo>
                  <a:pt x="2920" y="2236"/>
                </a:lnTo>
                <a:lnTo>
                  <a:pt x="2925" y="2221"/>
                </a:lnTo>
                <a:lnTo>
                  <a:pt x="2928" y="2208"/>
                </a:lnTo>
                <a:lnTo>
                  <a:pt x="2930" y="2194"/>
                </a:lnTo>
                <a:lnTo>
                  <a:pt x="2931" y="2180"/>
                </a:lnTo>
                <a:lnTo>
                  <a:pt x="2930" y="2167"/>
                </a:lnTo>
                <a:lnTo>
                  <a:pt x="2929" y="2153"/>
                </a:lnTo>
                <a:lnTo>
                  <a:pt x="2927" y="2140"/>
                </a:lnTo>
                <a:lnTo>
                  <a:pt x="2924" y="2127"/>
                </a:lnTo>
                <a:lnTo>
                  <a:pt x="2918" y="2114"/>
                </a:lnTo>
                <a:lnTo>
                  <a:pt x="2913" y="2101"/>
                </a:lnTo>
                <a:lnTo>
                  <a:pt x="2906" y="2089"/>
                </a:lnTo>
                <a:lnTo>
                  <a:pt x="2899" y="2078"/>
                </a:lnTo>
                <a:lnTo>
                  <a:pt x="2890" y="2067"/>
                </a:lnTo>
                <a:lnTo>
                  <a:pt x="2880" y="2056"/>
                </a:lnTo>
                <a:lnTo>
                  <a:pt x="2869" y="2047"/>
                </a:lnTo>
                <a:lnTo>
                  <a:pt x="2857" y="2038"/>
                </a:lnTo>
                <a:close/>
                <a:moveTo>
                  <a:pt x="589" y="2512"/>
                </a:moveTo>
                <a:lnTo>
                  <a:pt x="938" y="2512"/>
                </a:lnTo>
                <a:lnTo>
                  <a:pt x="1114" y="3300"/>
                </a:lnTo>
                <a:lnTo>
                  <a:pt x="589" y="2512"/>
                </a:lnTo>
                <a:close/>
                <a:moveTo>
                  <a:pt x="1465" y="3828"/>
                </a:moveTo>
                <a:lnTo>
                  <a:pt x="1457" y="3815"/>
                </a:lnTo>
                <a:lnTo>
                  <a:pt x="1165" y="2512"/>
                </a:lnTo>
                <a:lnTo>
                  <a:pt x="2341" y="2512"/>
                </a:lnTo>
                <a:lnTo>
                  <a:pt x="1465" y="3828"/>
                </a:lnTo>
                <a:close/>
                <a:moveTo>
                  <a:pt x="835" y="2051"/>
                </a:moveTo>
                <a:lnTo>
                  <a:pt x="385" y="48"/>
                </a:lnTo>
                <a:lnTo>
                  <a:pt x="601" y="0"/>
                </a:lnTo>
                <a:lnTo>
                  <a:pt x="1062" y="2051"/>
                </a:lnTo>
                <a:lnTo>
                  <a:pt x="835" y="2051"/>
                </a:lnTo>
                <a:close/>
                <a:moveTo>
                  <a:pt x="2195" y="1998"/>
                </a:moveTo>
                <a:lnTo>
                  <a:pt x="2195" y="1998"/>
                </a:lnTo>
                <a:lnTo>
                  <a:pt x="2189" y="1994"/>
                </a:lnTo>
                <a:lnTo>
                  <a:pt x="2182" y="1990"/>
                </a:lnTo>
                <a:lnTo>
                  <a:pt x="2176" y="1986"/>
                </a:lnTo>
                <a:lnTo>
                  <a:pt x="2170" y="1980"/>
                </a:lnTo>
                <a:lnTo>
                  <a:pt x="2165" y="1975"/>
                </a:lnTo>
                <a:lnTo>
                  <a:pt x="2161" y="1969"/>
                </a:lnTo>
                <a:lnTo>
                  <a:pt x="2156" y="1963"/>
                </a:lnTo>
                <a:lnTo>
                  <a:pt x="2153" y="1956"/>
                </a:lnTo>
                <a:lnTo>
                  <a:pt x="2151" y="1949"/>
                </a:lnTo>
                <a:lnTo>
                  <a:pt x="2149" y="1942"/>
                </a:lnTo>
                <a:lnTo>
                  <a:pt x="2148" y="1935"/>
                </a:lnTo>
                <a:lnTo>
                  <a:pt x="2148" y="1927"/>
                </a:lnTo>
                <a:lnTo>
                  <a:pt x="2148" y="1919"/>
                </a:lnTo>
                <a:lnTo>
                  <a:pt x="2149" y="1912"/>
                </a:lnTo>
                <a:lnTo>
                  <a:pt x="2150" y="1904"/>
                </a:lnTo>
                <a:lnTo>
                  <a:pt x="2153" y="1897"/>
                </a:lnTo>
                <a:lnTo>
                  <a:pt x="2156" y="1889"/>
                </a:lnTo>
                <a:lnTo>
                  <a:pt x="2160" y="1882"/>
                </a:lnTo>
                <a:lnTo>
                  <a:pt x="2164" y="1876"/>
                </a:lnTo>
                <a:lnTo>
                  <a:pt x="2169" y="1870"/>
                </a:lnTo>
                <a:lnTo>
                  <a:pt x="2175" y="1866"/>
                </a:lnTo>
                <a:lnTo>
                  <a:pt x="2181" y="1861"/>
                </a:lnTo>
                <a:lnTo>
                  <a:pt x="2188" y="1857"/>
                </a:lnTo>
                <a:lnTo>
                  <a:pt x="2194" y="1854"/>
                </a:lnTo>
                <a:lnTo>
                  <a:pt x="2201" y="1852"/>
                </a:lnTo>
                <a:lnTo>
                  <a:pt x="2208" y="1850"/>
                </a:lnTo>
                <a:lnTo>
                  <a:pt x="2216" y="1849"/>
                </a:lnTo>
                <a:lnTo>
                  <a:pt x="2224" y="1848"/>
                </a:lnTo>
                <a:lnTo>
                  <a:pt x="2231" y="1848"/>
                </a:lnTo>
                <a:lnTo>
                  <a:pt x="2239" y="1849"/>
                </a:lnTo>
                <a:lnTo>
                  <a:pt x="2246" y="1851"/>
                </a:lnTo>
                <a:lnTo>
                  <a:pt x="2254" y="1853"/>
                </a:lnTo>
                <a:lnTo>
                  <a:pt x="2366" y="1899"/>
                </a:lnTo>
                <a:lnTo>
                  <a:pt x="2374" y="1902"/>
                </a:lnTo>
                <a:lnTo>
                  <a:pt x="2380" y="1905"/>
                </a:lnTo>
                <a:lnTo>
                  <a:pt x="2386" y="1911"/>
                </a:lnTo>
                <a:lnTo>
                  <a:pt x="2392" y="1915"/>
                </a:lnTo>
                <a:lnTo>
                  <a:pt x="2396" y="1920"/>
                </a:lnTo>
                <a:lnTo>
                  <a:pt x="2401" y="1927"/>
                </a:lnTo>
                <a:lnTo>
                  <a:pt x="2405" y="1933"/>
                </a:lnTo>
                <a:lnTo>
                  <a:pt x="2408" y="1940"/>
                </a:lnTo>
                <a:lnTo>
                  <a:pt x="2411" y="1947"/>
                </a:lnTo>
                <a:lnTo>
                  <a:pt x="2413" y="1954"/>
                </a:lnTo>
                <a:lnTo>
                  <a:pt x="2414" y="1962"/>
                </a:lnTo>
                <a:lnTo>
                  <a:pt x="2415" y="1969"/>
                </a:lnTo>
                <a:lnTo>
                  <a:pt x="2415" y="1977"/>
                </a:lnTo>
                <a:lnTo>
                  <a:pt x="2414" y="1985"/>
                </a:lnTo>
                <a:lnTo>
                  <a:pt x="2412" y="1992"/>
                </a:lnTo>
                <a:lnTo>
                  <a:pt x="2410" y="1999"/>
                </a:lnTo>
                <a:lnTo>
                  <a:pt x="2404" y="2010"/>
                </a:lnTo>
                <a:lnTo>
                  <a:pt x="2398" y="2019"/>
                </a:lnTo>
                <a:lnTo>
                  <a:pt x="2389" y="2028"/>
                </a:lnTo>
                <a:lnTo>
                  <a:pt x="2380" y="2035"/>
                </a:lnTo>
                <a:lnTo>
                  <a:pt x="2370" y="2040"/>
                </a:lnTo>
                <a:lnTo>
                  <a:pt x="2360" y="2044"/>
                </a:lnTo>
                <a:lnTo>
                  <a:pt x="2349" y="2048"/>
                </a:lnTo>
                <a:lnTo>
                  <a:pt x="2337" y="2048"/>
                </a:lnTo>
                <a:lnTo>
                  <a:pt x="2330" y="2048"/>
                </a:lnTo>
                <a:lnTo>
                  <a:pt x="2323" y="2047"/>
                </a:lnTo>
                <a:lnTo>
                  <a:pt x="2315" y="2045"/>
                </a:lnTo>
                <a:lnTo>
                  <a:pt x="2308" y="2042"/>
                </a:lnTo>
                <a:lnTo>
                  <a:pt x="2195" y="1998"/>
                </a:lnTo>
                <a:close/>
                <a:moveTo>
                  <a:pt x="3131" y="1598"/>
                </a:moveTo>
                <a:lnTo>
                  <a:pt x="3087" y="1711"/>
                </a:lnTo>
                <a:lnTo>
                  <a:pt x="3081" y="1720"/>
                </a:lnTo>
                <a:lnTo>
                  <a:pt x="3075" y="1730"/>
                </a:lnTo>
                <a:lnTo>
                  <a:pt x="3066" y="1739"/>
                </a:lnTo>
                <a:lnTo>
                  <a:pt x="3057" y="1745"/>
                </a:lnTo>
                <a:lnTo>
                  <a:pt x="3047" y="1751"/>
                </a:lnTo>
                <a:lnTo>
                  <a:pt x="3037" y="1755"/>
                </a:lnTo>
                <a:lnTo>
                  <a:pt x="3026" y="1757"/>
                </a:lnTo>
                <a:lnTo>
                  <a:pt x="3015" y="1759"/>
                </a:lnTo>
                <a:lnTo>
                  <a:pt x="3007" y="1759"/>
                </a:lnTo>
                <a:lnTo>
                  <a:pt x="3000" y="1757"/>
                </a:lnTo>
                <a:lnTo>
                  <a:pt x="2993" y="1755"/>
                </a:lnTo>
                <a:lnTo>
                  <a:pt x="2986" y="1753"/>
                </a:lnTo>
                <a:lnTo>
                  <a:pt x="2978" y="1750"/>
                </a:lnTo>
                <a:lnTo>
                  <a:pt x="2971" y="1745"/>
                </a:lnTo>
                <a:lnTo>
                  <a:pt x="2965" y="1741"/>
                </a:lnTo>
                <a:lnTo>
                  <a:pt x="2959" y="1737"/>
                </a:lnTo>
                <a:lnTo>
                  <a:pt x="2955" y="1730"/>
                </a:lnTo>
                <a:lnTo>
                  <a:pt x="2950" y="1725"/>
                </a:lnTo>
                <a:lnTo>
                  <a:pt x="2946" y="1718"/>
                </a:lnTo>
                <a:lnTo>
                  <a:pt x="2943" y="1712"/>
                </a:lnTo>
                <a:lnTo>
                  <a:pt x="2940" y="1704"/>
                </a:lnTo>
                <a:lnTo>
                  <a:pt x="2939" y="1698"/>
                </a:lnTo>
                <a:lnTo>
                  <a:pt x="2938" y="1690"/>
                </a:lnTo>
                <a:lnTo>
                  <a:pt x="2937" y="1682"/>
                </a:lnTo>
                <a:lnTo>
                  <a:pt x="2937" y="1675"/>
                </a:lnTo>
                <a:lnTo>
                  <a:pt x="2938" y="1667"/>
                </a:lnTo>
                <a:lnTo>
                  <a:pt x="2940" y="1660"/>
                </a:lnTo>
                <a:lnTo>
                  <a:pt x="2942" y="1652"/>
                </a:lnTo>
                <a:lnTo>
                  <a:pt x="2988" y="1540"/>
                </a:lnTo>
                <a:lnTo>
                  <a:pt x="2991" y="1532"/>
                </a:lnTo>
                <a:lnTo>
                  <a:pt x="2995" y="1526"/>
                </a:lnTo>
                <a:lnTo>
                  <a:pt x="3000" y="1519"/>
                </a:lnTo>
                <a:lnTo>
                  <a:pt x="3005" y="1514"/>
                </a:lnTo>
                <a:lnTo>
                  <a:pt x="3011" y="1509"/>
                </a:lnTo>
                <a:lnTo>
                  <a:pt x="3016" y="1504"/>
                </a:lnTo>
                <a:lnTo>
                  <a:pt x="3022" y="1501"/>
                </a:lnTo>
                <a:lnTo>
                  <a:pt x="3029" y="1498"/>
                </a:lnTo>
                <a:lnTo>
                  <a:pt x="3037" y="1494"/>
                </a:lnTo>
                <a:lnTo>
                  <a:pt x="3043" y="1493"/>
                </a:lnTo>
                <a:lnTo>
                  <a:pt x="3051" y="1491"/>
                </a:lnTo>
                <a:lnTo>
                  <a:pt x="3058" y="1491"/>
                </a:lnTo>
                <a:lnTo>
                  <a:pt x="3066" y="1491"/>
                </a:lnTo>
                <a:lnTo>
                  <a:pt x="3074" y="1492"/>
                </a:lnTo>
                <a:lnTo>
                  <a:pt x="3081" y="1494"/>
                </a:lnTo>
                <a:lnTo>
                  <a:pt x="3089" y="1497"/>
                </a:lnTo>
                <a:lnTo>
                  <a:pt x="3096" y="1500"/>
                </a:lnTo>
                <a:lnTo>
                  <a:pt x="3103" y="1504"/>
                </a:lnTo>
                <a:lnTo>
                  <a:pt x="3108" y="1509"/>
                </a:lnTo>
                <a:lnTo>
                  <a:pt x="3115" y="1514"/>
                </a:lnTo>
                <a:lnTo>
                  <a:pt x="3119" y="1519"/>
                </a:lnTo>
                <a:lnTo>
                  <a:pt x="3124" y="1526"/>
                </a:lnTo>
                <a:lnTo>
                  <a:pt x="3128" y="1531"/>
                </a:lnTo>
                <a:lnTo>
                  <a:pt x="3131" y="1539"/>
                </a:lnTo>
                <a:lnTo>
                  <a:pt x="3133" y="1545"/>
                </a:lnTo>
                <a:lnTo>
                  <a:pt x="3135" y="1553"/>
                </a:lnTo>
                <a:lnTo>
                  <a:pt x="3137" y="1560"/>
                </a:lnTo>
                <a:lnTo>
                  <a:pt x="3138" y="1567"/>
                </a:lnTo>
                <a:lnTo>
                  <a:pt x="3137" y="1575"/>
                </a:lnTo>
                <a:lnTo>
                  <a:pt x="3135" y="1582"/>
                </a:lnTo>
                <a:lnTo>
                  <a:pt x="3134" y="1590"/>
                </a:lnTo>
                <a:lnTo>
                  <a:pt x="3131" y="1598"/>
                </a:lnTo>
                <a:close/>
                <a:moveTo>
                  <a:pt x="2544" y="1716"/>
                </a:moveTo>
                <a:lnTo>
                  <a:pt x="2496" y="1605"/>
                </a:lnTo>
                <a:lnTo>
                  <a:pt x="2494" y="1598"/>
                </a:lnTo>
                <a:lnTo>
                  <a:pt x="2492" y="1590"/>
                </a:lnTo>
                <a:lnTo>
                  <a:pt x="2491" y="1582"/>
                </a:lnTo>
                <a:lnTo>
                  <a:pt x="2491" y="1575"/>
                </a:lnTo>
                <a:lnTo>
                  <a:pt x="2491" y="1567"/>
                </a:lnTo>
                <a:lnTo>
                  <a:pt x="2492" y="1560"/>
                </a:lnTo>
                <a:lnTo>
                  <a:pt x="2494" y="1552"/>
                </a:lnTo>
                <a:lnTo>
                  <a:pt x="2496" y="1545"/>
                </a:lnTo>
                <a:lnTo>
                  <a:pt x="2500" y="1539"/>
                </a:lnTo>
                <a:lnTo>
                  <a:pt x="2503" y="1532"/>
                </a:lnTo>
                <a:lnTo>
                  <a:pt x="2507" y="1526"/>
                </a:lnTo>
                <a:lnTo>
                  <a:pt x="2513" y="1520"/>
                </a:lnTo>
                <a:lnTo>
                  <a:pt x="2518" y="1515"/>
                </a:lnTo>
                <a:lnTo>
                  <a:pt x="2524" y="1511"/>
                </a:lnTo>
                <a:lnTo>
                  <a:pt x="2530" y="1506"/>
                </a:lnTo>
                <a:lnTo>
                  <a:pt x="2538" y="1503"/>
                </a:lnTo>
                <a:lnTo>
                  <a:pt x="2545" y="1500"/>
                </a:lnTo>
                <a:lnTo>
                  <a:pt x="2553" y="1498"/>
                </a:lnTo>
                <a:lnTo>
                  <a:pt x="2561" y="1497"/>
                </a:lnTo>
                <a:lnTo>
                  <a:pt x="2568" y="1497"/>
                </a:lnTo>
                <a:lnTo>
                  <a:pt x="2576" y="1497"/>
                </a:lnTo>
                <a:lnTo>
                  <a:pt x="2583" y="1498"/>
                </a:lnTo>
                <a:lnTo>
                  <a:pt x="2590" y="1500"/>
                </a:lnTo>
                <a:lnTo>
                  <a:pt x="2598" y="1502"/>
                </a:lnTo>
                <a:lnTo>
                  <a:pt x="2604" y="1505"/>
                </a:lnTo>
                <a:lnTo>
                  <a:pt x="2611" y="1509"/>
                </a:lnTo>
                <a:lnTo>
                  <a:pt x="2617" y="1513"/>
                </a:lnTo>
                <a:lnTo>
                  <a:pt x="2623" y="1518"/>
                </a:lnTo>
                <a:lnTo>
                  <a:pt x="2628" y="1524"/>
                </a:lnTo>
                <a:lnTo>
                  <a:pt x="2632" y="1530"/>
                </a:lnTo>
                <a:lnTo>
                  <a:pt x="2637" y="1537"/>
                </a:lnTo>
                <a:lnTo>
                  <a:pt x="2640" y="1543"/>
                </a:lnTo>
                <a:lnTo>
                  <a:pt x="2688" y="1655"/>
                </a:lnTo>
                <a:lnTo>
                  <a:pt x="2690" y="1662"/>
                </a:lnTo>
                <a:lnTo>
                  <a:pt x="2692" y="1669"/>
                </a:lnTo>
                <a:lnTo>
                  <a:pt x="2693" y="1677"/>
                </a:lnTo>
                <a:lnTo>
                  <a:pt x="2693" y="1685"/>
                </a:lnTo>
                <a:lnTo>
                  <a:pt x="2693" y="1692"/>
                </a:lnTo>
                <a:lnTo>
                  <a:pt x="2692" y="1700"/>
                </a:lnTo>
                <a:lnTo>
                  <a:pt x="2690" y="1707"/>
                </a:lnTo>
                <a:lnTo>
                  <a:pt x="2688" y="1714"/>
                </a:lnTo>
                <a:lnTo>
                  <a:pt x="2684" y="1720"/>
                </a:lnTo>
                <a:lnTo>
                  <a:pt x="2681" y="1727"/>
                </a:lnTo>
                <a:lnTo>
                  <a:pt x="2677" y="1734"/>
                </a:lnTo>
                <a:lnTo>
                  <a:pt x="2671" y="1739"/>
                </a:lnTo>
                <a:lnTo>
                  <a:pt x="2666" y="1744"/>
                </a:lnTo>
                <a:lnTo>
                  <a:pt x="2661" y="1749"/>
                </a:lnTo>
                <a:lnTo>
                  <a:pt x="2654" y="1753"/>
                </a:lnTo>
                <a:lnTo>
                  <a:pt x="2646" y="1756"/>
                </a:lnTo>
                <a:lnTo>
                  <a:pt x="2639" y="1760"/>
                </a:lnTo>
                <a:lnTo>
                  <a:pt x="2631" y="1762"/>
                </a:lnTo>
                <a:lnTo>
                  <a:pt x="2624" y="1763"/>
                </a:lnTo>
                <a:lnTo>
                  <a:pt x="2616" y="1763"/>
                </a:lnTo>
                <a:lnTo>
                  <a:pt x="2605" y="1762"/>
                </a:lnTo>
                <a:lnTo>
                  <a:pt x="2594" y="1760"/>
                </a:lnTo>
                <a:lnTo>
                  <a:pt x="2583" y="1756"/>
                </a:lnTo>
                <a:lnTo>
                  <a:pt x="2574" y="1751"/>
                </a:lnTo>
                <a:lnTo>
                  <a:pt x="2565" y="1743"/>
                </a:lnTo>
                <a:lnTo>
                  <a:pt x="2556" y="1736"/>
                </a:lnTo>
                <a:lnTo>
                  <a:pt x="2550" y="1726"/>
                </a:lnTo>
                <a:lnTo>
                  <a:pt x="2544" y="1716"/>
                </a:lnTo>
                <a:close/>
                <a:moveTo>
                  <a:pt x="3482" y="1881"/>
                </a:moveTo>
                <a:lnTo>
                  <a:pt x="3482" y="1881"/>
                </a:lnTo>
                <a:lnTo>
                  <a:pt x="3484" y="1889"/>
                </a:lnTo>
                <a:lnTo>
                  <a:pt x="3487" y="1897"/>
                </a:lnTo>
                <a:lnTo>
                  <a:pt x="3488" y="1904"/>
                </a:lnTo>
                <a:lnTo>
                  <a:pt x="3489" y="1912"/>
                </a:lnTo>
                <a:lnTo>
                  <a:pt x="3488" y="1919"/>
                </a:lnTo>
                <a:lnTo>
                  <a:pt x="3487" y="1927"/>
                </a:lnTo>
                <a:lnTo>
                  <a:pt x="3485" y="1935"/>
                </a:lnTo>
                <a:lnTo>
                  <a:pt x="3482" y="1941"/>
                </a:lnTo>
                <a:lnTo>
                  <a:pt x="3480" y="1948"/>
                </a:lnTo>
                <a:lnTo>
                  <a:pt x="3476" y="1954"/>
                </a:lnTo>
                <a:lnTo>
                  <a:pt x="3471" y="1961"/>
                </a:lnTo>
                <a:lnTo>
                  <a:pt x="3467" y="1966"/>
                </a:lnTo>
                <a:lnTo>
                  <a:pt x="3462" y="1972"/>
                </a:lnTo>
                <a:lnTo>
                  <a:pt x="3455" y="1976"/>
                </a:lnTo>
                <a:lnTo>
                  <a:pt x="3448" y="1980"/>
                </a:lnTo>
                <a:lnTo>
                  <a:pt x="3441" y="1983"/>
                </a:lnTo>
                <a:lnTo>
                  <a:pt x="3330" y="2031"/>
                </a:lnTo>
                <a:lnTo>
                  <a:pt x="3322" y="2035"/>
                </a:lnTo>
                <a:lnTo>
                  <a:pt x="3315" y="2036"/>
                </a:lnTo>
                <a:lnTo>
                  <a:pt x="3307" y="2037"/>
                </a:lnTo>
                <a:lnTo>
                  <a:pt x="3300" y="2038"/>
                </a:lnTo>
                <a:lnTo>
                  <a:pt x="3288" y="2037"/>
                </a:lnTo>
                <a:lnTo>
                  <a:pt x="3277" y="2035"/>
                </a:lnTo>
                <a:lnTo>
                  <a:pt x="3267" y="2030"/>
                </a:lnTo>
                <a:lnTo>
                  <a:pt x="3257" y="2025"/>
                </a:lnTo>
                <a:lnTo>
                  <a:pt x="3249" y="2018"/>
                </a:lnTo>
                <a:lnTo>
                  <a:pt x="3240" y="2011"/>
                </a:lnTo>
                <a:lnTo>
                  <a:pt x="3233" y="2001"/>
                </a:lnTo>
                <a:lnTo>
                  <a:pt x="3228" y="1990"/>
                </a:lnTo>
                <a:lnTo>
                  <a:pt x="3226" y="1982"/>
                </a:lnTo>
                <a:lnTo>
                  <a:pt x="3224" y="1976"/>
                </a:lnTo>
                <a:lnTo>
                  <a:pt x="3222" y="1968"/>
                </a:lnTo>
                <a:lnTo>
                  <a:pt x="3221" y="1961"/>
                </a:lnTo>
                <a:lnTo>
                  <a:pt x="3222" y="1953"/>
                </a:lnTo>
                <a:lnTo>
                  <a:pt x="3224" y="1945"/>
                </a:lnTo>
                <a:lnTo>
                  <a:pt x="3225" y="1938"/>
                </a:lnTo>
                <a:lnTo>
                  <a:pt x="3227" y="1931"/>
                </a:lnTo>
                <a:lnTo>
                  <a:pt x="3230" y="1924"/>
                </a:lnTo>
                <a:lnTo>
                  <a:pt x="3234" y="1917"/>
                </a:lnTo>
                <a:lnTo>
                  <a:pt x="3239" y="1912"/>
                </a:lnTo>
                <a:lnTo>
                  <a:pt x="3243" y="1906"/>
                </a:lnTo>
                <a:lnTo>
                  <a:pt x="3249" y="1901"/>
                </a:lnTo>
                <a:lnTo>
                  <a:pt x="3255" y="1897"/>
                </a:lnTo>
                <a:lnTo>
                  <a:pt x="3262" y="1892"/>
                </a:lnTo>
                <a:lnTo>
                  <a:pt x="3269" y="1889"/>
                </a:lnTo>
                <a:lnTo>
                  <a:pt x="3380" y="1841"/>
                </a:lnTo>
                <a:lnTo>
                  <a:pt x="3388" y="1838"/>
                </a:lnTo>
                <a:lnTo>
                  <a:pt x="3395" y="1837"/>
                </a:lnTo>
                <a:lnTo>
                  <a:pt x="3403" y="1835"/>
                </a:lnTo>
                <a:lnTo>
                  <a:pt x="3410" y="1835"/>
                </a:lnTo>
                <a:lnTo>
                  <a:pt x="3418" y="1835"/>
                </a:lnTo>
                <a:lnTo>
                  <a:pt x="3426" y="1836"/>
                </a:lnTo>
                <a:lnTo>
                  <a:pt x="3432" y="1838"/>
                </a:lnTo>
                <a:lnTo>
                  <a:pt x="3440" y="1840"/>
                </a:lnTo>
                <a:lnTo>
                  <a:pt x="3446" y="1843"/>
                </a:lnTo>
                <a:lnTo>
                  <a:pt x="3453" y="1848"/>
                </a:lnTo>
                <a:lnTo>
                  <a:pt x="3459" y="1852"/>
                </a:lnTo>
                <a:lnTo>
                  <a:pt x="3465" y="1856"/>
                </a:lnTo>
                <a:lnTo>
                  <a:pt x="3470" y="1862"/>
                </a:lnTo>
                <a:lnTo>
                  <a:pt x="3475" y="1868"/>
                </a:lnTo>
                <a:lnTo>
                  <a:pt x="3479" y="1875"/>
                </a:lnTo>
                <a:lnTo>
                  <a:pt x="3482" y="1881"/>
                </a:lnTo>
                <a:close/>
                <a:moveTo>
                  <a:pt x="3445" y="2331"/>
                </a:moveTo>
                <a:lnTo>
                  <a:pt x="3445" y="2331"/>
                </a:lnTo>
                <a:lnTo>
                  <a:pt x="3452" y="2335"/>
                </a:lnTo>
                <a:lnTo>
                  <a:pt x="3458" y="2339"/>
                </a:lnTo>
                <a:lnTo>
                  <a:pt x="3465" y="2343"/>
                </a:lnTo>
                <a:lnTo>
                  <a:pt x="3470" y="2349"/>
                </a:lnTo>
                <a:lnTo>
                  <a:pt x="3476" y="2354"/>
                </a:lnTo>
                <a:lnTo>
                  <a:pt x="3480" y="2361"/>
                </a:lnTo>
                <a:lnTo>
                  <a:pt x="3484" y="2366"/>
                </a:lnTo>
                <a:lnTo>
                  <a:pt x="3488" y="2374"/>
                </a:lnTo>
                <a:lnTo>
                  <a:pt x="3490" y="2380"/>
                </a:lnTo>
                <a:lnTo>
                  <a:pt x="3492" y="2388"/>
                </a:lnTo>
                <a:lnTo>
                  <a:pt x="3493" y="2394"/>
                </a:lnTo>
                <a:lnTo>
                  <a:pt x="3493" y="2402"/>
                </a:lnTo>
                <a:lnTo>
                  <a:pt x="3493" y="2409"/>
                </a:lnTo>
                <a:lnTo>
                  <a:pt x="3492" y="2417"/>
                </a:lnTo>
                <a:lnTo>
                  <a:pt x="3491" y="2425"/>
                </a:lnTo>
                <a:lnTo>
                  <a:pt x="3488" y="2432"/>
                </a:lnTo>
                <a:lnTo>
                  <a:pt x="3482" y="2443"/>
                </a:lnTo>
                <a:lnTo>
                  <a:pt x="3476" y="2453"/>
                </a:lnTo>
                <a:lnTo>
                  <a:pt x="3468" y="2462"/>
                </a:lnTo>
                <a:lnTo>
                  <a:pt x="3458" y="2468"/>
                </a:lnTo>
                <a:lnTo>
                  <a:pt x="3448" y="2474"/>
                </a:lnTo>
                <a:lnTo>
                  <a:pt x="3439" y="2478"/>
                </a:lnTo>
                <a:lnTo>
                  <a:pt x="3427" y="2480"/>
                </a:lnTo>
                <a:lnTo>
                  <a:pt x="3416" y="2481"/>
                </a:lnTo>
                <a:lnTo>
                  <a:pt x="3408" y="2481"/>
                </a:lnTo>
                <a:lnTo>
                  <a:pt x="3402" y="2480"/>
                </a:lnTo>
                <a:lnTo>
                  <a:pt x="3394" y="2478"/>
                </a:lnTo>
                <a:lnTo>
                  <a:pt x="3387" y="2476"/>
                </a:lnTo>
                <a:lnTo>
                  <a:pt x="3275" y="2430"/>
                </a:lnTo>
                <a:lnTo>
                  <a:pt x="3267" y="2427"/>
                </a:lnTo>
                <a:lnTo>
                  <a:pt x="3260" y="2424"/>
                </a:lnTo>
                <a:lnTo>
                  <a:pt x="3255" y="2418"/>
                </a:lnTo>
                <a:lnTo>
                  <a:pt x="3249" y="2414"/>
                </a:lnTo>
                <a:lnTo>
                  <a:pt x="3244" y="2408"/>
                </a:lnTo>
                <a:lnTo>
                  <a:pt x="3240" y="2402"/>
                </a:lnTo>
                <a:lnTo>
                  <a:pt x="3235" y="2395"/>
                </a:lnTo>
                <a:lnTo>
                  <a:pt x="3232" y="2389"/>
                </a:lnTo>
                <a:lnTo>
                  <a:pt x="3230" y="2382"/>
                </a:lnTo>
                <a:lnTo>
                  <a:pt x="3228" y="2375"/>
                </a:lnTo>
                <a:lnTo>
                  <a:pt x="3227" y="2367"/>
                </a:lnTo>
                <a:lnTo>
                  <a:pt x="3226" y="2359"/>
                </a:lnTo>
                <a:lnTo>
                  <a:pt x="3227" y="2352"/>
                </a:lnTo>
                <a:lnTo>
                  <a:pt x="3227" y="2344"/>
                </a:lnTo>
                <a:lnTo>
                  <a:pt x="3229" y="2337"/>
                </a:lnTo>
                <a:lnTo>
                  <a:pt x="3232" y="2330"/>
                </a:lnTo>
                <a:lnTo>
                  <a:pt x="3235" y="2323"/>
                </a:lnTo>
                <a:lnTo>
                  <a:pt x="3239" y="2316"/>
                </a:lnTo>
                <a:lnTo>
                  <a:pt x="3243" y="2310"/>
                </a:lnTo>
                <a:lnTo>
                  <a:pt x="3249" y="2304"/>
                </a:lnTo>
                <a:lnTo>
                  <a:pt x="3254" y="2299"/>
                </a:lnTo>
                <a:lnTo>
                  <a:pt x="3260" y="2294"/>
                </a:lnTo>
                <a:lnTo>
                  <a:pt x="3267" y="2290"/>
                </a:lnTo>
                <a:lnTo>
                  <a:pt x="3274" y="2287"/>
                </a:lnTo>
                <a:lnTo>
                  <a:pt x="3280" y="2285"/>
                </a:lnTo>
                <a:lnTo>
                  <a:pt x="3288" y="2282"/>
                </a:lnTo>
                <a:lnTo>
                  <a:pt x="3295" y="2281"/>
                </a:lnTo>
                <a:lnTo>
                  <a:pt x="3303" y="2281"/>
                </a:lnTo>
                <a:lnTo>
                  <a:pt x="3310" y="2281"/>
                </a:lnTo>
                <a:lnTo>
                  <a:pt x="3318" y="2282"/>
                </a:lnTo>
                <a:lnTo>
                  <a:pt x="3326" y="2283"/>
                </a:lnTo>
                <a:lnTo>
                  <a:pt x="3332" y="2287"/>
                </a:lnTo>
                <a:lnTo>
                  <a:pt x="3445" y="2331"/>
                </a:lnTo>
                <a:close/>
                <a:moveTo>
                  <a:pt x="2953" y="2674"/>
                </a:moveTo>
                <a:lnTo>
                  <a:pt x="2953" y="2674"/>
                </a:lnTo>
                <a:lnTo>
                  <a:pt x="2951" y="2666"/>
                </a:lnTo>
                <a:lnTo>
                  <a:pt x="2949" y="2659"/>
                </a:lnTo>
                <a:lnTo>
                  <a:pt x="2947" y="2652"/>
                </a:lnTo>
                <a:lnTo>
                  <a:pt x="2947" y="2644"/>
                </a:lnTo>
                <a:lnTo>
                  <a:pt x="2947" y="2637"/>
                </a:lnTo>
                <a:lnTo>
                  <a:pt x="2949" y="2629"/>
                </a:lnTo>
                <a:lnTo>
                  <a:pt x="2951" y="2621"/>
                </a:lnTo>
                <a:lnTo>
                  <a:pt x="2953" y="2615"/>
                </a:lnTo>
                <a:lnTo>
                  <a:pt x="2956" y="2608"/>
                </a:lnTo>
                <a:lnTo>
                  <a:pt x="2959" y="2602"/>
                </a:lnTo>
                <a:lnTo>
                  <a:pt x="2964" y="2595"/>
                </a:lnTo>
                <a:lnTo>
                  <a:pt x="2969" y="2590"/>
                </a:lnTo>
                <a:lnTo>
                  <a:pt x="2975" y="2584"/>
                </a:lnTo>
                <a:lnTo>
                  <a:pt x="2981" y="2580"/>
                </a:lnTo>
                <a:lnTo>
                  <a:pt x="2988" y="2576"/>
                </a:lnTo>
                <a:lnTo>
                  <a:pt x="2994" y="2573"/>
                </a:lnTo>
                <a:lnTo>
                  <a:pt x="3002" y="2569"/>
                </a:lnTo>
                <a:lnTo>
                  <a:pt x="3009" y="2567"/>
                </a:lnTo>
                <a:lnTo>
                  <a:pt x="3017" y="2566"/>
                </a:lnTo>
                <a:lnTo>
                  <a:pt x="3025" y="2566"/>
                </a:lnTo>
                <a:lnTo>
                  <a:pt x="3032" y="2566"/>
                </a:lnTo>
                <a:lnTo>
                  <a:pt x="3040" y="2567"/>
                </a:lnTo>
                <a:lnTo>
                  <a:pt x="3047" y="2569"/>
                </a:lnTo>
                <a:lnTo>
                  <a:pt x="3054" y="2571"/>
                </a:lnTo>
                <a:lnTo>
                  <a:pt x="3060" y="2575"/>
                </a:lnTo>
                <a:lnTo>
                  <a:pt x="3067" y="2579"/>
                </a:lnTo>
                <a:lnTo>
                  <a:pt x="3074" y="2583"/>
                </a:lnTo>
                <a:lnTo>
                  <a:pt x="3079" y="2588"/>
                </a:lnTo>
                <a:lnTo>
                  <a:pt x="3084" y="2593"/>
                </a:lnTo>
                <a:lnTo>
                  <a:pt x="3089" y="2600"/>
                </a:lnTo>
                <a:lnTo>
                  <a:pt x="3093" y="2606"/>
                </a:lnTo>
                <a:lnTo>
                  <a:pt x="3096" y="2613"/>
                </a:lnTo>
                <a:lnTo>
                  <a:pt x="3144" y="2725"/>
                </a:lnTo>
                <a:lnTo>
                  <a:pt x="3146" y="2732"/>
                </a:lnTo>
                <a:lnTo>
                  <a:pt x="3149" y="2740"/>
                </a:lnTo>
                <a:lnTo>
                  <a:pt x="3150" y="2747"/>
                </a:lnTo>
                <a:lnTo>
                  <a:pt x="3150" y="2755"/>
                </a:lnTo>
                <a:lnTo>
                  <a:pt x="3150" y="2763"/>
                </a:lnTo>
                <a:lnTo>
                  <a:pt x="3149" y="2770"/>
                </a:lnTo>
                <a:lnTo>
                  <a:pt x="3146" y="2777"/>
                </a:lnTo>
                <a:lnTo>
                  <a:pt x="3144" y="2784"/>
                </a:lnTo>
                <a:lnTo>
                  <a:pt x="3141" y="2791"/>
                </a:lnTo>
                <a:lnTo>
                  <a:pt x="3138" y="2797"/>
                </a:lnTo>
                <a:lnTo>
                  <a:pt x="3133" y="2804"/>
                </a:lnTo>
                <a:lnTo>
                  <a:pt x="3128" y="2809"/>
                </a:lnTo>
                <a:lnTo>
                  <a:pt x="3122" y="2815"/>
                </a:lnTo>
                <a:lnTo>
                  <a:pt x="3116" y="2819"/>
                </a:lnTo>
                <a:lnTo>
                  <a:pt x="3109" y="2824"/>
                </a:lnTo>
                <a:lnTo>
                  <a:pt x="3103" y="2827"/>
                </a:lnTo>
                <a:lnTo>
                  <a:pt x="3095" y="2829"/>
                </a:lnTo>
                <a:lnTo>
                  <a:pt x="3088" y="2831"/>
                </a:lnTo>
                <a:lnTo>
                  <a:pt x="3080" y="2832"/>
                </a:lnTo>
                <a:lnTo>
                  <a:pt x="3072" y="2833"/>
                </a:lnTo>
                <a:lnTo>
                  <a:pt x="3062" y="2832"/>
                </a:lnTo>
                <a:lnTo>
                  <a:pt x="3051" y="2830"/>
                </a:lnTo>
                <a:lnTo>
                  <a:pt x="3040" y="2826"/>
                </a:lnTo>
                <a:lnTo>
                  <a:pt x="3030" y="2820"/>
                </a:lnTo>
                <a:lnTo>
                  <a:pt x="3021" y="2814"/>
                </a:lnTo>
                <a:lnTo>
                  <a:pt x="3013" y="2805"/>
                </a:lnTo>
                <a:lnTo>
                  <a:pt x="3006" y="2796"/>
                </a:lnTo>
                <a:lnTo>
                  <a:pt x="3001" y="2786"/>
                </a:lnTo>
                <a:lnTo>
                  <a:pt x="2953" y="2674"/>
                </a:lnTo>
                <a:close/>
                <a:moveTo>
                  <a:pt x="3818" y="2164"/>
                </a:moveTo>
                <a:lnTo>
                  <a:pt x="3818" y="2164"/>
                </a:lnTo>
                <a:lnTo>
                  <a:pt x="3818" y="2190"/>
                </a:lnTo>
                <a:lnTo>
                  <a:pt x="3817" y="2216"/>
                </a:lnTo>
                <a:lnTo>
                  <a:pt x="3813" y="2266"/>
                </a:lnTo>
                <a:lnTo>
                  <a:pt x="3807" y="2316"/>
                </a:lnTo>
                <a:lnTo>
                  <a:pt x="3798" y="2365"/>
                </a:lnTo>
                <a:lnTo>
                  <a:pt x="3786" y="2414"/>
                </a:lnTo>
                <a:lnTo>
                  <a:pt x="3773" y="2461"/>
                </a:lnTo>
                <a:lnTo>
                  <a:pt x="3757" y="2507"/>
                </a:lnTo>
                <a:lnTo>
                  <a:pt x="3740" y="2553"/>
                </a:lnTo>
                <a:lnTo>
                  <a:pt x="3720" y="2598"/>
                </a:lnTo>
                <a:lnTo>
                  <a:pt x="3697" y="2640"/>
                </a:lnTo>
                <a:lnTo>
                  <a:pt x="3673" y="2682"/>
                </a:lnTo>
                <a:lnTo>
                  <a:pt x="3647" y="2722"/>
                </a:lnTo>
                <a:lnTo>
                  <a:pt x="3620" y="2762"/>
                </a:lnTo>
                <a:lnTo>
                  <a:pt x="3590" y="2800"/>
                </a:lnTo>
                <a:lnTo>
                  <a:pt x="3558" y="2836"/>
                </a:lnTo>
                <a:lnTo>
                  <a:pt x="3526" y="2870"/>
                </a:lnTo>
                <a:lnTo>
                  <a:pt x="3491" y="2904"/>
                </a:lnTo>
                <a:lnTo>
                  <a:pt x="3455" y="2934"/>
                </a:lnTo>
                <a:lnTo>
                  <a:pt x="3417" y="2965"/>
                </a:lnTo>
                <a:lnTo>
                  <a:pt x="3378" y="2992"/>
                </a:lnTo>
                <a:lnTo>
                  <a:pt x="3338" y="3018"/>
                </a:lnTo>
                <a:lnTo>
                  <a:pt x="3295" y="3043"/>
                </a:lnTo>
                <a:lnTo>
                  <a:pt x="3253" y="3065"/>
                </a:lnTo>
                <a:lnTo>
                  <a:pt x="3208" y="3084"/>
                </a:lnTo>
                <a:lnTo>
                  <a:pt x="3163" y="3103"/>
                </a:lnTo>
                <a:lnTo>
                  <a:pt x="3117" y="3118"/>
                </a:lnTo>
                <a:lnTo>
                  <a:pt x="3069" y="3132"/>
                </a:lnTo>
                <a:lnTo>
                  <a:pt x="3021" y="3143"/>
                </a:lnTo>
                <a:lnTo>
                  <a:pt x="2972" y="3152"/>
                </a:lnTo>
                <a:lnTo>
                  <a:pt x="2922" y="3158"/>
                </a:lnTo>
                <a:lnTo>
                  <a:pt x="2871" y="3162"/>
                </a:lnTo>
                <a:lnTo>
                  <a:pt x="2846" y="3163"/>
                </a:lnTo>
                <a:lnTo>
                  <a:pt x="2820" y="3164"/>
                </a:lnTo>
                <a:lnTo>
                  <a:pt x="2791" y="3163"/>
                </a:lnTo>
                <a:lnTo>
                  <a:pt x="2762" y="3162"/>
                </a:lnTo>
                <a:lnTo>
                  <a:pt x="2733" y="3159"/>
                </a:lnTo>
                <a:lnTo>
                  <a:pt x="2704" y="3156"/>
                </a:lnTo>
                <a:lnTo>
                  <a:pt x="2676" y="3153"/>
                </a:lnTo>
                <a:lnTo>
                  <a:pt x="2648" y="3149"/>
                </a:lnTo>
                <a:lnTo>
                  <a:pt x="2619" y="3143"/>
                </a:lnTo>
                <a:lnTo>
                  <a:pt x="2592" y="3137"/>
                </a:lnTo>
                <a:lnTo>
                  <a:pt x="2726" y="2935"/>
                </a:lnTo>
                <a:lnTo>
                  <a:pt x="2749" y="2938"/>
                </a:lnTo>
                <a:lnTo>
                  <a:pt x="2773" y="2940"/>
                </a:lnTo>
                <a:lnTo>
                  <a:pt x="2796" y="2941"/>
                </a:lnTo>
                <a:lnTo>
                  <a:pt x="2820" y="2942"/>
                </a:lnTo>
                <a:lnTo>
                  <a:pt x="2861" y="2941"/>
                </a:lnTo>
                <a:lnTo>
                  <a:pt x="2900" y="2938"/>
                </a:lnTo>
                <a:lnTo>
                  <a:pt x="2939" y="2932"/>
                </a:lnTo>
                <a:lnTo>
                  <a:pt x="2977" y="2926"/>
                </a:lnTo>
                <a:lnTo>
                  <a:pt x="3014" y="2917"/>
                </a:lnTo>
                <a:lnTo>
                  <a:pt x="3051" y="2906"/>
                </a:lnTo>
                <a:lnTo>
                  <a:pt x="3087" y="2894"/>
                </a:lnTo>
                <a:lnTo>
                  <a:pt x="3122" y="2880"/>
                </a:lnTo>
                <a:lnTo>
                  <a:pt x="3156" y="2865"/>
                </a:lnTo>
                <a:lnTo>
                  <a:pt x="3190" y="2847"/>
                </a:lnTo>
                <a:lnTo>
                  <a:pt x="3222" y="2829"/>
                </a:lnTo>
                <a:lnTo>
                  <a:pt x="3254" y="2808"/>
                </a:lnTo>
                <a:lnTo>
                  <a:pt x="3284" y="2787"/>
                </a:lnTo>
                <a:lnTo>
                  <a:pt x="3314" y="2764"/>
                </a:lnTo>
                <a:lnTo>
                  <a:pt x="3342" y="2740"/>
                </a:lnTo>
                <a:lnTo>
                  <a:pt x="3369" y="2714"/>
                </a:lnTo>
                <a:lnTo>
                  <a:pt x="3394" y="2687"/>
                </a:lnTo>
                <a:lnTo>
                  <a:pt x="3419" y="2658"/>
                </a:lnTo>
                <a:lnTo>
                  <a:pt x="3442" y="2629"/>
                </a:lnTo>
                <a:lnTo>
                  <a:pt x="3464" y="2599"/>
                </a:lnTo>
                <a:lnTo>
                  <a:pt x="3484" y="2567"/>
                </a:lnTo>
                <a:lnTo>
                  <a:pt x="3503" y="2534"/>
                </a:lnTo>
                <a:lnTo>
                  <a:pt x="3520" y="2501"/>
                </a:lnTo>
                <a:lnTo>
                  <a:pt x="3535" y="2467"/>
                </a:lnTo>
                <a:lnTo>
                  <a:pt x="3550" y="2431"/>
                </a:lnTo>
                <a:lnTo>
                  <a:pt x="3562" y="2395"/>
                </a:lnTo>
                <a:lnTo>
                  <a:pt x="3572" y="2358"/>
                </a:lnTo>
                <a:lnTo>
                  <a:pt x="3581" y="2320"/>
                </a:lnTo>
                <a:lnTo>
                  <a:pt x="3588" y="2282"/>
                </a:lnTo>
                <a:lnTo>
                  <a:pt x="3592" y="2244"/>
                </a:lnTo>
                <a:lnTo>
                  <a:pt x="3595" y="2204"/>
                </a:lnTo>
                <a:lnTo>
                  <a:pt x="3596" y="2164"/>
                </a:lnTo>
                <a:lnTo>
                  <a:pt x="3595" y="2125"/>
                </a:lnTo>
                <a:lnTo>
                  <a:pt x="3592" y="2086"/>
                </a:lnTo>
                <a:lnTo>
                  <a:pt x="3588" y="2047"/>
                </a:lnTo>
                <a:lnTo>
                  <a:pt x="3581" y="2008"/>
                </a:lnTo>
                <a:lnTo>
                  <a:pt x="3572" y="1970"/>
                </a:lnTo>
                <a:lnTo>
                  <a:pt x="3562" y="1933"/>
                </a:lnTo>
                <a:lnTo>
                  <a:pt x="3550" y="1898"/>
                </a:lnTo>
                <a:lnTo>
                  <a:pt x="3535" y="1863"/>
                </a:lnTo>
                <a:lnTo>
                  <a:pt x="3520" y="1828"/>
                </a:lnTo>
                <a:lnTo>
                  <a:pt x="3503" y="1794"/>
                </a:lnTo>
                <a:lnTo>
                  <a:pt x="3484" y="1763"/>
                </a:lnTo>
                <a:lnTo>
                  <a:pt x="3464" y="1731"/>
                </a:lnTo>
                <a:lnTo>
                  <a:pt x="3442" y="1701"/>
                </a:lnTo>
                <a:lnTo>
                  <a:pt x="3419" y="1672"/>
                </a:lnTo>
                <a:lnTo>
                  <a:pt x="3394" y="1643"/>
                </a:lnTo>
                <a:lnTo>
                  <a:pt x="3369" y="1616"/>
                </a:lnTo>
                <a:lnTo>
                  <a:pt x="3342" y="1590"/>
                </a:lnTo>
                <a:lnTo>
                  <a:pt x="3314" y="1566"/>
                </a:lnTo>
                <a:lnTo>
                  <a:pt x="3284" y="1543"/>
                </a:lnTo>
                <a:lnTo>
                  <a:pt x="3254" y="1522"/>
                </a:lnTo>
                <a:lnTo>
                  <a:pt x="3222" y="1501"/>
                </a:lnTo>
                <a:lnTo>
                  <a:pt x="3190" y="1482"/>
                </a:lnTo>
                <a:lnTo>
                  <a:pt x="3156" y="1465"/>
                </a:lnTo>
                <a:lnTo>
                  <a:pt x="3122" y="1450"/>
                </a:lnTo>
                <a:lnTo>
                  <a:pt x="3087" y="1436"/>
                </a:lnTo>
                <a:lnTo>
                  <a:pt x="3051" y="1424"/>
                </a:lnTo>
                <a:lnTo>
                  <a:pt x="3014" y="1413"/>
                </a:lnTo>
                <a:lnTo>
                  <a:pt x="2977" y="1404"/>
                </a:lnTo>
                <a:lnTo>
                  <a:pt x="2939" y="1398"/>
                </a:lnTo>
                <a:lnTo>
                  <a:pt x="2900" y="1392"/>
                </a:lnTo>
                <a:lnTo>
                  <a:pt x="2861" y="1389"/>
                </a:lnTo>
                <a:lnTo>
                  <a:pt x="2820" y="1388"/>
                </a:lnTo>
                <a:lnTo>
                  <a:pt x="2784" y="1389"/>
                </a:lnTo>
                <a:lnTo>
                  <a:pt x="2749" y="1392"/>
                </a:lnTo>
                <a:lnTo>
                  <a:pt x="2713" y="1396"/>
                </a:lnTo>
                <a:lnTo>
                  <a:pt x="2678" y="1402"/>
                </a:lnTo>
                <a:lnTo>
                  <a:pt x="2643" y="1409"/>
                </a:lnTo>
                <a:lnTo>
                  <a:pt x="2609" y="1417"/>
                </a:lnTo>
                <a:lnTo>
                  <a:pt x="2577" y="1428"/>
                </a:lnTo>
                <a:lnTo>
                  <a:pt x="2544" y="1439"/>
                </a:lnTo>
                <a:lnTo>
                  <a:pt x="2513" y="1452"/>
                </a:lnTo>
                <a:lnTo>
                  <a:pt x="2481" y="1467"/>
                </a:lnTo>
                <a:lnTo>
                  <a:pt x="2451" y="1482"/>
                </a:lnTo>
                <a:lnTo>
                  <a:pt x="2421" y="1500"/>
                </a:lnTo>
                <a:lnTo>
                  <a:pt x="2392" y="1517"/>
                </a:lnTo>
                <a:lnTo>
                  <a:pt x="2365" y="1537"/>
                </a:lnTo>
                <a:lnTo>
                  <a:pt x="2338" y="1557"/>
                </a:lnTo>
                <a:lnTo>
                  <a:pt x="2312" y="1579"/>
                </a:lnTo>
                <a:lnTo>
                  <a:pt x="2287" y="1602"/>
                </a:lnTo>
                <a:lnTo>
                  <a:pt x="2263" y="1626"/>
                </a:lnTo>
                <a:lnTo>
                  <a:pt x="2240" y="1651"/>
                </a:lnTo>
                <a:lnTo>
                  <a:pt x="2218" y="1677"/>
                </a:lnTo>
                <a:lnTo>
                  <a:pt x="2197" y="1704"/>
                </a:lnTo>
                <a:lnTo>
                  <a:pt x="2177" y="1731"/>
                </a:lnTo>
                <a:lnTo>
                  <a:pt x="2160" y="1761"/>
                </a:lnTo>
                <a:lnTo>
                  <a:pt x="2142" y="1790"/>
                </a:lnTo>
                <a:lnTo>
                  <a:pt x="2126" y="1820"/>
                </a:lnTo>
                <a:lnTo>
                  <a:pt x="2112" y="1851"/>
                </a:lnTo>
                <a:lnTo>
                  <a:pt x="2099" y="1882"/>
                </a:lnTo>
                <a:lnTo>
                  <a:pt x="2087" y="1915"/>
                </a:lnTo>
                <a:lnTo>
                  <a:pt x="2076" y="1949"/>
                </a:lnTo>
                <a:lnTo>
                  <a:pt x="2067" y="1982"/>
                </a:lnTo>
                <a:lnTo>
                  <a:pt x="2060" y="2016"/>
                </a:lnTo>
                <a:lnTo>
                  <a:pt x="2054" y="2051"/>
                </a:lnTo>
                <a:lnTo>
                  <a:pt x="1831" y="2051"/>
                </a:lnTo>
                <a:lnTo>
                  <a:pt x="1838" y="2005"/>
                </a:lnTo>
                <a:lnTo>
                  <a:pt x="1845" y="1960"/>
                </a:lnTo>
                <a:lnTo>
                  <a:pt x="1856" y="1915"/>
                </a:lnTo>
                <a:lnTo>
                  <a:pt x="1869" y="1870"/>
                </a:lnTo>
                <a:lnTo>
                  <a:pt x="1884" y="1827"/>
                </a:lnTo>
                <a:lnTo>
                  <a:pt x="1900" y="1786"/>
                </a:lnTo>
                <a:lnTo>
                  <a:pt x="1917" y="1744"/>
                </a:lnTo>
                <a:lnTo>
                  <a:pt x="1938" y="1703"/>
                </a:lnTo>
                <a:lnTo>
                  <a:pt x="1960" y="1664"/>
                </a:lnTo>
                <a:lnTo>
                  <a:pt x="1982" y="1626"/>
                </a:lnTo>
                <a:lnTo>
                  <a:pt x="2007" y="1589"/>
                </a:lnTo>
                <a:lnTo>
                  <a:pt x="2033" y="1553"/>
                </a:lnTo>
                <a:lnTo>
                  <a:pt x="2062" y="1518"/>
                </a:lnTo>
                <a:lnTo>
                  <a:pt x="2092" y="1485"/>
                </a:lnTo>
                <a:lnTo>
                  <a:pt x="2123" y="1453"/>
                </a:lnTo>
                <a:lnTo>
                  <a:pt x="2155" y="1423"/>
                </a:lnTo>
                <a:lnTo>
                  <a:pt x="2189" y="1393"/>
                </a:lnTo>
                <a:lnTo>
                  <a:pt x="2224" y="1366"/>
                </a:lnTo>
                <a:lnTo>
                  <a:pt x="2260" y="1340"/>
                </a:lnTo>
                <a:lnTo>
                  <a:pt x="2298" y="1315"/>
                </a:lnTo>
                <a:lnTo>
                  <a:pt x="2336" y="1292"/>
                </a:lnTo>
                <a:lnTo>
                  <a:pt x="2376" y="1272"/>
                </a:lnTo>
                <a:lnTo>
                  <a:pt x="2416" y="1252"/>
                </a:lnTo>
                <a:lnTo>
                  <a:pt x="2457" y="1235"/>
                </a:lnTo>
                <a:lnTo>
                  <a:pt x="2501" y="1219"/>
                </a:lnTo>
                <a:lnTo>
                  <a:pt x="2544" y="1205"/>
                </a:lnTo>
                <a:lnTo>
                  <a:pt x="2588" y="1193"/>
                </a:lnTo>
                <a:lnTo>
                  <a:pt x="2633" y="1185"/>
                </a:lnTo>
                <a:lnTo>
                  <a:pt x="2679" y="1177"/>
                </a:lnTo>
                <a:lnTo>
                  <a:pt x="2726" y="1171"/>
                </a:lnTo>
                <a:lnTo>
                  <a:pt x="2773" y="1167"/>
                </a:lnTo>
                <a:lnTo>
                  <a:pt x="2820" y="1166"/>
                </a:lnTo>
                <a:lnTo>
                  <a:pt x="2846" y="1167"/>
                </a:lnTo>
                <a:lnTo>
                  <a:pt x="2871" y="1168"/>
                </a:lnTo>
                <a:lnTo>
                  <a:pt x="2922" y="1172"/>
                </a:lnTo>
                <a:lnTo>
                  <a:pt x="2972" y="1178"/>
                </a:lnTo>
                <a:lnTo>
                  <a:pt x="3021" y="1187"/>
                </a:lnTo>
                <a:lnTo>
                  <a:pt x="3069" y="1198"/>
                </a:lnTo>
                <a:lnTo>
                  <a:pt x="3117" y="1212"/>
                </a:lnTo>
                <a:lnTo>
                  <a:pt x="3163" y="1227"/>
                </a:lnTo>
                <a:lnTo>
                  <a:pt x="3208" y="1246"/>
                </a:lnTo>
                <a:lnTo>
                  <a:pt x="3253" y="1265"/>
                </a:lnTo>
                <a:lnTo>
                  <a:pt x="3295" y="1287"/>
                </a:lnTo>
                <a:lnTo>
                  <a:pt x="3338" y="1311"/>
                </a:lnTo>
                <a:lnTo>
                  <a:pt x="3378" y="1337"/>
                </a:lnTo>
                <a:lnTo>
                  <a:pt x="3417" y="1365"/>
                </a:lnTo>
                <a:lnTo>
                  <a:pt x="3455" y="1394"/>
                </a:lnTo>
                <a:lnTo>
                  <a:pt x="3491" y="1426"/>
                </a:lnTo>
                <a:lnTo>
                  <a:pt x="3526" y="1460"/>
                </a:lnTo>
                <a:lnTo>
                  <a:pt x="3558" y="1493"/>
                </a:lnTo>
                <a:lnTo>
                  <a:pt x="3590" y="1530"/>
                </a:lnTo>
                <a:lnTo>
                  <a:pt x="3620" y="1568"/>
                </a:lnTo>
                <a:lnTo>
                  <a:pt x="3647" y="1607"/>
                </a:lnTo>
                <a:lnTo>
                  <a:pt x="3673" y="1648"/>
                </a:lnTo>
                <a:lnTo>
                  <a:pt x="3697" y="1689"/>
                </a:lnTo>
                <a:lnTo>
                  <a:pt x="3720" y="1732"/>
                </a:lnTo>
                <a:lnTo>
                  <a:pt x="3740" y="1776"/>
                </a:lnTo>
                <a:lnTo>
                  <a:pt x="3757" y="1822"/>
                </a:lnTo>
                <a:lnTo>
                  <a:pt x="3773" y="1868"/>
                </a:lnTo>
                <a:lnTo>
                  <a:pt x="3786" y="1915"/>
                </a:lnTo>
                <a:lnTo>
                  <a:pt x="3798" y="1964"/>
                </a:lnTo>
                <a:lnTo>
                  <a:pt x="3807" y="2013"/>
                </a:lnTo>
                <a:lnTo>
                  <a:pt x="3813" y="2063"/>
                </a:lnTo>
                <a:lnTo>
                  <a:pt x="3817" y="2113"/>
                </a:lnTo>
                <a:lnTo>
                  <a:pt x="3818" y="2139"/>
                </a:lnTo>
                <a:lnTo>
                  <a:pt x="3818" y="216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" name="酒瓶酒杯"/>
          <p:cNvSpPr/>
          <p:nvPr/>
        </p:nvSpPr>
        <p:spPr bwMode="auto">
          <a:xfrm>
            <a:off x="4061460" y="2453640"/>
            <a:ext cx="758190" cy="758190"/>
          </a:xfrm>
          <a:custGeom>
            <a:avLst/>
            <a:gdLst>
              <a:gd name="T0" fmla="*/ 2147483646 w 4444"/>
              <a:gd name="T1" fmla="*/ 2147483646 h 5196"/>
              <a:gd name="T2" fmla="*/ 2147483646 w 4444"/>
              <a:gd name="T3" fmla="*/ 2147483646 h 5196"/>
              <a:gd name="T4" fmla="*/ 2147483646 w 4444"/>
              <a:gd name="T5" fmla="*/ 2147483646 h 5196"/>
              <a:gd name="T6" fmla="*/ 2147483646 w 4444"/>
              <a:gd name="T7" fmla="*/ 2147483646 h 5196"/>
              <a:gd name="T8" fmla="*/ 2147483646 w 4444"/>
              <a:gd name="T9" fmla="*/ 2147483646 h 5196"/>
              <a:gd name="T10" fmla="*/ 2147483646 w 4444"/>
              <a:gd name="T11" fmla="*/ 2147483646 h 5196"/>
              <a:gd name="T12" fmla="*/ 2147483646 w 4444"/>
              <a:gd name="T13" fmla="*/ 2147483646 h 5196"/>
              <a:gd name="T14" fmla="*/ 2147483646 w 4444"/>
              <a:gd name="T15" fmla="*/ 2147483646 h 5196"/>
              <a:gd name="T16" fmla="*/ 2147483646 w 4444"/>
              <a:gd name="T17" fmla="*/ 2147483646 h 5196"/>
              <a:gd name="T18" fmla="*/ 2147483646 w 4444"/>
              <a:gd name="T19" fmla="*/ 2147483646 h 5196"/>
              <a:gd name="T20" fmla="*/ 2147483646 w 4444"/>
              <a:gd name="T21" fmla="*/ 2147483646 h 5196"/>
              <a:gd name="T22" fmla="*/ 2147483646 w 4444"/>
              <a:gd name="T23" fmla="*/ 2147483646 h 5196"/>
              <a:gd name="T24" fmla="*/ 2147483646 w 4444"/>
              <a:gd name="T25" fmla="*/ 2147483646 h 5196"/>
              <a:gd name="T26" fmla="*/ 2147483646 w 4444"/>
              <a:gd name="T27" fmla="*/ 2147483646 h 5196"/>
              <a:gd name="T28" fmla="*/ 2147483646 w 4444"/>
              <a:gd name="T29" fmla="*/ 2147483646 h 5196"/>
              <a:gd name="T30" fmla="*/ 2147483646 w 4444"/>
              <a:gd name="T31" fmla="*/ 2147483646 h 5196"/>
              <a:gd name="T32" fmla="*/ 2147483646 w 4444"/>
              <a:gd name="T33" fmla="*/ 2147483646 h 5196"/>
              <a:gd name="T34" fmla="*/ 2147483646 w 4444"/>
              <a:gd name="T35" fmla="*/ 2147483646 h 5196"/>
              <a:gd name="T36" fmla="*/ 2147483646 w 4444"/>
              <a:gd name="T37" fmla="*/ 2147483646 h 5196"/>
              <a:gd name="T38" fmla="*/ 2147483646 w 4444"/>
              <a:gd name="T39" fmla="*/ 2147483646 h 5196"/>
              <a:gd name="T40" fmla="*/ 2147483646 w 4444"/>
              <a:gd name="T41" fmla="*/ 2147483646 h 5196"/>
              <a:gd name="T42" fmla="*/ 2147483646 w 4444"/>
              <a:gd name="T43" fmla="*/ 2147483646 h 5196"/>
              <a:gd name="T44" fmla="*/ 2147483646 w 4444"/>
              <a:gd name="T45" fmla="*/ 2147483646 h 5196"/>
              <a:gd name="T46" fmla="*/ 2147483646 w 4444"/>
              <a:gd name="T47" fmla="*/ 2147483646 h 5196"/>
              <a:gd name="T48" fmla="*/ 2147483646 w 4444"/>
              <a:gd name="T49" fmla="*/ 2147483646 h 5196"/>
              <a:gd name="T50" fmla="*/ 2147483646 w 4444"/>
              <a:gd name="T51" fmla="*/ 2147483646 h 5196"/>
              <a:gd name="T52" fmla="*/ 2147483646 w 4444"/>
              <a:gd name="T53" fmla="*/ 2147483646 h 5196"/>
              <a:gd name="T54" fmla="*/ 2147483646 w 4444"/>
              <a:gd name="T55" fmla="*/ 2147483646 h 5196"/>
              <a:gd name="T56" fmla="*/ 2147483646 w 4444"/>
              <a:gd name="T57" fmla="*/ 2147483646 h 5196"/>
              <a:gd name="T58" fmla="*/ 2147483646 w 4444"/>
              <a:gd name="T59" fmla="*/ 2147483646 h 5196"/>
              <a:gd name="T60" fmla="*/ 2147483646 w 4444"/>
              <a:gd name="T61" fmla="*/ 2147483646 h 5196"/>
              <a:gd name="T62" fmla="*/ 2147483646 w 4444"/>
              <a:gd name="T63" fmla="*/ 2147483646 h 5196"/>
              <a:gd name="T64" fmla="*/ 2147483646 w 4444"/>
              <a:gd name="T65" fmla="*/ 2147483646 h 5196"/>
              <a:gd name="T66" fmla="*/ 2147483646 w 4444"/>
              <a:gd name="T67" fmla="*/ 0 h 5196"/>
              <a:gd name="T68" fmla="*/ 2147483646 w 4444"/>
              <a:gd name="T69" fmla="*/ 2147483646 h 5196"/>
              <a:gd name="T70" fmla="*/ 2147483646 w 4444"/>
              <a:gd name="T71" fmla="*/ 2147483646 h 5196"/>
              <a:gd name="T72" fmla="*/ 2147483646 w 4444"/>
              <a:gd name="T73" fmla="*/ 2147483646 h 5196"/>
              <a:gd name="T74" fmla="*/ 2147483646 w 4444"/>
              <a:gd name="T75" fmla="*/ 2147483646 h 5196"/>
              <a:gd name="T76" fmla="*/ 2147483646 w 4444"/>
              <a:gd name="T77" fmla="*/ 2147483646 h 5196"/>
              <a:gd name="T78" fmla="*/ 2147483646 w 4444"/>
              <a:gd name="T79" fmla="*/ 2147483646 h 5196"/>
              <a:gd name="T80" fmla="*/ 2147483646 w 4444"/>
              <a:gd name="T81" fmla="*/ 2147483646 h 5196"/>
              <a:gd name="T82" fmla="*/ 2147483646 w 4444"/>
              <a:gd name="T83" fmla="*/ 2147483646 h 5196"/>
              <a:gd name="T84" fmla="*/ 443021302 w 4444"/>
              <a:gd name="T85" fmla="*/ 2147483646 h 5196"/>
              <a:gd name="T86" fmla="*/ 2147483646 w 4444"/>
              <a:gd name="T87" fmla="*/ 2147483646 h 5196"/>
              <a:gd name="T88" fmla="*/ 2147483646 w 4444"/>
              <a:gd name="T89" fmla="*/ 2147483646 h 5196"/>
              <a:gd name="T90" fmla="*/ 2147483646 w 4444"/>
              <a:gd name="T91" fmla="*/ 2147483646 h 5196"/>
              <a:gd name="T92" fmla="*/ 2147483646 w 4444"/>
              <a:gd name="T93" fmla="*/ 2147483646 h 5196"/>
              <a:gd name="T94" fmla="*/ 2147483646 w 4444"/>
              <a:gd name="T95" fmla="*/ 2147483646 h 5196"/>
              <a:gd name="T96" fmla="*/ 2147483646 w 4444"/>
              <a:gd name="T97" fmla="*/ 2147483646 h 5196"/>
              <a:gd name="T98" fmla="*/ 2147483646 w 4444"/>
              <a:gd name="T99" fmla="*/ 2147483646 h 5196"/>
              <a:gd name="T100" fmla="*/ 2147483646 w 4444"/>
              <a:gd name="T101" fmla="*/ 2147483646 h 5196"/>
              <a:gd name="T102" fmla="*/ 2147483646 w 4444"/>
              <a:gd name="T103" fmla="*/ 2147483646 h 5196"/>
              <a:gd name="T104" fmla="*/ 2147483646 w 4444"/>
              <a:gd name="T105" fmla="*/ 2147483646 h 5196"/>
              <a:gd name="T106" fmla="*/ 2147483646 w 4444"/>
              <a:gd name="T107" fmla="*/ 2147483646 h 5196"/>
              <a:gd name="T108" fmla="*/ 2147483646 w 4444"/>
              <a:gd name="T109" fmla="*/ 2147483646 h 5196"/>
              <a:gd name="T110" fmla="*/ 2147483646 w 4444"/>
              <a:gd name="T111" fmla="*/ 2147483646 h 5196"/>
              <a:gd name="T112" fmla="*/ 2147483646 w 4444"/>
              <a:gd name="T113" fmla="*/ 2147483646 h 5196"/>
              <a:gd name="T114" fmla="*/ 2147483646 w 4444"/>
              <a:gd name="T115" fmla="*/ 2147483646 h 5196"/>
              <a:gd name="T116" fmla="*/ 2147483646 w 4444"/>
              <a:gd name="T117" fmla="*/ 2147483646 h 5196"/>
              <a:gd name="T118" fmla="*/ 2147483646 w 4444"/>
              <a:gd name="T119" fmla="*/ 2147483646 h 5196"/>
              <a:gd name="T120" fmla="*/ 2147483646 w 4444"/>
              <a:gd name="T121" fmla="*/ 2147483646 h 5196"/>
              <a:gd name="T122" fmla="*/ 2147483646 w 4444"/>
              <a:gd name="T123" fmla="*/ 2147483646 h 519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4444" h="5196">
                <a:moveTo>
                  <a:pt x="2180" y="2004"/>
                </a:moveTo>
                <a:lnTo>
                  <a:pt x="2180" y="2004"/>
                </a:lnTo>
                <a:lnTo>
                  <a:pt x="2160" y="2183"/>
                </a:lnTo>
                <a:lnTo>
                  <a:pt x="2134" y="2433"/>
                </a:lnTo>
                <a:lnTo>
                  <a:pt x="2118" y="2595"/>
                </a:lnTo>
                <a:lnTo>
                  <a:pt x="2103" y="2759"/>
                </a:lnTo>
                <a:lnTo>
                  <a:pt x="2090" y="2920"/>
                </a:lnTo>
                <a:lnTo>
                  <a:pt x="2084" y="2995"/>
                </a:lnTo>
                <a:lnTo>
                  <a:pt x="2080" y="3066"/>
                </a:lnTo>
                <a:lnTo>
                  <a:pt x="2079" y="3092"/>
                </a:lnTo>
                <a:lnTo>
                  <a:pt x="2078" y="3116"/>
                </a:lnTo>
                <a:lnTo>
                  <a:pt x="2079" y="3140"/>
                </a:lnTo>
                <a:lnTo>
                  <a:pt x="2080" y="3163"/>
                </a:lnTo>
                <a:lnTo>
                  <a:pt x="2082" y="3186"/>
                </a:lnTo>
                <a:lnTo>
                  <a:pt x="2085" y="3208"/>
                </a:lnTo>
                <a:lnTo>
                  <a:pt x="2089" y="3229"/>
                </a:lnTo>
                <a:lnTo>
                  <a:pt x="2093" y="3249"/>
                </a:lnTo>
                <a:lnTo>
                  <a:pt x="2098" y="3270"/>
                </a:lnTo>
                <a:lnTo>
                  <a:pt x="2104" y="3290"/>
                </a:lnTo>
                <a:lnTo>
                  <a:pt x="2111" y="3310"/>
                </a:lnTo>
                <a:lnTo>
                  <a:pt x="2118" y="3328"/>
                </a:lnTo>
                <a:lnTo>
                  <a:pt x="2127" y="3346"/>
                </a:lnTo>
                <a:lnTo>
                  <a:pt x="2136" y="3363"/>
                </a:lnTo>
                <a:lnTo>
                  <a:pt x="2145" y="3379"/>
                </a:lnTo>
                <a:lnTo>
                  <a:pt x="2155" y="3395"/>
                </a:lnTo>
                <a:lnTo>
                  <a:pt x="2156" y="3397"/>
                </a:lnTo>
                <a:lnTo>
                  <a:pt x="2167" y="3412"/>
                </a:lnTo>
                <a:lnTo>
                  <a:pt x="2178" y="3426"/>
                </a:lnTo>
                <a:lnTo>
                  <a:pt x="2190" y="3439"/>
                </a:lnTo>
                <a:lnTo>
                  <a:pt x="2203" y="3451"/>
                </a:lnTo>
                <a:lnTo>
                  <a:pt x="2215" y="3463"/>
                </a:lnTo>
                <a:lnTo>
                  <a:pt x="2230" y="3474"/>
                </a:lnTo>
                <a:lnTo>
                  <a:pt x="2243" y="3484"/>
                </a:lnTo>
                <a:lnTo>
                  <a:pt x="2257" y="3493"/>
                </a:lnTo>
                <a:lnTo>
                  <a:pt x="2278" y="3505"/>
                </a:lnTo>
                <a:lnTo>
                  <a:pt x="2298" y="3515"/>
                </a:lnTo>
                <a:lnTo>
                  <a:pt x="2320" y="3524"/>
                </a:lnTo>
                <a:lnTo>
                  <a:pt x="2342" y="3531"/>
                </a:lnTo>
                <a:lnTo>
                  <a:pt x="2364" y="3536"/>
                </a:lnTo>
                <a:lnTo>
                  <a:pt x="2386" y="3540"/>
                </a:lnTo>
                <a:lnTo>
                  <a:pt x="2408" y="3542"/>
                </a:lnTo>
                <a:lnTo>
                  <a:pt x="2431" y="3542"/>
                </a:lnTo>
                <a:lnTo>
                  <a:pt x="2453" y="3541"/>
                </a:lnTo>
                <a:lnTo>
                  <a:pt x="2475" y="3539"/>
                </a:lnTo>
                <a:lnTo>
                  <a:pt x="2497" y="3534"/>
                </a:lnTo>
                <a:lnTo>
                  <a:pt x="2518" y="3528"/>
                </a:lnTo>
                <a:lnTo>
                  <a:pt x="2541" y="3521"/>
                </a:lnTo>
                <a:lnTo>
                  <a:pt x="2562" y="3512"/>
                </a:lnTo>
                <a:lnTo>
                  <a:pt x="2582" y="3501"/>
                </a:lnTo>
                <a:lnTo>
                  <a:pt x="2602" y="3488"/>
                </a:lnTo>
                <a:lnTo>
                  <a:pt x="2616" y="3479"/>
                </a:lnTo>
                <a:lnTo>
                  <a:pt x="2629" y="3468"/>
                </a:lnTo>
                <a:lnTo>
                  <a:pt x="2643" y="3457"/>
                </a:lnTo>
                <a:lnTo>
                  <a:pt x="2656" y="3445"/>
                </a:lnTo>
                <a:lnTo>
                  <a:pt x="2668" y="3433"/>
                </a:lnTo>
                <a:lnTo>
                  <a:pt x="2679" y="3419"/>
                </a:lnTo>
                <a:lnTo>
                  <a:pt x="2690" y="3405"/>
                </a:lnTo>
                <a:lnTo>
                  <a:pt x="2700" y="3389"/>
                </a:lnTo>
                <a:lnTo>
                  <a:pt x="2710" y="3374"/>
                </a:lnTo>
                <a:lnTo>
                  <a:pt x="2719" y="3358"/>
                </a:lnTo>
                <a:lnTo>
                  <a:pt x="2727" y="3341"/>
                </a:lnTo>
                <a:lnTo>
                  <a:pt x="2736" y="3324"/>
                </a:lnTo>
                <a:lnTo>
                  <a:pt x="2743" y="3306"/>
                </a:lnTo>
                <a:lnTo>
                  <a:pt x="2749" y="3286"/>
                </a:lnTo>
                <a:lnTo>
                  <a:pt x="2755" y="3266"/>
                </a:lnTo>
                <a:lnTo>
                  <a:pt x="2760" y="3246"/>
                </a:lnTo>
                <a:lnTo>
                  <a:pt x="2764" y="3226"/>
                </a:lnTo>
                <a:lnTo>
                  <a:pt x="2768" y="3206"/>
                </a:lnTo>
                <a:lnTo>
                  <a:pt x="2770" y="3183"/>
                </a:lnTo>
                <a:lnTo>
                  <a:pt x="2772" y="3161"/>
                </a:lnTo>
                <a:lnTo>
                  <a:pt x="2774" y="3139"/>
                </a:lnTo>
                <a:lnTo>
                  <a:pt x="2774" y="3116"/>
                </a:lnTo>
                <a:lnTo>
                  <a:pt x="2774" y="3092"/>
                </a:lnTo>
                <a:lnTo>
                  <a:pt x="2773" y="3066"/>
                </a:lnTo>
                <a:lnTo>
                  <a:pt x="2768" y="2995"/>
                </a:lnTo>
                <a:lnTo>
                  <a:pt x="2763" y="2920"/>
                </a:lnTo>
                <a:lnTo>
                  <a:pt x="2750" y="2759"/>
                </a:lnTo>
                <a:lnTo>
                  <a:pt x="2734" y="2595"/>
                </a:lnTo>
                <a:lnTo>
                  <a:pt x="2718" y="2433"/>
                </a:lnTo>
                <a:lnTo>
                  <a:pt x="2692" y="2183"/>
                </a:lnTo>
                <a:lnTo>
                  <a:pt x="2673" y="2004"/>
                </a:lnTo>
                <a:lnTo>
                  <a:pt x="2550" y="2003"/>
                </a:lnTo>
                <a:lnTo>
                  <a:pt x="2426" y="2003"/>
                </a:lnTo>
                <a:lnTo>
                  <a:pt x="2303" y="2003"/>
                </a:lnTo>
                <a:lnTo>
                  <a:pt x="2180" y="2004"/>
                </a:lnTo>
                <a:close/>
                <a:moveTo>
                  <a:pt x="2985" y="1753"/>
                </a:moveTo>
                <a:lnTo>
                  <a:pt x="2985" y="1753"/>
                </a:lnTo>
                <a:lnTo>
                  <a:pt x="3003" y="1931"/>
                </a:lnTo>
                <a:lnTo>
                  <a:pt x="3029" y="2182"/>
                </a:lnTo>
                <a:lnTo>
                  <a:pt x="3048" y="2343"/>
                </a:lnTo>
                <a:lnTo>
                  <a:pt x="3068" y="2507"/>
                </a:lnTo>
                <a:lnTo>
                  <a:pt x="3089" y="2666"/>
                </a:lnTo>
                <a:lnTo>
                  <a:pt x="3099" y="2741"/>
                </a:lnTo>
                <a:lnTo>
                  <a:pt x="3109" y="2812"/>
                </a:lnTo>
                <a:lnTo>
                  <a:pt x="3114" y="2837"/>
                </a:lnTo>
                <a:lnTo>
                  <a:pt x="3118" y="2861"/>
                </a:lnTo>
                <a:lnTo>
                  <a:pt x="3124" y="2885"/>
                </a:lnTo>
                <a:lnTo>
                  <a:pt x="3130" y="2907"/>
                </a:lnTo>
                <a:lnTo>
                  <a:pt x="3137" y="2928"/>
                </a:lnTo>
                <a:lnTo>
                  <a:pt x="3145" y="2949"/>
                </a:lnTo>
                <a:lnTo>
                  <a:pt x="3153" y="2969"/>
                </a:lnTo>
                <a:lnTo>
                  <a:pt x="3161" y="2989"/>
                </a:lnTo>
                <a:lnTo>
                  <a:pt x="3171" y="3008"/>
                </a:lnTo>
                <a:lnTo>
                  <a:pt x="3181" y="3026"/>
                </a:lnTo>
                <a:lnTo>
                  <a:pt x="3191" y="3043"/>
                </a:lnTo>
                <a:lnTo>
                  <a:pt x="3202" y="3060"/>
                </a:lnTo>
                <a:lnTo>
                  <a:pt x="3214" y="3075"/>
                </a:lnTo>
                <a:lnTo>
                  <a:pt x="3226" y="3091"/>
                </a:lnTo>
                <a:lnTo>
                  <a:pt x="3238" y="3104"/>
                </a:lnTo>
                <a:lnTo>
                  <a:pt x="3252" y="3117"/>
                </a:lnTo>
                <a:lnTo>
                  <a:pt x="3254" y="3119"/>
                </a:lnTo>
                <a:lnTo>
                  <a:pt x="3267" y="3131"/>
                </a:lnTo>
                <a:lnTo>
                  <a:pt x="3281" y="3143"/>
                </a:lnTo>
                <a:lnTo>
                  <a:pt x="3296" y="3153"/>
                </a:lnTo>
                <a:lnTo>
                  <a:pt x="3310" y="3162"/>
                </a:lnTo>
                <a:lnTo>
                  <a:pt x="3325" y="3171"/>
                </a:lnTo>
                <a:lnTo>
                  <a:pt x="3340" y="3179"/>
                </a:lnTo>
                <a:lnTo>
                  <a:pt x="3357" y="3186"/>
                </a:lnTo>
                <a:lnTo>
                  <a:pt x="3372" y="3193"/>
                </a:lnTo>
                <a:lnTo>
                  <a:pt x="3395" y="3200"/>
                </a:lnTo>
                <a:lnTo>
                  <a:pt x="3417" y="3205"/>
                </a:lnTo>
                <a:lnTo>
                  <a:pt x="3440" y="3209"/>
                </a:lnTo>
                <a:lnTo>
                  <a:pt x="3463" y="3211"/>
                </a:lnTo>
                <a:lnTo>
                  <a:pt x="3486" y="3212"/>
                </a:lnTo>
                <a:lnTo>
                  <a:pt x="3508" y="3211"/>
                </a:lnTo>
                <a:lnTo>
                  <a:pt x="3530" y="3208"/>
                </a:lnTo>
                <a:lnTo>
                  <a:pt x="3552" y="3204"/>
                </a:lnTo>
                <a:lnTo>
                  <a:pt x="3574" y="3199"/>
                </a:lnTo>
                <a:lnTo>
                  <a:pt x="3595" y="3191"/>
                </a:lnTo>
                <a:lnTo>
                  <a:pt x="3615" y="3182"/>
                </a:lnTo>
                <a:lnTo>
                  <a:pt x="3635" y="3171"/>
                </a:lnTo>
                <a:lnTo>
                  <a:pt x="3655" y="3160"/>
                </a:lnTo>
                <a:lnTo>
                  <a:pt x="3674" y="3146"/>
                </a:lnTo>
                <a:lnTo>
                  <a:pt x="3692" y="3132"/>
                </a:lnTo>
                <a:lnTo>
                  <a:pt x="3709" y="3116"/>
                </a:lnTo>
                <a:lnTo>
                  <a:pt x="3720" y="3103"/>
                </a:lnTo>
                <a:lnTo>
                  <a:pt x="3731" y="3091"/>
                </a:lnTo>
                <a:lnTo>
                  <a:pt x="3741" y="3076"/>
                </a:lnTo>
                <a:lnTo>
                  <a:pt x="3751" y="3062"/>
                </a:lnTo>
                <a:lnTo>
                  <a:pt x="3761" y="3047"/>
                </a:lnTo>
                <a:lnTo>
                  <a:pt x="3770" y="3031"/>
                </a:lnTo>
                <a:lnTo>
                  <a:pt x="3777" y="3015"/>
                </a:lnTo>
                <a:lnTo>
                  <a:pt x="3784" y="2998"/>
                </a:lnTo>
                <a:lnTo>
                  <a:pt x="3790" y="2981"/>
                </a:lnTo>
                <a:lnTo>
                  <a:pt x="3796" y="2963"/>
                </a:lnTo>
                <a:lnTo>
                  <a:pt x="3800" y="2945"/>
                </a:lnTo>
                <a:lnTo>
                  <a:pt x="3804" y="2927"/>
                </a:lnTo>
                <a:lnTo>
                  <a:pt x="3807" y="2907"/>
                </a:lnTo>
                <a:lnTo>
                  <a:pt x="3810" y="2888"/>
                </a:lnTo>
                <a:lnTo>
                  <a:pt x="3811" y="2866"/>
                </a:lnTo>
                <a:lnTo>
                  <a:pt x="3812" y="2845"/>
                </a:lnTo>
                <a:lnTo>
                  <a:pt x="3812" y="2825"/>
                </a:lnTo>
                <a:lnTo>
                  <a:pt x="3811" y="2804"/>
                </a:lnTo>
                <a:lnTo>
                  <a:pt x="3809" y="2783"/>
                </a:lnTo>
                <a:lnTo>
                  <a:pt x="3806" y="2760"/>
                </a:lnTo>
                <a:lnTo>
                  <a:pt x="3803" y="2738"/>
                </a:lnTo>
                <a:lnTo>
                  <a:pt x="3799" y="2715"/>
                </a:lnTo>
                <a:lnTo>
                  <a:pt x="3793" y="2691"/>
                </a:lnTo>
                <a:lnTo>
                  <a:pt x="3787" y="2667"/>
                </a:lnTo>
                <a:lnTo>
                  <a:pt x="3768" y="2598"/>
                </a:lnTo>
                <a:lnTo>
                  <a:pt x="3746" y="2525"/>
                </a:lnTo>
                <a:lnTo>
                  <a:pt x="3700" y="2372"/>
                </a:lnTo>
                <a:lnTo>
                  <a:pt x="3650" y="2214"/>
                </a:lnTo>
                <a:lnTo>
                  <a:pt x="3602" y="2059"/>
                </a:lnTo>
                <a:lnTo>
                  <a:pt x="3523" y="1820"/>
                </a:lnTo>
                <a:lnTo>
                  <a:pt x="3467" y="1650"/>
                </a:lnTo>
                <a:lnTo>
                  <a:pt x="3346" y="1674"/>
                </a:lnTo>
                <a:lnTo>
                  <a:pt x="3225" y="1699"/>
                </a:lnTo>
                <a:lnTo>
                  <a:pt x="3105" y="1725"/>
                </a:lnTo>
                <a:lnTo>
                  <a:pt x="2985" y="1753"/>
                </a:lnTo>
                <a:close/>
                <a:moveTo>
                  <a:pt x="3146" y="2639"/>
                </a:moveTo>
                <a:lnTo>
                  <a:pt x="3683" y="2524"/>
                </a:lnTo>
                <a:lnTo>
                  <a:pt x="3706" y="2604"/>
                </a:lnTo>
                <a:lnTo>
                  <a:pt x="3728" y="2684"/>
                </a:lnTo>
                <a:lnTo>
                  <a:pt x="3734" y="2708"/>
                </a:lnTo>
                <a:lnTo>
                  <a:pt x="3739" y="2731"/>
                </a:lnTo>
                <a:lnTo>
                  <a:pt x="3743" y="2754"/>
                </a:lnTo>
                <a:lnTo>
                  <a:pt x="3746" y="2778"/>
                </a:lnTo>
                <a:lnTo>
                  <a:pt x="3748" y="2799"/>
                </a:lnTo>
                <a:lnTo>
                  <a:pt x="3749" y="2821"/>
                </a:lnTo>
                <a:lnTo>
                  <a:pt x="3749" y="2841"/>
                </a:lnTo>
                <a:lnTo>
                  <a:pt x="3749" y="2861"/>
                </a:lnTo>
                <a:lnTo>
                  <a:pt x="3747" y="2881"/>
                </a:lnTo>
                <a:lnTo>
                  <a:pt x="3745" y="2900"/>
                </a:lnTo>
                <a:lnTo>
                  <a:pt x="3741" y="2918"/>
                </a:lnTo>
                <a:lnTo>
                  <a:pt x="3737" y="2936"/>
                </a:lnTo>
                <a:lnTo>
                  <a:pt x="3732" y="2952"/>
                </a:lnTo>
                <a:lnTo>
                  <a:pt x="3727" y="2968"/>
                </a:lnTo>
                <a:lnTo>
                  <a:pt x="3720" y="2985"/>
                </a:lnTo>
                <a:lnTo>
                  <a:pt x="3714" y="3000"/>
                </a:lnTo>
                <a:lnTo>
                  <a:pt x="3706" y="3014"/>
                </a:lnTo>
                <a:lnTo>
                  <a:pt x="3698" y="3027"/>
                </a:lnTo>
                <a:lnTo>
                  <a:pt x="3689" y="3040"/>
                </a:lnTo>
                <a:lnTo>
                  <a:pt x="3680" y="3052"/>
                </a:lnTo>
                <a:lnTo>
                  <a:pt x="3670" y="3063"/>
                </a:lnTo>
                <a:lnTo>
                  <a:pt x="3660" y="3074"/>
                </a:lnTo>
                <a:lnTo>
                  <a:pt x="3648" y="3084"/>
                </a:lnTo>
                <a:lnTo>
                  <a:pt x="3637" y="3094"/>
                </a:lnTo>
                <a:lnTo>
                  <a:pt x="3625" y="3103"/>
                </a:lnTo>
                <a:lnTo>
                  <a:pt x="3613" y="3110"/>
                </a:lnTo>
                <a:lnTo>
                  <a:pt x="3601" y="3117"/>
                </a:lnTo>
                <a:lnTo>
                  <a:pt x="3588" y="3124"/>
                </a:lnTo>
                <a:lnTo>
                  <a:pt x="3575" y="3129"/>
                </a:lnTo>
                <a:lnTo>
                  <a:pt x="3562" y="3134"/>
                </a:lnTo>
                <a:lnTo>
                  <a:pt x="3548" y="3138"/>
                </a:lnTo>
                <a:lnTo>
                  <a:pt x="3534" y="3141"/>
                </a:lnTo>
                <a:lnTo>
                  <a:pt x="3520" y="3144"/>
                </a:lnTo>
                <a:lnTo>
                  <a:pt x="3506" y="3146"/>
                </a:lnTo>
                <a:lnTo>
                  <a:pt x="3492" y="3147"/>
                </a:lnTo>
                <a:lnTo>
                  <a:pt x="3478" y="3147"/>
                </a:lnTo>
                <a:lnTo>
                  <a:pt x="3464" y="3146"/>
                </a:lnTo>
                <a:lnTo>
                  <a:pt x="3450" y="3145"/>
                </a:lnTo>
                <a:lnTo>
                  <a:pt x="3435" y="3143"/>
                </a:lnTo>
                <a:lnTo>
                  <a:pt x="3421" y="3140"/>
                </a:lnTo>
                <a:lnTo>
                  <a:pt x="3407" y="3136"/>
                </a:lnTo>
                <a:lnTo>
                  <a:pt x="3393" y="3131"/>
                </a:lnTo>
                <a:lnTo>
                  <a:pt x="3379" y="3125"/>
                </a:lnTo>
                <a:lnTo>
                  <a:pt x="3365" y="3119"/>
                </a:lnTo>
                <a:lnTo>
                  <a:pt x="3352" y="3112"/>
                </a:lnTo>
                <a:lnTo>
                  <a:pt x="3338" y="3104"/>
                </a:lnTo>
                <a:lnTo>
                  <a:pt x="3325" y="3095"/>
                </a:lnTo>
                <a:lnTo>
                  <a:pt x="3312" y="3084"/>
                </a:lnTo>
                <a:lnTo>
                  <a:pt x="3300" y="3073"/>
                </a:lnTo>
                <a:lnTo>
                  <a:pt x="3288" y="3062"/>
                </a:lnTo>
                <a:lnTo>
                  <a:pt x="3276" y="3050"/>
                </a:lnTo>
                <a:lnTo>
                  <a:pt x="3265" y="3036"/>
                </a:lnTo>
                <a:lnTo>
                  <a:pt x="3254" y="3022"/>
                </a:lnTo>
                <a:lnTo>
                  <a:pt x="3242" y="3007"/>
                </a:lnTo>
                <a:lnTo>
                  <a:pt x="3233" y="2991"/>
                </a:lnTo>
                <a:lnTo>
                  <a:pt x="3223" y="2973"/>
                </a:lnTo>
                <a:lnTo>
                  <a:pt x="3214" y="2955"/>
                </a:lnTo>
                <a:lnTo>
                  <a:pt x="3206" y="2937"/>
                </a:lnTo>
                <a:lnTo>
                  <a:pt x="3198" y="2917"/>
                </a:lnTo>
                <a:lnTo>
                  <a:pt x="3191" y="2896"/>
                </a:lnTo>
                <a:lnTo>
                  <a:pt x="3185" y="2874"/>
                </a:lnTo>
                <a:lnTo>
                  <a:pt x="3179" y="2851"/>
                </a:lnTo>
                <a:lnTo>
                  <a:pt x="3174" y="2828"/>
                </a:lnTo>
                <a:lnTo>
                  <a:pt x="3170" y="2803"/>
                </a:lnTo>
                <a:lnTo>
                  <a:pt x="3146" y="2639"/>
                </a:lnTo>
                <a:close/>
                <a:moveTo>
                  <a:pt x="2974" y="2833"/>
                </a:moveTo>
                <a:lnTo>
                  <a:pt x="2974" y="2833"/>
                </a:lnTo>
                <a:lnTo>
                  <a:pt x="2953" y="2690"/>
                </a:lnTo>
                <a:lnTo>
                  <a:pt x="2933" y="2545"/>
                </a:lnTo>
                <a:lnTo>
                  <a:pt x="2915" y="2401"/>
                </a:lnTo>
                <a:lnTo>
                  <a:pt x="2899" y="2256"/>
                </a:lnTo>
                <a:lnTo>
                  <a:pt x="2884" y="2112"/>
                </a:lnTo>
                <a:lnTo>
                  <a:pt x="2869" y="1967"/>
                </a:lnTo>
                <a:lnTo>
                  <a:pt x="2840" y="1678"/>
                </a:lnTo>
                <a:lnTo>
                  <a:pt x="2840" y="1671"/>
                </a:lnTo>
                <a:lnTo>
                  <a:pt x="2841" y="1664"/>
                </a:lnTo>
                <a:lnTo>
                  <a:pt x="2844" y="1658"/>
                </a:lnTo>
                <a:lnTo>
                  <a:pt x="2847" y="1652"/>
                </a:lnTo>
                <a:lnTo>
                  <a:pt x="2852" y="1647"/>
                </a:lnTo>
                <a:lnTo>
                  <a:pt x="2857" y="1642"/>
                </a:lnTo>
                <a:lnTo>
                  <a:pt x="2863" y="1639"/>
                </a:lnTo>
                <a:lnTo>
                  <a:pt x="2870" y="1638"/>
                </a:lnTo>
                <a:lnTo>
                  <a:pt x="2895" y="1632"/>
                </a:lnTo>
                <a:lnTo>
                  <a:pt x="3051" y="1597"/>
                </a:lnTo>
                <a:lnTo>
                  <a:pt x="3197" y="1565"/>
                </a:lnTo>
                <a:lnTo>
                  <a:pt x="3343" y="1534"/>
                </a:lnTo>
                <a:lnTo>
                  <a:pt x="3499" y="1503"/>
                </a:lnTo>
                <a:lnTo>
                  <a:pt x="3527" y="1498"/>
                </a:lnTo>
                <a:lnTo>
                  <a:pt x="3534" y="1497"/>
                </a:lnTo>
                <a:lnTo>
                  <a:pt x="3540" y="1497"/>
                </a:lnTo>
                <a:lnTo>
                  <a:pt x="3547" y="1499"/>
                </a:lnTo>
                <a:lnTo>
                  <a:pt x="3553" y="1502"/>
                </a:lnTo>
                <a:lnTo>
                  <a:pt x="3559" y="1506"/>
                </a:lnTo>
                <a:lnTo>
                  <a:pt x="3563" y="1510"/>
                </a:lnTo>
                <a:lnTo>
                  <a:pt x="3567" y="1515"/>
                </a:lnTo>
                <a:lnTo>
                  <a:pt x="3569" y="1522"/>
                </a:lnTo>
                <a:lnTo>
                  <a:pt x="3661" y="1798"/>
                </a:lnTo>
                <a:lnTo>
                  <a:pt x="3706" y="1936"/>
                </a:lnTo>
                <a:lnTo>
                  <a:pt x="3751" y="2074"/>
                </a:lnTo>
                <a:lnTo>
                  <a:pt x="3796" y="2213"/>
                </a:lnTo>
                <a:lnTo>
                  <a:pt x="3838" y="2351"/>
                </a:lnTo>
                <a:lnTo>
                  <a:pt x="3880" y="2491"/>
                </a:lnTo>
                <a:lnTo>
                  <a:pt x="3919" y="2631"/>
                </a:lnTo>
                <a:lnTo>
                  <a:pt x="3927" y="2660"/>
                </a:lnTo>
                <a:lnTo>
                  <a:pt x="3933" y="2689"/>
                </a:lnTo>
                <a:lnTo>
                  <a:pt x="3938" y="2717"/>
                </a:lnTo>
                <a:lnTo>
                  <a:pt x="3943" y="2744"/>
                </a:lnTo>
                <a:lnTo>
                  <a:pt x="3946" y="2771"/>
                </a:lnTo>
                <a:lnTo>
                  <a:pt x="3948" y="2799"/>
                </a:lnTo>
                <a:lnTo>
                  <a:pt x="3949" y="2824"/>
                </a:lnTo>
                <a:lnTo>
                  <a:pt x="3949" y="2850"/>
                </a:lnTo>
                <a:lnTo>
                  <a:pt x="3948" y="2876"/>
                </a:lnTo>
                <a:lnTo>
                  <a:pt x="3946" y="2904"/>
                </a:lnTo>
                <a:lnTo>
                  <a:pt x="3943" y="2929"/>
                </a:lnTo>
                <a:lnTo>
                  <a:pt x="3939" y="2954"/>
                </a:lnTo>
                <a:lnTo>
                  <a:pt x="3934" y="2978"/>
                </a:lnTo>
                <a:lnTo>
                  <a:pt x="3927" y="3003"/>
                </a:lnTo>
                <a:lnTo>
                  <a:pt x="3920" y="3025"/>
                </a:lnTo>
                <a:lnTo>
                  <a:pt x="3912" y="3047"/>
                </a:lnTo>
                <a:lnTo>
                  <a:pt x="3903" y="3069"/>
                </a:lnTo>
                <a:lnTo>
                  <a:pt x="3894" y="3091"/>
                </a:lnTo>
                <a:lnTo>
                  <a:pt x="3883" y="3111"/>
                </a:lnTo>
                <a:lnTo>
                  <a:pt x="3871" y="3131"/>
                </a:lnTo>
                <a:lnTo>
                  <a:pt x="3859" y="3150"/>
                </a:lnTo>
                <a:lnTo>
                  <a:pt x="3845" y="3168"/>
                </a:lnTo>
                <a:lnTo>
                  <a:pt x="3831" y="3185"/>
                </a:lnTo>
                <a:lnTo>
                  <a:pt x="3817" y="3202"/>
                </a:lnTo>
                <a:lnTo>
                  <a:pt x="3803" y="3216"/>
                </a:lnTo>
                <a:lnTo>
                  <a:pt x="3790" y="3229"/>
                </a:lnTo>
                <a:lnTo>
                  <a:pt x="3775" y="3241"/>
                </a:lnTo>
                <a:lnTo>
                  <a:pt x="3761" y="3253"/>
                </a:lnTo>
                <a:lnTo>
                  <a:pt x="3745" y="3264"/>
                </a:lnTo>
                <a:lnTo>
                  <a:pt x="3730" y="3274"/>
                </a:lnTo>
                <a:lnTo>
                  <a:pt x="3714" y="3284"/>
                </a:lnTo>
                <a:lnTo>
                  <a:pt x="3698" y="3294"/>
                </a:lnTo>
                <a:lnTo>
                  <a:pt x="3936" y="4409"/>
                </a:lnTo>
                <a:lnTo>
                  <a:pt x="3954" y="4416"/>
                </a:lnTo>
                <a:lnTo>
                  <a:pt x="3973" y="4424"/>
                </a:lnTo>
                <a:lnTo>
                  <a:pt x="3991" y="4430"/>
                </a:lnTo>
                <a:lnTo>
                  <a:pt x="4009" y="4435"/>
                </a:lnTo>
                <a:lnTo>
                  <a:pt x="4033" y="4441"/>
                </a:lnTo>
                <a:lnTo>
                  <a:pt x="4057" y="4446"/>
                </a:lnTo>
                <a:lnTo>
                  <a:pt x="4082" y="4449"/>
                </a:lnTo>
                <a:lnTo>
                  <a:pt x="4107" y="4452"/>
                </a:lnTo>
                <a:lnTo>
                  <a:pt x="4134" y="4454"/>
                </a:lnTo>
                <a:lnTo>
                  <a:pt x="4163" y="4455"/>
                </a:lnTo>
                <a:lnTo>
                  <a:pt x="4191" y="4454"/>
                </a:lnTo>
                <a:lnTo>
                  <a:pt x="4220" y="4453"/>
                </a:lnTo>
                <a:lnTo>
                  <a:pt x="4249" y="4451"/>
                </a:lnTo>
                <a:lnTo>
                  <a:pt x="4280" y="4447"/>
                </a:lnTo>
                <a:lnTo>
                  <a:pt x="4310" y="4443"/>
                </a:lnTo>
                <a:lnTo>
                  <a:pt x="4340" y="4438"/>
                </a:lnTo>
                <a:lnTo>
                  <a:pt x="4372" y="4432"/>
                </a:lnTo>
                <a:lnTo>
                  <a:pt x="4379" y="4431"/>
                </a:lnTo>
                <a:lnTo>
                  <a:pt x="4386" y="4432"/>
                </a:lnTo>
                <a:lnTo>
                  <a:pt x="4393" y="4434"/>
                </a:lnTo>
                <a:lnTo>
                  <a:pt x="4399" y="4437"/>
                </a:lnTo>
                <a:lnTo>
                  <a:pt x="4404" y="4441"/>
                </a:lnTo>
                <a:lnTo>
                  <a:pt x="4408" y="4447"/>
                </a:lnTo>
                <a:lnTo>
                  <a:pt x="4412" y="4453"/>
                </a:lnTo>
                <a:lnTo>
                  <a:pt x="4414" y="4459"/>
                </a:lnTo>
                <a:lnTo>
                  <a:pt x="4421" y="4490"/>
                </a:lnTo>
                <a:lnTo>
                  <a:pt x="4437" y="4566"/>
                </a:lnTo>
                <a:lnTo>
                  <a:pt x="4443" y="4597"/>
                </a:lnTo>
                <a:lnTo>
                  <a:pt x="4444" y="4604"/>
                </a:lnTo>
                <a:lnTo>
                  <a:pt x="4444" y="4611"/>
                </a:lnTo>
                <a:lnTo>
                  <a:pt x="4442" y="4618"/>
                </a:lnTo>
                <a:lnTo>
                  <a:pt x="4438" y="4624"/>
                </a:lnTo>
                <a:lnTo>
                  <a:pt x="4434" y="4631"/>
                </a:lnTo>
                <a:lnTo>
                  <a:pt x="4429" y="4635"/>
                </a:lnTo>
                <a:lnTo>
                  <a:pt x="4423" y="4639"/>
                </a:lnTo>
                <a:lnTo>
                  <a:pt x="4416" y="4641"/>
                </a:lnTo>
                <a:lnTo>
                  <a:pt x="4384" y="4648"/>
                </a:lnTo>
                <a:lnTo>
                  <a:pt x="3461" y="4845"/>
                </a:lnTo>
                <a:lnTo>
                  <a:pt x="3428" y="4852"/>
                </a:lnTo>
                <a:lnTo>
                  <a:pt x="3421" y="4853"/>
                </a:lnTo>
                <a:lnTo>
                  <a:pt x="3414" y="4852"/>
                </a:lnTo>
                <a:lnTo>
                  <a:pt x="3407" y="4850"/>
                </a:lnTo>
                <a:lnTo>
                  <a:pt x="3401" y="4847"/>
                </a:lnTo>
                <a:lnTo>
                  <a:pt x="3396" y="4843"/>
                </a:lnTo>
                <a:lnTo>
                  <a:pt x="3391" y="4837"/>
                </a:lnTo>
                <a:lnTo>
                  <a:pt x="3388" y="4830"/>
                </a:lnTo>
                <a:lnTo>
                  <a:pt x="3386" y="4823"/>
                </a:lnTo>
                <a:lnTo>
                  <a:pt x="3379" y="4792"/>
                </a:lnTo>
                <a:lnTo>
                  <a:pt x="3363" y="4716"/>
                </a:lnTo>
                <a:lnTo>
                  <a:pt x="3356" y="4685"/>
                </a:lnTo>
                <a:lnTo>
                  <a:pt x="3355" y="4678"/>
                </a:lnTo>
                <a:lnTo>
                  <a:pt x="3356" y="4671"/>
                </a:lnTo>
                <a:lnTo>
                  <a:pt x="3358" y="4664"/>
                </a:lnTo>
                <a:lnTo>
                  <a:pt x="3361" y="4658"/>
                </a:lnTo>
                <a:lnTo>
                  <a:pt x="3366" y="4653"/>
                </a:lnTo>
                <a:lnTo>
                  <a:pt x="3371" y="4648"/>
                </a:lnTo>
                <a:lnTo>
                  <a:pt x="3377" y="4645"/>
                </a:lnTo>
                <a:lnTo>
                  <a:pt x="3384" y="4642"/>
                </a:lnTo>
                <a:lnTo>
                  <a:pt x="3387" y="4642"/>
                </a:lnTo>
                <a:lnTo>
                  <a:pt x="3415" y="4636"/>
                </a:lnTo>
                <a:lnTo>
                  <a:pt x="3439" y="4630"/>
                </a:lnTo>
                <a:lnTo>
                  <a:pt x="3464" y="4622"/>
                </a:lnTo>
                <a:lnTo>
                  <a:pt x="3487" y="4615"/>
                </a:lnTo>
                <a:lnTo>
                  <a:pt x="3510" y="4606"/>
                </a:lnTo>
                <a:lnTo>
                  <a:pt x="3532" y="4598"/>
                </a:lnTo>
                <a:lnTo>
                  <a:pt x="3554" y="4589"/>
                </a:lnTo>
                <a:lnTo>
                  <a:pt x="3574" y="4579"/>
                </a:lnTo>
                <a:lnTo>
                  <a:pt x="3593" y="4568"/>
                </a:lnTo>
                <a:lnTo>
                  <a:pt x="3595" y="4567"/>
                </a:lnTo>
                <a:lnTo>
                  <a:pt x="3612" y="4557"/>
                </a:lnTo>
                <a:lnTo>
                  <a:pt x="3628" y="4546"/>
                </a:lnTo>
                <a:lnTo>
                  <a:pt x="3644" y="4535"/>
                </a:lnTo>
                <a:lnTo>
                  <a:pt x="3660" y="4522"/>
                </a:lnTo>
                <a:lnTo>
                  <a:pt x="3682" y="4502"/>
                </a:lnTo>
                <a:lnTo>
                  <a:pt x="3703" y="4480"/>
                </a:lnTo>
                <a:lnTo>
                  <a:pt x="3462" y="3348"/>
                </a:lnTo>
                <a:lnTo>
                  <a:pt x="3442" y="3347"/>
                </a:lnTo>
                <a:lnTo>
                  <a:pt x="3423" y="3345"/>
                </a:lnTo>
                <a:lnTo>
                  <a:pt x="3404" y="3342"/>
                </a:lnTo>
                <a:lnTo>
                  <a:pt x="3386" y="3339"/>
                </a:lnTo>
                <a:lnTo>
                  <a:pt x="3367" y="3334"/>
                </a:lnTo>
                <a:lnTo>
                  <a:pt x="3349" y="3329"/>
                </a:lnTo>
                <a:lnTo>
                  <a:pt x="3330" y="3323"/>
                </a:lnTo>
                <a:lnTo>
                  <a:pt x="3312" y="3317"/>
                </a:lnTo>
                <a:lnTo>
                  <a:pt x="3291" y="3308"/>
                </a:lnTo>
                <a:lnTo>
                  <a:pt x="3271" y="3298"/>
                </a:lnTo>
                <a:lnTo>
                  <a:pt x="3251" y="3286"/>
                </a:lnTo>
                <a:lnTo>
                  <a:pt x="3231" y="3275"/>
                </a:lnTo>
                <a:lnTo>
                  <a:pt x="3212" y="3262"/>
                </a:lnTo>
                <a:lnTo>
                  <a:pt x="3193" y="3248"/>
                </a:lnTo>
                <a:lnTo>
                  <a:pt x="3175" y="3233"/>
                </a:lnTo>
                <a:lnTo>
                  <a:pt x="3157" y="3216"/>
                </a:lnTo>
                <a:lnTo>
                  <a:pt x="3139" y="3199"/>
                </a:lnTo>
                <a:lnTo>
                  <a:pt x="3123" y="3180"/>
                </a:lnTo>
                <a:lnTo>
                  <a:pt x="3107" y="3161"/>
                </a:lnTo>
                <a:lnTo>
                  <a:pt x="3092" y="3141"/>
                </a:lnTo>
                <a:lnTo>
                  <a:pt x="3077" y="3120"/>
                </a:lnTo>
                <a:lnTo>
                  <a:pt x="3064" y="3098"/>
                </a:lnTo>
                <a:lnTo>
                  <a:pt x="3051" y="3073"/>
                </a:lnTo>
                <a:lnTo>
                  <a:pt x="3037" y="3049"/>
                </a:lnTo>
                <a:lnTo>
                  <a:pt x="3027" y="3025"/>
                </a:lnTo>
                <a:lnTo>
                  <a:pt x="3017" y="3001"/>
                </a:lnTo>
                <a:lnTo>
                  <a:pt x="3008" y="2975"/>
                </a:lnTo>
                <a:lnTo>
                  <a:pt x="2999" y="2949"/>
                </a:lnTo>
                <a:lnTo>
                  <a:pt x="2992" y="2921"/>
                </a:lnTo>
                <a:lnTo>
                  <a:pt x="2985" y="2893"/>
                </a:lnTo>
                <a:lnTo>
                  <a:pt x="2979" y="2863"/>
                </a:lnTo>
                <a:lnTo>
                  <a:pt x="2974" y="2833"/>
                </a:lnTo>
                <a:close/>
                <a:moveTo>
                  <a:pt x="462" y="2755"/>
                </a:moveTo>
                <a:lnTo>
                  <a:pt x="1495" y="2755"/>
                </a:lnTo>
                <a:lnTo>
                  <a:pt x="1496" y="2723"/>
                </a:lnTo>
                <a:lnTo>
                  <a:pt x="1496" y="2721"/>
                </a:lnTo>
                <a:lnTo>
                  <a:pt x="1496" y="2698"/>
                </a:lnTo>
                <a:lnTo>
                  <a:pt x="1495" y="2673"/>
                </a:lnTo>
                <a:lnTo>
                  <a:pt x="1494" y="2649"/>
                </a:lnTo>
                <a:lnTo>
                  <a:pt x="1491" y="2624"/>
                </a:lnTo>
                <a:lnTo>
                  <a:pt x="1488" y="2599"/>
                </a:lnTo>
                <a:lnTo>
                  <a:pt x="1484" y="2574"/>
                </a:lnTo>
                <a:lnTo>
                  <a:pt x="1479" y="2548"/>
                </a:lnTo>
                <a:lnTo>
                  <a:pt x="1474" y="2522"/>
                </a:lnTo>
                <a:lnTo>
                  <a:pt x="1461" y="2470"/>
                </a:lnTo>
                <a:lnTo>
                  <a:pt x="1446" y="2417"/>
                </a:lnTo>
                <a:lnTo>
                  <a:pt x="1429" y="2362"/>
                </a:lnTo>
                <a:lnTo>
                  <a:pt x="1409" y="2308"/>
                </a:lnTo>
                <a:lnTo>
                  <a:pt x="1389" y="2252"/>
                </a:lnTo>
                <a:lnTo>
                  <a:pt x="1367" y="2198"/>
                </a:lnTo>
                <a:lnTo>
                  <a:pt x="1343" y="2141"/>
                </a:lnTo>
                <a:lnTo>
                  <a:pt x="1319" y="2086"/>
                </a:lnTo>
                <a:lnTo>
                  <a:pt x="1268" y="1975"/>
                </a:lnTo>
                <a:lnTo>
                  <a:pt x="1217" y="1865"/>
                </a:lnTo>
                <a:lnTo>
                  <a:pt x="1177" y="1781"/>
                </a:lnTo>
                <a:lnTo>
                  <a:pt x="1139" y="1699"/>
                </a:lnTo>
                <a:lnTo>
                  <a:pt x="1103" y="1619"/>
                </a:lnTo>
                <a:lnTo>
                  <a:pt x="1070" y="1540"/>
                </a:lnTo>
                <a:lnTo>
                  <a:pt x="1055" y="1502"/>
                </a:lnTo>
                <a:lnTo>
                  <a:pt x="1041" y="1464"/>
                </a:lnTo>
                <a:lnTo>
                  <a:pt x="1028" y="1426"/>
                </a:lnTo>
                <a:lnTo>
                  <a:pt x="1016" y="1389"/>
                </a:lnTo>
                <a:lnTo>
                  <a:pt x="1005" y="1353"/>
                </a:lnTo>
                <a:lnTo>
                  <a:pt x="994" y="1317"/>
                </a:lnTo>
                <a:lnTo>
                  <a:pt x="986" y="1282"/>
                </a:lnTo>
                <a:lnTo>
                  <a:pt x="980" y="1248"/>
                </a:lnTo>
                <a:lnTo>
                  <a:pt x="978" y="1239"/>
                </a:lnTo>
                <a:lnTo>
                  <a:pt x="978" y="1231"/>
                </a:lnTo>
                <a:lnTo>
                  <a:pt x="978" y="207"/>
                </a:lnTo>
                <a:lnTo>
                  <a:pt x="725" y="207"/>
                </a:lnTo>
                <a:lnTo>
                  <a:pt x="725" y="977"/>
                </a:lnTo>
                <a:lnTo>
                  <a:pt x="725" y="1231"/>
                </a:lnTo>
                <a:lnTo>
                  <a:pt x="725" y="1239"/>
                </a:lnTo>
                <a:lnTo>
                  <a:pt x="723" y="1249"/>
                </a:lnTo>
                <a:lnTo>
                  <a:pt x="716" y="1283"/>
                </a:lnTo>
                <a:lnTo>
                  <a:pt x="708" y="1317"/>
                </a:lnTo>
                <a:lnTo>
                  <a:pt x="699" y="1353"/>
                </a:lnTo>
                <a:lnTo>
                  <a:pt x="687" y="1389"/>
                </a:lnTo>
                <a:lnTo>
                  <a:pt x="675" y="1426"/>
                </a:lnTo>
                <a:lnTo>
                  <a:pt x="662" y="1464"/>
                </a:lnTo>
                <a:lnTo>
                  <a:pt x="648" y="1502"/>
                </a:lnTo>
                <a:lnTo>
                  <a:pt x="633" y="1540"/>
                </a:lnTo>
                <a:lnTo>
                  <a:pt x="600" y="1619"/>
                </a:lnTo>
                <a:lnTo>
                  <a:pt x="564" y="1699"/>
                </a:lnTo>
                <a:lnTo>
                  <a:pt x="526" y="1781"/>
                </a:lnTo>
                <a:lnTo>
                  <a:pt x="486" y="1865"/>
                </a:lnTo>
                <a:lnTo>
                  <a:pt x="435" y="1975"/>
                </a:lnTo>
                <a:lnTo>
                  <a:pt x="384" y="2086"/>
                </a:lnTo>
                <a:lnTo>
                  <a:pt x="360" y="2141"/>
                </a:lnTo>
                <a:lnTo>
                  <a:pt x="336" y="2197"/>
                </a:lnTo>
                <a:lnTo>
                  <a:pt x="314" y="2252"/>
                </a:lnTo>
                <a:lnTo>
                  <a:pt x="294" y="2308"/>
                </a:lnTo>
                <a:lnTo>
                  <a:pt x="274" y="2362"/>
                </a:lnTo>
                <a:lnTo>
                  <a:pt x="257" y="2416"/>
                </a:lnTo>
                <a:lnTo>
                  <a:pt x="242" y="2470"/>
                </a:lnTo>
                <a:lnTo>
                  <a:pt x="229" y="2522"/>
                </a:lnTo>
                <a:lnTo>
                  <a:pt x="224" y="2548"/>
                </a:lnTo>
                <a:lnTo>
                  <a:pt x="219" y="2574"/>
                </a:lnTo>
                <a:lnTo>
                  <a:pt x="215" y="2599"/>
                </a:lnTo>
                <a:lnTo>
                  <a:pt x="212" y="2624"/>
                </a:lnTo>
                <a:lnTo>
                  <a:pt x="209" y="2649"/>
                </a:lnTo>
                <a:lnTo>
                  <a:pt x="208" y="2673"/>
                </a:lnTo>
                <a:lnTo>
                  <a:pt x="207" y="2698"/>
                </a:lnTo>
                <a:lnTo>
                  <a:pt x="207" y="2721"/>
                </a:lnTo>
                <a:lnTo>
                  <a:pt x="208" y="2723"/>
                </a:lnTo>
                <a:lnTo>
                  <a:pt x="208" y="3035"/>
                </a:lnTo>
                <a:lnTo>
                  <a:pt x="210" y="3304"/>
                </a:lnTo>
                <a:lnTo>
                  <a:pt x="212" y="3427"/>
                </a:lnTo>
                <a:lnTo>
                  <a:pt x="214" y="3546"/>
                </a:lnTo>
                <a:lnTo>
                  <a:pt x="217" y="3661"/>
                </a:lnTo>
                <a:lnTo>
                  <a:pt x="221" y="3775"/>
                </a:lnTo>
                <a:lnTo>
                  <a:pt x="226" y="3892"/>
                </a:lnTo>
                <a:lnTo>
                  <a:pt x="231" y="4013"/>
                </a:lnTo>
                <a:lnTo>
                  <a:pt x="244" y="4274"/>
                </a:lnTo>
                <a:lnTo>
                  <a:pt x="262" y="4574"/>
                </a:lnTo>
                <a:lnTo>
                  <a:pt x="284" y="4926"/>
                </a:lnTo>
                <a:lnTo>
                  <a:pt x="284" y="4933"/>
                </a:lnTo>
                <a:lnTo>
                  <a:pt x="284" y="4949"/>
                </a:lnTo>
                <a:lnTo>
                  <a:pt x="286" y="4961"/>
                </a:lnTo>
                <a:lnTo>
                  <a:pt x="288" y="4971"/>
                </a:lnTo>
                <a:lnTo>
                  <a:pt x="291" y="4974"/>
                </a:lnTo>
                <a:lnTo>
                  <a:pt x="293" y="4977"/>
                </a:lnTo>
                <a:lnTo>
                  <a:pt x="296" y="4979"/>
                </a:lnTo>
                <a:lnTo>
                  <a:pt x="300" y="4982"/>
                </a:lnTo>
                <a:lnTo>
                  <a:pt x="306" y="4984"/>
                </a:lnTo>
                <a:lnTo>
                  <a:pt x="312" y="4985"/>
                </a:lnTo>
                <a:lnTo>
                  <a:pt x="328" y="4988"/>
                </a:lnTo>
                <a:lnTo>
                  <a:pt x="348" y="4989"/>
                </a:lnTo>
                <a:lnTo>
                  <a:pt x="348" y="4988"/>
                </a:lnTo>
                <a:lnTo>
                  <a:pt x="1355" y="4988"/>
                </a:lnTo>
                <a:lnTo>
                  <a:pt x="1355" y="4989"/>
                </a:lnTo>
                <a:lnTo>
                  <a:pt x="1375" y="4988"/>
                </a:lnTo>
                <a:lnTo>
                  <a:pt x="1391" y="4985"/>
                </a:lnTo>
                <a:lnTo>
                  <a:pt x="1397" y="4984"/>
                </a:lnTo>
                <a:lnTo>
                  <a:pt x="1403" y="4982"/>
                </a:lnTo>
                <a:lnTo>
                  <a:pt x="1407" y="4979"/>
                </a:lnTo>
                <a:lnTo>
                  <a:pt x="1411" y="4977"/>
                </a:lnTo>
                <a:lnTo>
                  <a:pt x="1413" y="4974"/>
                </a:lnTo>
                <a:lnTo>
                  <a:pt x="1415" y="4971"/>
                </a:lnTo>
                <a:lnTo>
                  <a:pt x="1417" y="4961"/>
                </a:lnTo>
                <a:lnTo>
                  <a:pt x="1419" y="4949"/>
                </a:lnTo>
                <a:lnTo>
                  <a:pt x="1419" y="4933"/>
                </a:lnTo>
                <a:lnTo>
                  <a:pt x="1419" y="4925"/>
                </a:lnTo>
                <a:lnTo>
                  <a:pt x="1432" y="4744"/>
                </a:lnTo>
                <a:lnTo>
                  <a:pt x="1444" y="4575"/>
                </a:lnTo>
                <a:lnTo>
                  <a:pt x="1454" y="4414"/>
                </a:lnTo>
                <a:lnTo>
                  <a:pt x="1463" y="4263"/>
                </a:lnTo>
                <a:lnTo>
                  <a:pt x="462" y="4263"/>
                </a:lnTo>
                <a:lnTo>
                  <a:pt x="462" y="2755"/>
                </a:lnTo>
                <a:close/>
                <a:moveTo>
                  <a:pt x="621" y="0"/>
                </a:moveTo>
                <a:lnTo>
                  <a:pt x="1082" y="0"/>
                </a:lnTo>
                <a:lnTo>
                  <a:pt x="1186" y="0"/>
                </a:lnTo>
                <a:lnTo>
                  <a:pt x="1186" y="103"/>
                </a:lnTo>
                <a:lnTo>
                  <a:pt x="1186" y="118"/>
                </a:lnTo>
                <a:lnTo>
                  <a:pt x="1195" y="125"/>
                </a:lnTo>
                <a:lnTo>
                  <a:pt x="1204" y="133"/>
                </a:lnTo>
                <a:lnTo>
                  <a:pt x="1215" y="144"/>
                </a:lnTo>
                <a:lnTo>
                  <a:pt x="1224" y="156"/>
                </a:lnTo>
                <a:lnTo>
                  <a:pt x="1231" y="169"/>
                </a:lnTo>
                <a:lnTo>
                  <a:pt x="1238" y="182"/>
                </a:lnTo>
                <a:lnTo>
                  <a:pt x="1243" y="196"/>
                </a:lnTo>
                <a:lnTo>
                  <a:pt x="1247" y="212"/>
                </a:lnTo>
                <a:lnTo>
                  <a:pt x="1249" y="227"/>
                </a:lnTo>
                <a:lnTo>
                  <a:pt x="1250" y="243"/>
                </a:lnTo>
                <a:lnTo>
                  <a:pt x="1250" y="378"/>
                </a:lnTo>
                <a:lnTo>
                  <a:pt x="1249" y="394"/>
                </a:lnTo>
                <a:lnTo>
                  <a:pt x="1247" y="409"/>
                </a:lnTo>
                <a:lnTo>
                  <a:pt x="1243" y="425"/>
                </a:lnTo>
                <a:lnTo>
                  <a:pt x="1238" y="439"/>
                </a:lnTo>
                <a:lnTo>
                  <a:pt x="1231" y="453"/>
                </a:lnTo>
                <a:lnTo>
                  <a:pt x="1224" y="465"/>
                </a:lnTo>
                <a:lnTo>
                  <a:pt x="1215" y="477"/>
                </a:lnTo>
                <a:lnTo>
                  <a:pt x="1204" y="488"/>
                </a:lnTo>
                <a:lnTo>
                  <a:pt x="1195" y="496"/>
                </a:lnTo>
                <a:lnTo>
                  <a:pt x="1186" y="504"/>
                </a:lnTo>
                <a:lnTo>
                  <a:pt x="1186" y="1223"/>
                </a:lnTo>
                <a:lnTo>
                  <a:pt x="1191" y="1252"/>
                </a:lnTo>
                <a:lnTo>
                  <a:pt x="1199" y="1282"/>
                </a:lnTo>
                <a:lnTo>
                  <a:pt x="1208" y="1312"/>
                </a:lnTo>
                <a:lnTo>
                  <a:pt x="1218" y="1345"/>
                </a:lnTo>
                <a:lnTo>
                  <a:pt x="1229" y="1377"/>
                </a:lnTo>
                <a:lnTo>
                  <a:pt x="1241" y="1410"/>
                </a:lnTo>
                <a:lnTo>
                  <a:pt x="1268" y="1479"/>
                </a:lnTo>
                <a:lnTo>
                  <a:pt x="1299" y="1551"/>
                </a:lnTo>
                <a:lnTo>
                  <a:pt x="1332" y="1624"/>
                </a:lnTo>
                <a:lnTo>
                  <a:pt x="1367" y="1699"/>
                </a:lnTo>
                <a:lnTo>
                  <a:pt x="1403" y="1776"/>
                </a:lnTo>
                <a:lnTo>
                  <a:pt x="1459" y="1894"/>
                </a:lnTo>
                <a:lnTo>
                  <a:pt x="1486" y="1953"/>
                </a:lnTo>
                <a:lnTo>
                  <a:pt x="1513" y="2014"/>
                </a:lnTo>
                <a:lnTo>
                  <a:pt x="1539" y="2074"/>
                </a:lnTo>
                <a:lnTo>
                  <a:pt x="1564" y="2134"/>
                </a:lnTo>
                <a:lnTo>
                  <a:pt x="1588" y="2194"/>
                </a:lnTo>
                <a:lnTo>
                  <a:pt x="1610" y="2254"/>
                </a:lnTo>
                <a:lnTo>
                  <a:pt x="1631" y="2314"/>
                </a:lnTo>
                <a:lnTo>
                  <a:pt x="1649" y="2375"/>
                </a:lnTo>
                <a:lnTo>
                  <a:pt x="1665" y="2433"/>
                </a:lnTo>
                <a:lnTo>
                  <a:pt x="1673" y="2463"/>
                </a:lnTo>
                <a:lnTo>
                  <a:pt x="1679" y="2493"/>
                </a:lnTo>
                <a:lnTo>
                  <a:pt x="1685" y="2522"/>
                </a:lnTo>
                <a:lnTo>
                  <a:pt x="1690" y="2551"/>
                </a:lnTo>
                <a:lnTo>
                  <a:pt x="1694" y="2581"/>
                </a:lnTo>
                <a:lnTo>
                  <a:pt x="1697" y="2609"/>
                </a:lnTo>
                <a:lnTo>
                  <a:pt x="1700" y="2638"/>
                </a:lnTo>
                <a:lnTo>
                  <a:pt x="1702" y="2666"/>
                </a:lnTo>
                <a:lnTo>
                  <a:pt x="1702" y="2695"/>
                </a:lnTo>
                <a:lnTo>
                  <a:pt x="1702" y="2723"/>
                </a:lnTo>
                <a:lnTo>
                  <a:pt x="1703" y="2723"/>
                </a:lnTo>
                <a:lnTo>
                  <a:pt x="1702" y="3035"/>
                </a:lnTo>
                <a:lnTo>
                  <a:pt x="1700" y="3317"/>
                </a:lnTo>
                <a:lnTo>
                  <a:pt x="1698" y="3450"/>
                </a:lnTo>
                <a:lnTo>
                  <a:pt x="1695" y="3579"/>
                </a:lnTo>
                <a:lnTo>
                  <a:pt x="1692" y="3708"/>
                </a:lnTo>
                <a:lnTo>
                  <a:pt x="1688" y="3836"/>
                </a:lnTo>
                <a:lnTo>
                  <a:pt x="1684" y="3962"/>
                </a:lnTo>
                <a:lnTo>
                  <a:pt x="1678" y="4089"/>
                </a:lnTo>
                <a:lnTo>
                  <a:pt x="1672" y="4218"/>
                </a:lnTo>
                <a:lnTo>
                  <a:pt x="1665" y="4351"/>
                </a:lnTo>
                <a:lnTo>
                  <a:pt x="1657" y="4488"/>
                </a:lnTo>
                <a:lnTo>
                  <a:pt x="1647" y="4631"/>
                </a:lnTo>
                <a:lnTo>
                  <a:pt x="1626" y="4941"/>
                </a:lnTo>
                <a:lnTo>
                  <a:pt x="1624" y="4967"/>
                </a:lnTo>
                <a:lnTo>
                  <a:pt x="1621" y="4992"/>
                </a:lnTo>
                <a:lnTo>
                  <a:pt x="1616" y="5016"/>
                </a:lnTo>
                <a:lnTo>
                  <a:pt x="1608" y="5040"/>
                </a:lnTo>
                <a:lnTo>
                  <a:pt x="1599" y="5062"/>
                </a:lnTo>
                <a:lnTo>
                  <a:pt x="1594" y="5072"/>
                </a:lnTo>
                <a:lnTo>
                  <a:pt x="1588" y="5082"/>
                </a:lnTo>
                <a:lnTo>
                  <a:pt x="1582" y="5092"/>
                </a:lnTo>
                <a:lnTo>
                  <a:pt x="1575" y="5102"/>
                </a:lnTo>
                <a:lnTo>
                  <a:pt x="1567" y="5111"/>
                </a:lnTo>
                <a:lnTo>
                  <a:pt x="1559" y="5120"/>
                </a:lnTo>
                <a:lnTo>
                  <a:pt x="1551" y="5128"/>
                </a:lnTo>
                <a:lnTo>
                  <a:pt x="1542" y="5136"/>
                </a:lnTo>
                <a:lnTo>
                  <a:pt x="1532" y="5145"/>
                </a:lnTo>
                <a:lnTo>
                  <a:pt x="1522" y="5152"/>
                </a:lnTo>
                <a:lnTo>
                  <a:pt x="1510" y="5159"/>
                </a:lnTo>
                <a:lnTo>
                  <a:pt x="1499" y="5165"/>
                </a:lnTo>
                <a:lnTo>
                  <a:pt x="1487" y="5170"/>
                </a:lnTo>
                <a:lnTo>
                  <a:pt x="1475" y="5175"/>
                </a:lnTo>
                <a:lnTo>
                  <a:pt x="1462" y="5180"/>
                </a:lnTo>
                <a:lnTo>
                  <a:pt x="1449" y="5183"/>
                </a:lnTo>
                <a:lnTo>
                  <a:pt x="1435" y="5187"/>
                </a:lnTo>
                <a:lnTo>
                  <a:pt x="1421" y="5190"/>
                </a:lnTo>
                <a:lnTo>
                  <a:pt x="1405" y="5192"/>
                </a:lnTo>
                <a:lnTo>
                  <a:pt x="1389" y="5194"/>
                </a:lnTo>
                <a:lnTo>
                  <a:pt x="1373" y="5195"/>
                </a:lnTo>
                <a:lnTo>
                  <a:pt x="1356" y="5195"/>
                </a:lnTo>
                <a:lnTo>
                  <a:pt x="1355" y="5196"/>
                </a:lnTo>
                <a:lnTo>
                  <a:pt x="348" y="5196"/>
                </a:lnTo>
                <a:lnTo>
                  <a:pt x="347" y="5195"/>
                </a:lnTo>
                <a:lnTo>
                  <a:pt x="330" y="5195"/>
                </a:lnTo>
                <a:lnTo>
                  <a:pt x="314" y="5194"/>
                </a:lnTo>
                <a:lnTo>
                  <a:pt x="298" y="5192"/>
                </a:lnTo>
                <a:lnTo>
                  <a:pt x="282" y="5190"/>
                </a:lnTo>
                <a:lnTo>
                  <a:pt x="268" y="5187"/>
                </a:lnTo>
                <a:lnTo>
                  <a:pt x="254" y="5183"/>
                </a:lnTo>
                <a:lnTo>
                  <a:pt x="241" y="5180"/>
                </a:lnTo>
                <a:lnTo>
                  <a:pt x="228" y="5175"/>
                </a:lnTo>
                <a:lnTo>
                  <a:pt x="216" y="5170"/>
                </a:lnTo>
                <a:lnTo>
                  <a:pt x="204" y="5165"/>
                </a:lnTo>
                <a:lnTo>
                  <a:pt x="193" y="5159"/>
                </a:lnTo>
                <a:lnTo>
                  <a:pt x="181" y="5152"/>
                </a:lnTo>
                <a:lnTo>
                  <a:pt x="171" y="5145"/>
                </a:lnTo>
                <a:lnTo>
                  <a:pt x="161" y="5136"/>
                </a:lnTo>
                <a:lnTo>
                  <a:pt x="152" y="5128"/>
                </a:lnTo>
                <a:lnTo>
                  <a:pt x="144" y="5120"/>
                </a:lnTo>
                <a:lnTo>
                  <a:pt x="136" y="5111"/>
                </a:lnTo>
                <a:lnTo>
                  <a:pt x="128" y="5102"/>
                </a:lnTo>
                <a:lnTo>
                  <a:pt x="121" y="5092"/>
                </a:lnTo>
                <a:lnTo>
                  <a:pt x="115" y="5082"/>
                </a:lnTo>
                <a:lnTo>
                  <a:pt x="109" y="5072"/>
                </a:lnTo>
                <a:lnTo>
                  <a:pt x="104" y="5061"/>
                </a:lnTo>
                <a:lnTo>
                  <a:pt x="95" y="5040"/>
                </a:lnTo>
                <a:lnTo>
                  <a:pt x="88" y="5016"/>
                </a:lnTo>
                <a:lnTo>
                  <a:pt x="82" y="4992"/>
                </a:lnTo>
                <a:lnTo>
                  <a:pt x="79" y="4966"/>
                </a:lnTo>
                <a:lnTo>
                  <a:pt x="78" y="4940"/>
                </a:lnTo>
                <a:lnTo>
                  <a:pt x="77" y="4940"/>
                </a:lnTo>
                <a:lnTo>
                  <a:pt x="55" y="4589"/>
                </a:lnTo>
                <a:lnTo>
                  <a:pt x="38" y="4290"/>
                </a:lnTo>
                <a:lnTo>
                  <a:pt x="25" y="4027"/>
                </a:lnTo>
                <a:lnTo>
                  <a:pt x="19" y="3903"/>
                </a:lnTo>
                <a:lnTo>
                  <a:pt x="15" y="3782"/>
                </a:lnTo>
                <a:lnTo>
                  <a:pt x="11" y="3662"/>
                </a:lnTo>
                <a:lnTo>
                  <a:pt x="8" y="3543"/>
                </a:lnTo>
                <a:lnTo>
                  <a:pt x="5" y="3422"/>
                </a:lnTo>
                <a:lnTo>
                  <a:pt x="3" y="3297"/>
                </a:lnTo>
                <a:lnTo>
                  <a:pt x="1" y="3029"/>
                </a:lnTo>
                <a:lnTo>
                  <a:pt x="0" y="2723"/>
                </a:lnTo>
                <a:lnTo>
                  <a:pt x="1" y="2723"/>
                </a:lnTo>
                <a:lnTo>
                  <a:pt x="0" y="2695"/>
                </a:lnTo>
                <a:lnTo>
                  <a:pt x="1" y="2666"/>
                </a:lnTo>
                <a:lnTo>
                  <a:pt x="3" y="2638"/>
                </a:lnTo>
                <a:lnTo>
                  <a:pt x="6" y="2609"/>
                </a:lnTo>
                <a:lnTo>
                  <a:pt x="9" y="2581"/>
                </a:lnTo>
                <a:lnTo>
                  <a:pt x="13" y="2551"/>
                </a:lnTo>
                <a:lnTo>
                  <a:pt x="18" y="2522"/>
                </a:lnTo>
                <a:lnTo>
                  <a:pt x="24" y="2493"/>
                </a:lnTo>
                <a:lnTo>
                  <a:pt x="30" y="2463"/>
                </a:lnTo>
                <a:lnTo>
                  <a:pt x="37" y="2433"/>
                </a:lnTo>
                <a:lnTo>
                  <a:pt x="53" y="2375"/>
                </a:lnTo>
                <a:lnTo>
                  <a:pt x="72" y="2314"/>
                </a:lnTo>
                <a:lnTo>
                  <a:pt x="93" y="2254"/>
                </a:lnTo>
                <a:lnTo>
                  <a:pt x="115" y="2194"/>
                </a:lnTo>
                <a:lnTo>
                  <a:pt x="139" y="2134"/>
                </a:lnTo>
                <a:lnTo>
                  <a:pt x="164" y="2074"/>
                </a:lnTo>
                <a:lnTo>
                  <a:pt x="191" y="2013"/>
                </a:lnTo>
                <a:lnTo>
                  <a:pt x="217" y="1953"/>
                </a:lnTo>
                <a:lnTo>
                  <a:pt x="244" y="1894"/>
                </a:lnTo>
                <a:lnTo>
                  <a:pt x="300" y="1776"/>
                </a:lnTo>
                <a:lnTo>
                  <a:pt x="336" y="1699"/>
                </a:lnTo>
                <a:lnTo>
                  <a:pt x="371" y="1624"/>
                </a:lnTo>
                <a:lnTo>
                  <a:pt x="404" y="1551"/>
                </a:lnTo>
                <a:lnTo>
                  <a:pt x="434" y="1479"/>
                </a:lnTo>
                <a:lnTo>
                  <a:pt x="461" y="1410"/>
                </a:lnTo>
                <a:lnTo>
                  <a:pt x="474" y="1377"/>
                </a:lnTo>
                <a:lnTo>
                  <a:pt x="485" y="1345"/>
                </a:lnTo>
                <a:lnTo>
                  <a:pt x="495" y="1313"/>
                </a:lnTo>
                <a:lnTo>
                  <a:pt x="504" y="1282"/>
                </a:lnTo>
                <a:lnTo>
                  <a:pt x="511" y="1252"/>
                </a:lnTo>
                <a:lnTo>
                  <a:pt x="517" y="1223"/>
                </a:lnTo>
                <a:lnTo>
                  <a:pt x="517" y="977"/>
                </a:lnTo>
                <a:lnTo>
                  <a:pt x="517" y="516"/>
                </a:lnTo>
                <a:lnTo>
                  <a:pt x="507" y="509"/>
                </a:lnTo>
                <a:lnTo>
                  <a:pt x="498" y="503"/>
                </a:lnTo>
                <a:lnTo>
                  <a:pt x="488" y="496"/>
                </a:lnTo>
                <a:lnTo>
                  <a:pt x="480" y="488"/>
                </a:lnTo>
                <a:lnTo>
                  <a:pt x="470" y="477"/>
                </a:lnTo>
                <a:lnTo>
                  <a:pt x="461" y="465"/>
                </a:lnTo>
                <a:lnTo>
                  <a:pt x="453" y="453"/>
                </a:lnTo>
                <a:lnTo>
                  <a:pt x="447" y="439"/>
                </a:lnTo>
                <a:lnTo>
                  <a:pt x="442" y="425"/>
                </a:lnTo>
                <a:lnTo>
                  <a:pt x="438" y="409"/>
                </a:lnTo>
                <a:lnTo>
                  <a:pt x="436" y="394"/>
                </a:lnTo>
                <a:lnTo>
                  <a:pt x="435" y="378"/>
                </a:lnTo>
                <a:lnTo>
                  <a:pt x="435" y="243"/>
                </a:lnTo>
                <a:lnTo>
                  <a:pt x="436" y="227"/>
                </a:lnTo>
                <a:lnTo>
                  <a:pt x="438" y="212"/>
                </a:lnTo>
                <a:lnTo>
                  <a:pt x="442" y="196"/>
                </a:lnTo>
                <a:lnTo>
                  <a:pt x="447" y="182"/>
                </a:lnTo>
                <a:lnTo>
                  <a:pt x="453" y="169"/>
                </a:lnTo>
                <a:lnTo>
                  <a:pt x="461" y="156"/>
                </a:lnTo>
                <a:lnTo>
                  <a:pt x="470" y="144"/>
                </a:lnTo>
                <a:lnTo>
                  <a:pt x="480" y="133"/>
                </a:lnTo>
                <a:lnTo>
                  <a:pt x="488" y="126"/>
                </a:lnTo>
                <a:lnTo>
                  <a:pt x="498" y="119"/>
                </a:lnTo>
                <a:lnTo>
                  <a:pt x="507" y="112"/>
                </a:lnTo>
                <a:lnTo>
                  <a:pt x="517" y="106"/>
                </a:lnTo>
                <a:lnTo>
                  <a:pt x="517" y="103"/>
                </a:lnTo>
                <a:lnTo>
                  <a:pt x="517" y="0"/>
                </a:lnTo>
                <a:lnTo>
                  <a:pt x="621" y="0"/>
                </a:lnTo>
                <a:close/>
                <a:moveTo>
                  <a:pt x="2152" y="2905"/>
                </a:moveTo>
                <a:lnTo>
                  <a:pt x="2701" y="2905"/>
                </a:lnTo>
                <a:lnTo>
                  <a:pt x="2706" y="2988"/>
                </a:lnTo>
                <a:lnTo>
                  <a:pt x="2711" y="3070"/>
                </a:lnTo>
                <a:lnTo>
                  <a:pt x="2712" y="3096"/>
                </a:lnTo>
                <a:lnTo>
                  <a:pt x="2712" y="3120"/>
                </a:lnTo>
                <a:lnTo>
                  <a:pt x="2712" y="3143"/>
                </a:lnTo>
                <a:lnTo>
                  <a:pt x="2710" y="3165"/>
                </a:lnTo>
                <a:lnTo>
                  <a:pt x="2707" y="3187"/>
                </a:lnTo>
                <a:lnTo>
                  <a:pt x="2704" y="3209"/>
                </a:lnTo>
                <a:lnTo>
                  <a:pt x="2700" y="3229"/>
                </a:lnTo>
                <a:lnTo>
                  <a:pt x="2695" y="3248"/>
                </a:lnTo>
                <a:lnTo>
                  <a:pt x="2689" y="3267"/>
                </a:lnTo>
                <a:lnTo>
                  <a:pt x="2683" y="3285"/>
                </a:lnTo>
                <a:lnTo>
                  <a:pt x="2676" y="3303"/>
                </a:lnTo>
                <a:lnTo>
                  <a:pt x="2668" y="3319"/>
                </a:lnTo>
                <a:lnTo>
                  <a:pt x="2660" y="3334"/>
                </a:lnTo>
                <a:lnTo>
                  <a:pt x="2651" y="3349"/>
                </a:lnTo>
                <a:lnTo>
                  <a:pt x="2642" y="3363"/>
                </a:lnTo>
                <a:lnTo>
                  <a:pt x="2631" y="3376"/>
                </a:lnTo>
                <a:lnTo>
                  <a:pt x="2621" y="3388"/>
                </a:lnTo>
                <a:lnTo>
                  <a:pt x="2610" y="3400"/>
                </a:lnTo>
                <a:lnTo>
                  <a:pt x="2598" y="3411"/>
                </a:lnTo>
                <a:lnTo>
                  <a:pt x="2587" y="3421"/>
                </a:lnTo>
                <a:lnTo>
                  <a:pt x="2575" y="3430"/>
                </a:lnTo>
                <a:lnTo>
                  <a:pt x="2563" y="3438"/>
                </a:lnTo>
                <a:lnTo>
                  <a:pt x="2550" y="3445"/>
                </a:lnTo>
                <a:lnTo>
                  <a:pt x="2537" y="3452"/>
                </a:lnTo>
                <a:lnTo>
                  <a:pt x="2523" y="3458"/>
                </a:lnTo>
                <a:lnTo>
                  <a:pt x="2510" y="3463"/>
                </a:lnTo>
                <a:lnTo>
                  <a:pt x="2496" y="3467"/>
                </a:lnTo>
                <a:lnTo>
                  <a:pt x="2482" y="3471"/>
                </a:lnTo>
                <a:lnTo>
                  <a:pt x="2469" y="3474"/>
                </a:lnTo>
                <a:lnTo>
                  <a:pt x="2455" y="3476"/>
                </a:lnTo>
                <a:lnTo>
                  <a:pt x="2441" y="3477"/>
                </a:lnTo>
                <a:lnTo>
                  <a:pt x="2426" y="3477"/>
                </a:lnTo>
                <a:lnTo>
                  <a:pt x="2412" y="3477"/>
                </a:lnTo>
                <a:lnTo>
                  <a:pt x="2398" y="3476"/>
                </a:lnTo>
                <a:lnTo>
                  <a:pt x="2384" y="3474"/>
                </a:lnTo>
                <a:lnTo>
                  <a:pt x="2370" y="3471"/>
                </a:lnTo>
                <a:lnTo>
                  <a:pt x="2356" y="3467"/>
                </a:lnTo>
                <a:lnTo>
                  <a:pt x="2343" y="3463"/>
                </a:lnTo>
                <a:lnTo>
                  <a:pt x="2329" y="3458"/>
                </a:lnTo>
                <a:lnTo>
                  <a:pt x="2315" y="3452"/>
                </a:lnTo>
                <a:lnTo>
                  <a:pt x="2302" y="3445"/>
                </a:lnTo>
                <a:lnTo>
                  <a:pt x="2290" y="3438"/>
                </a:lnTo>
                <a:lnTo>
                  <a:pt x="2277" y="3429"/>
                </a:lnTo>
                <a:lnTo>
                  <a:pt x="2266" y="3420"/>
                </a:lnTo>
                <a:lnTo>
                  <a:pt x="2254" y="3410"/>
                </a:lnTo>
                <a:lnTo>
                  <a:pt x="2243" y="3400"/>
                </a:lnTo>
                <a:lnTo>
                  <a:pt x="2232" y="3387"/>
                </a:lnTo>
                <a:lnTo>
                  <a:pt x="2220" y="3375"/>
                </a:lnTo>
                <a:lnTo>
                  <a:pt x="2211" y="3362"/>
                </a:lnTo>
                <a:lnTo>
                  <a:pt x="2201" y="3348"/>
                </a:lnTo>
                <a:lnTo>
                  <a:pt x="2192" y="3334"/>
                </a:lnTo>
                <a:lnTo>
                  <a:pt x="2184" y="3318"/>
                </a:lnTo>
                <a:lnTo>
                  <a:pt x="2177" y="3302"/>
                </a:lnTo>
                <a:lnTo>
                  <a:pt x="2169" y="3284"/>
                </a:lnTo>
                <a:lnTo>
                  <a:pt x="2163" y="3266"/>
                </a:lnTo>
                <a:lnTo>
                  <a:pt x="2158" y="3248"/>
                </a:lnTo>
                <a:lnTo>
                  <a:pt x="2153" y="3229"/>
                </a:lnTo>
                <a:lnTo>
                  <a:pt x="2148" y="3209"/>
                </a:lnTo>
                <a:lnTo>
                  <a:pt x="2145" y="3187"/>
                </a:lnTo>
                <a:lnTo>
                  <a:pt x="2142" y="3165"/>
                </a:lnTo>
                <a:lnTo>
                  <a:pt x="2141" y="3143"/>
                </a:lnTo>
                <a:lnTo>
                  <a:pt x="2140" y="3120"/>
                </a:lnTo>
                <a:lnTo>
                  <a:pt x="2140" y="3096"/>
                </a:lnTo>
                <a:lnTo>
                  <a:pt x="2141" y="3070"/>
                </a:lnTo>
                <a:lnTo>
                  <a:pt x="2146" y="2988"/>
                </a:lnTo>
                <a:lnTo>
                  <a:pt x="2152" y="2905"/>
                </a:lnTo>
                <a:close/>
                <a:moveTo>
                  <a:pt x="1943" y="3058"/>
                </a:moveTo>
                <a:lnTo>
                  <a:pt x="1943" y="3058"/>
                </a:lnTo>
                <a:lnTo>
                  <a:pt x="1952" y="2914"/>
                </a:lnTo>
                <a:lnTo>
                  <a:pt x="1963" y="2768"/>
                </a:lnTo>
                <a:lnTo>
                  <a:pt x="1976" y="2624"/>
                </a:lnTo>
                <a:lnTo>
                  <a:pt x="1990" y="2480"/>
                </a:lnTo>
                <a:lnTo>
                  <a:pt x="2005" y="2334"/>
                </a:lnTo>
                <a:lnTo>
                  <a:pt x="2020" y="2190"/>
                </a:lnTo>
                <a:lnTo>
                  <a:pt x="2053" y="1901"/>
                </a:lnTo>
                <a:lnTo>
                  <a:pt x="2055" y="1894"/>
                </a:lnTo>
                <a:lnTo>
                  <a:pt x="2058" y="1888"/>
                </a:lnTo>
                <a:lnTo>
                  <a:pt x="2061" y="1882"/>
                </a:lnTo>
                <a:lnTo>
                  <a:pt x="2066" y="1877"/>
                </a:lnTo>
                <a:lnTo>
                  <a:pt x="2071" y="1873"/>
                </a:lnTo>
                <a:lnTo>
                  <a:pt x="2077" y="1871"/>
                </a:lnTo>
                <a:lnTo>
                  <a:pt x="2084" y="1869"/>
                </a:lnTo>
                <a:lnTo>
                  <a:pt x="2091" y="1869"/>
                </a:lnTo>
                <a:lnTo>
                  <a:pt x="2117" y="1868"/>
                </a:lnTo>
                <a:lnTo>
                  <a:pt x="2277" y="1866"/>
                </a:lnTo>
                <a:lnTo>
                  <a:pt x="2426" y="1866"/>
                </a:lnTo>
                <a:lnTo>
                  <a:pt x="2576" y="1866"/>
                </a:lnTo>
                <a:lnTo>
                  <a:pt x="2736" y="1868"/>
                </a:lnTo>
                <a:lnTo>
                  <a:pt x="2764" y="1869"/>
                </a:lnTo>
                <a:lnTo>
                  <a:pt x="2770" y="1870"/>
                </a:lnTo>
                <a:lnTo>
                  <a:pt x="2777" y="1871"/>
                </a:lnTo>
                <a:lnTo>
                  <a:pt x="2782" y="1874"/>
                </a:lnTo>
                <a:lnTo>
                  <a:pt x="2788" y="1878"/>
                </a:lnTo>
                <a:lnTo>
                  <a:pt x="2792" y="1883"/>
                </a:lnTo>
                <a:lnTo>
                  <a:pt x="2795" y="1888"/>
                </a:lnTo>
                <a:lnTo>
                  <a:pt x="2798" y="1894"/>
                </a:lnTo>
                <a:lnTo>
                  <a:pt x="2799" y="1901"/>
                </a:lnTo>
                <a:lnTo>
                  <a:pt x="2831" y="2190"/>
                </a:lnTo>
                <a:lnTo>
                  <a:pt x="2847" y="2334"/>
                </a:lnTo>
                <a:lnTo>
                  <a:pt x="2862" y="2480"/>
                </a:lnTo>
                <a:lnTo>
                  <a:pt x="2876" y="2624"/>
                </a:lnTo>
                <a:lnTo>
                  <a:pt x="2889" y="2768"/>
                </a:lnTo>
                <a:lnTo>
                  <a:pt x="2900" y="2914"/>
                </a:lnTo>
                <a:lnTo>
                  <a:pt x="2910" y="3058"/>
                </a:lnTo>
                <a:lnTo>
                  <a:pt x="2911" y="3089"/>
                </a:lnTo>
                <a:lnTo>
                  <a:pt x="2911" y="3118"/>
                </a:lnTo>
                <a:lnTo>
                  <a:pt x="2910" y="3147"/>
                </a:lnTo>
                <a:lnTo>
                  <a:pt x="2909" y="3174"/>
                </a:lnTo>
                <a:lnTo>
                  <a:pt x="2906" y="3202"/>
                </a:lnTo>
                <a:lnTo>
                  <a:pt x="2903" y="3228"/>
                </a:lnTo>
                <a:lnTo>
                  <a:pt x="2898" y="3254"/>
                </a:lnTo>
                <a:lnTo>
                  <a:pt x="2893" y="3279"/>
                </a:lnTo>
                <a:lnTo>
                  <a:pt x="2887" y="3306"/>
                </a:lnTo>
                <a:lnTo>
                  <a:pt x="2879" y="3331"/>
                </a:lnTo>
                <a:lnTo>
                  <a:pt x="2871" y="3355"/>
                </a:lnTo>
                <a:lnTo>
                  <a:pt x="2861" y="3379"/>
                </a:lnTo>
                <a:lnTo>
                  <a:pt x="2851" y="3402"/>
                </a:lnTo>
                <a:lnTo>
                  <a:pt x="2840" y="3424"/>
                </a:lnTo>
                <a:lnTo>
                  <a:pt x="2828" y="3445"/>
                </a:lnTo>
                <a:lnTo>
                  <a:pt x="2815" y="3465"/>
                </a:lnTo>
                <a:lnTo>
                  <a:pt x="2802" y="3484"/>
                </a:lnTo>
                <a:lnTo>
                  <a:pt x="2788" y="3504"/>
                </a:lnTo>
                <a:lnTo>
                  <a:pt x="2773" y="3521"/>
                </a:lnTo>
                <a:lnTo>
                  <a:pt x="2758" y="3538"/>
                </a:lnTo>
                <a:lnTo>
                  <a:pt x="2742" y="3553"/>
                </a:lnTo>
                <a:lnTo>
                  <a:pt x="2724" y="3568"/>
                </a:lnTo>
                <a:lnTo>
                  <a:pt x="2707" y="3582"/>
                </a:lnTo>
                <a:lnTo>
                  <a:pt x="2690" y="3595"/>
                </a:lnTo>
                <a:lnTo>
                  <a:pt x="2674" y="3607"/>
                </a:lnTo>
                <a:lnTo>
                  <a:pt x="2658" y="3616"/>
                </a:lnTo>
                <a:lnTo>
                  <a:pt x="2641" y="3626"/>
                </a:lnTo>
                <a:lnTo>
                  <a:pt x="2624" y="3634"/>
                </a:lnTo>
                <a:lnTo>
                  <a:pt x="2607" y="3642"/>
                </a:lnTo>
                <a:lnTo>
                  <a:pt x="2590" y="3649"/>
                </a:lnTo>
                <a:lnTo>
                  <a:pt x="2572" y="3655"/>
                </a:lnTo>
                <a:lnTo>
                  <a:pt x="2555" y="3660"/>
                </a:lnTo>
                <a:lnTo>
                  <a:pt x="2555" y="4801"/>
                </a:lnTo>
                <a:lnTo>
                  <a:pt x="2570" y="4812"/>
                </a:lnTo>
                <a:lnTo>
                  <a:pt x="2586" y="4822"/>
                </a:lnTo>
                <a:lnTo>
                  <a:pt x="2603" y="4832"/>
                </a:lnTo>
                <a:lnTo>
                  <a:pt x="2620" y="4842"/>
                </a:lnTo>
                <a:lnTo>
                  <a:pt x="2642" y="4852"/>
                </a:lnTo>
                <a:lnTo>
                  <a:pt x="2665" y="4862"/>
                </a:lnTo>
                <a:lnTo>
                  <a:pt x="2688" y="4871"/>
                </a:lnTo>
                <a:lnTo>
                  <a:pt x="2712" y="4879"/>
                </a:lnTo>
                <a:lnTo>
                  <a:pt x="2739" y="4886"/>
                </a:lnTo>
                <a:lnTo>
                  <a:pt x="2766" y="4893"/>
                </a:lnTo>
                <a:lnTo>
                  <a:pt x="2793" y="4898"/>
                </a:lnTo>
                <a:lnTo>
                  <a:pt x="2822" y="4903"/>
                </a:lnTo>
                <a:lnTo>
                  <a:pt x="2852" y="4907"/>
                </a:lnTo>
                <a:lnTo>
                  <a:pt x="2882" y="4910"/>
                </a:lnTo>
                <a:lnTo>
                  <a:pt x="2912" y="4912"/>
                </a:lnTo>
                <a:lnTo>
                  <a:pt x="2944" y="4913"/>
                </a:lnTo>
                <a:lnTo>
                  <a:pt x="2975" y="4914"/>
                </a:lnTo>
                <a:lnTo>
                  <a:pt x="2982" y="4914"/>
                </a:lnTo>
                <a:lnTo>
                  <a:pt x="2989" y="4917"/>
                </a:lnTo>
                <a:lnTo>
                  <a:pt x="2995" y="4920"/>
                </a:lnTo>
                <a:lnTo>
                  <a:pt x="3000" y="4924"/>
                </a:lnTo>
                <a:lnTo>
                  <a:pt x="3005" y="4930"/>
                </a:lnTo>
                <a:lnTo>
                  <a:pt x="3008" y="4936"/>
                </a:lnTo>
                <a:lnTo>
                  <a:pt x="3010" y="4943"/>
                </a:lnTo>
                <a:lnTo>
                  <a:pt x="3010" y="4950"/>
                </a:lnTo>
                <a:lnTo>
                  <a:pt x="3010" y="4982"/>
                </a:lnTo>
                <a:lnTo>
                  <a:pt x="3010" y="5059"/>
                </a:lnTo>
                <a:lnTo>
                  <a:pt x="3010" y="5091"/>
                </a:lnTo>
                <a:lnTo>
                  <a:pt x="3010" y="5099"/>
                </a:lnTo>
                <a:lnTo>
                  <a:pt x="3008" y="5105"/>
                </a:lnTo>
                <a:lnTo>
                  <a:pt x="3004" y="5112"/>
                </a:lnTo>
                <a:lnTo>
                  <a:pt x="3000" y="5117"/>
                </a:lnTo>
                <a:lnTo>
                  <a:pt x="2995" y="5121"/>
                </a:lnTo>
                <a:lnTo>
                  <a:pt x="2989" y="5125"/>
                </a:lnTo>
                <a:lnTo>
                  <a:pt x="2982" y="5127"/>
                </a:lnTo>
                <a:lnTo>
                  <a:pt x="2974" y="5128"/>
                </a:lnTo>
                <a:lnTo>
                  <a:pt x="2942" y="5128"/>
                </a:lnTo>
                <a:lnTo>
                  <a:pt x="1997" y="5128"/>
                </a:lnTo>
                <a:lnTo>
                  <a:pt x="1965" y="5128"/>
                </a:lnTo>
                <a:lnTo>
                  <a:pt x="1958" y="5127"/>
                </a:lnTo>
                <a:lnTo>
                  <a:pt x="1951" y="5125"/>
                </a:lnTo>
                <a:lnTo>
                  <a:pt x="1945" y="5121"/>
                </a:lnTo>
                <a:lnTo>
                  <a:pt x="1940" y="5117"/>
                </a:lnTo>
                <a:lnTo>
                  <a:pt x="1935" y="5112"/>
                </a:lnTo>
                <a:lnTo>
                  <a:pt x="1932" y="5105"/>
                </a:lnTo>
                <a:lnTo>
                  <a:pt x="1930" y="5099"/>
                </a:lnTo>
                <a:lnTo>
                  <a:pt x="1929" y="5091"/>
                </a:lnTo>
                <a:lnTo>
                  <a:pt x="1929" y="5059"/>
                </a:lnTo>
                <a:lnTo>
                  <a:pt x="1929" y="4982"/>
                </a:lnTo>
                <a:lnTo>
                  <a:pt x="1929" y="4950"/>
                </a:lnTo>
                <a:lnTo>
                  <a:pt x="1930" y="4943"/>
                </a:lnTo>
                <a:lnTo>
                  <a:pt x="1932" y="4935"/>
                </a:lnTo>
                <a:lnTo>
                  <a:pt x="1935" y="4929"/>
                </a:lnTo>
                <a:lnTo>
                  <a:pt x="1940" y="4924"/>
                </a:lnTo>
                <a:lnTo>
                  <a:pt x="1945" y="4919"/>
                </a:lnTo>
                <a:lnTo>
                  <a:pt x="1951" y="4916"/>
                </a:lnTo>
                <a:lnTo>
                  <a:pt x="1958" y="4914"/>
                </a:lnTo>
                <a:lnTo>
                  <a:pt x="1965" y="4913"/>
                </a:lnTo>
                <a:lnTo>
                  <a:pt x="1968" y="4913"/>
                </a:lnTo>
                <a:lnTo>
                  <a:pt x="1997" y="4913"/>
                </a:lnTo>
                <a:lnTo>
                  <a:pt x="2023" y="4912"/>
                </a:lnTo>
                <a:lnTo>
                  <a:pt x="2047" y="4911"/>
                </a:lnTo>
                <a:lnTo>
                  <a:pt x="2072" y="4908"/>
                </a:lnTo>
                <a:lnTo>
                  <a:pt x="2096" y="4905"/>
                </a:lnTo>
                <a:lnTo>
                  <a:pt x="2119" y="4901"/>
                </a:lnTo>
                <a:lnTo>
                  <a:pt x="2142" y="4896"/>
                </a:lnTo>
                <a:lnTo>
                  <a:pt x="2164" y="4891"/>
                </a:lnTo>
                <a:lnTo>
                  <a:pt x="2185" y="4884"/>
                </a:lnTo>
                <a:lnTo>
                  <a:pt x="2188" y="4884"/>
                </a:lnTo>
                <a:lnTo>
                  <a:pt x="2206" y="4877"/>
                </a:lnTo>
                <a:lnTo>
                  <a:pt x="2224" y="4870"/>
                </a:lnTo>
                <a:lnTo>
                  <a:pt x="2243" y="4862"/>
                </a:lnTo>
                <a:lnTo>
                  <a:pt x="2260" y="4854"/>
                </a:lnTo>
                <a:lnTo>
                  <a:pt x="2286" y="4839"/>
                </a:lnTo>
                <a:lnTo>
                  <a:pt x="2299" y="4830"/>
                </a:lnTo>
                <a:lnTo>
                  <a:pt x="2311" y="4821"/>
                </a:lnTo>
                <a:lnTo>
                  <a:pt x="2311" y="3664"/>
                </a:lnTo>
                <a:lnTo>
                  <a:pt x="2293" y="3659"/>
                </a:lnTo>
                <a:lnTo>
                  <a:pt x="2275" y="3653"/>
                </a:lnTo>
                <a:lnTo>
                  <a:pt x="2258" y="3647"/>
                </a:lnTo>
                <a:lnTo>
                  <a:pt x="2240" y="3639"/>
                </a:lnTo>
                <a:lnTo>
                  <a:pt x="2222" y="3631"/>
                </a:lnTo>
                <a:lnTo>
                  <a:pt x="2205" y="3622"/>
                </a:lnTo>
                <a:lnTo>
                  <a:pt x="2188" y="3613"/>
                </a:lnTo>
                <a:lnTo>
                  <a:pt x="2172" y="3602"/>
                </a:lnTo>
                <a:lnTo>
                  <a:pt x="2154" y="3589"/>
                </a:lnTo>
                <a:lnTo>
                  <a:pt x="2136" y="3575"/>
                </a:lnTo>
                <a:lnTo>
                  <a:pt x="2118" y="3560"/>
                </a:lnTo>
                <a:lnTo>
                  <a:pt x="2102" y="3545"/>
                </a:lnTo>
                <a:lnTo>
                  <a:pt x="2086" y="3528"/>
                </a:lnTo>
                <a:lnTo>
                  <a:pt x="2070" y="3510"/>
                </a:lnTo>
                <a:lnTo>
                  <a:pt x="2056" y="3491"/>
                </a:lnTo>
                <a:lnTo>
                  <a:pt x="2042" y="3471"/>
                </a:lnTo>
                <a:lnTo>
                  <a:pt x="2029" y="3451"/>
                </a:lnTo>
                <a:lnTo>
                  <a:pt x="2015" y="3430"/>
                </a:lnTo>
                <a:lnTo>
                  <a:pt x="2004" y="3408"/>
                </a:lnTo>
                <a:lnTo>
                  <a:pt x="1993" y="3384"/>
                </a:lnTo>
                <a:lnTo>
                  <a:pt x="1984" y="3360"/>
                </a:lnTo>
                <a:lnTo>
                  <a:pt x="1975" y="3336"/>
                </a:lnTo>
                <a:lnTo>
                  <a:pt x="1967" y="3310"/>
                </a:lnTo>
                <a:lnTo>
                  <a:pt x="1960" y="3283"/>
                </a:lnTo>
                <a:lnTo>
                  <a:pt x="1955" y="3258"/>
                </a:lnTo>
                <a:lnTo>
                  <a:pt x="1950" y="3232"/>
                </a:lnTo>
                <a:lnTo>
                  <a:pt x="1947" y="3205"/>
                </a:lnTo>
                <a:lnTo>
                  <a:pt x="1944" y="3177"/>
                </a:lnTo>
                <a:lnTo>
                  <a:pt x="1942" y="3149"/>
                </a:lnTo>
                <a:lnTo>
                  <a:pt x="1941" y="3120"/>
                </a:lnTo>
                <a:lnTo>
                  <a:pt x="1942" y="3090"/>
                </a:lnTo>
                <a:lnTo>
                  <a:pt x="1943" y="305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" name="茶杯"/>
          <p:cNvSpPr/>
          <p:nvPr/>
        </p:nvSpPr>
        <p:spPr bwMode="auto">
          <a:xfrm>
            <a:off x="10964545" y="2687320"/>
            <a:ext cx="713105" cy="530860"/>
          </a:xfrm>
          <a:custGeom>
            <a:avLst/>
            <a:gdLst>
              <a:gd name="T0" fmla="*/ 2147483646 w 4965"/>
              <a:gd name="T1" fmla="*/ 2147483646 h 4089"/>
              <a:gd name="T2" fmla="*/ 2147483646 w 4965"/>
              <a:gd name="T3" fmla="*/ 2147483646 h 4089"/>
              <a:gd name="T4" fmla="*/ 2147483646 w 4965"/>
              <a:gd name="T5" fmla="*/ 2147483646 h 4089"/>
              <a:gd name="T6" fmla="*/ 2147483646 w 4965"/>
              <a:gd name="T7" fmla="*/ 2147483646 h 4089"/>
              <a:gd name="T8" fmla="*/ 2147483646 w 4965"/>
              <a:gd name="T9" fmla="*/ 2147483646 h 4089"/>
              <a:gd name="T10" fmla="*/ 2147483646 w 4965"/>
              <a:gd name="T11" fmla="*/ 2147483646 h 4089"/>
              <a:gd name="T12" fmla="*/ 2147483646 w 4965"/>
              <a:gd name="T13" fmla="*/ 2147483646 h 4089"/>
              <a:gd name="T14" fmla="*/ 2147483646 w 4965"/>
              <a:gd name="T15" fmla="*/ 2147483646 h 4089"/>
              <a:gd name="T16" fmla="*/ 2147483646 w 4965"/>
              <a:gd name="T17" fmla="*/ 2147483646 h 4089"/>
              <a:gd name="T18" fmla="*/ 2147483646 w 4965"/>
              <a:gd name="T19" fmla="*/ 2147483646 h 4089"/>
              <a:gd name="T20" fmla="*/ 2147483646 w 4965"/>
              <a:gd name="T21" fmla="*/ 2147483646 h 4089"/>
              <a:gd name="T22" fmla="*/ 2147483646 w 4965"/>
              <a:gd name="T23" fmla="*/ 2147483646 h 4089"/>
              <a:gd name="T24" fmla="*/ 2147483646 w 4965"/>
              <a:gd name="T25" fmla="*/ 2147483646 h 4089"/>
              <a:gd name="T26" fmla="*/ 2147483646 w 4965"/>
              <a:gd name="T27" fmla="*/ 2147483646 h 4089"/>
              <a:gd name="T28" fmla="*/ 2147483646 w 4965"/>
              <a:gd name="T29" fmla="*/ 2147483646 h 4089"/>
              <a:gd name="T30" fmla="*/ 2147483646 w 4965"/>
              <a:gd name="T31" fmla="*/ 2147483646 h 4089"/>
              <a:gd name="T32" fmla="*/ 2147483646 w 4965"/>
              <a:gd name="T33" fmla="*/ 2147483646 h 4089"/>
              <a:gd name="T34" fmla="*/ 2147483646 w 4965"/>
              <a:gd name="T35" fmla="*/ 2147483646 h 4089"/>
              <a:gd name="T36" fmla="*/ 2147483646 w 4965"/>
              <a:gd name="T37" fmla="*/ 2147483646 h 4089"/>
              <a:gd name="T38" fmla="*/ 2147483646 w 4965"/>
              <a:gd name="T39" fmla="*/ 2147483646 h 4089"/>
              <a:gd name="T40" fmla="*/ 2147483646 w 4965"/>
              <a:gd name="T41" fmla="*/ 2147483646 h 4089"/>
              <a:gd name="T42" fmla="*/ 2147483646 w 4965"/>
              <a:gd name="T43" fmla="*/ 2147483646 h 4089"/>
              <a:gd name="T44" fmla="*/ 2147483646 w 4965"/>
              <a:gd name="T45" fmla="*/ 2147483646 h 4089"/>
              <a:gd name="T46" fmla="*/ 2147483646 w 4965"/>
              <a:gd name="T47" fmla="*/ 2147483646 h 4089"/>
              <a:gd name="T48" fmla="*/ 2147483646 w 4965"/>
              <a:gd name="T49" fmla="*/ 2147483646 h 4089"/>
              <a:gd name="T50" fmla="*/ 2147483646 w 4965"/>
              <a:gd name="T51" fmla="*/ 2147483646 h 4089"/>
              <a:gd name="T52" fmla="*/ 2147483646 w 4965"/>
              <a:gd name="T53" fmla="*/ 2147483646 h 4089"/>
              <a:gd name="T54" fmla="*/ 2147483646 w 4965"/>
              <a:gd name="T55" fmla="*/ 2147483646 h 4089"/>
              <a:gd name="T56" fmla="*/ 2147483646 w 4965"/>
              <a:gd name="T57" fmla="*/ 2147483646 h 4089"/>
              <a:gd name="T58" fmla="*/ 2147483646 w 4965"/>
              <a:gd name="T59" fmla="*/ 1524434820 h 4089"/>
              <a:gd name="T60" fmla="*/ 2147483646 w 4965"/>
              <a:gd name="T61" fmla="*/ 2147483646 h 4089"/>
              <a:gd name="T62" fmla="*/ 2147483646 w 4965"/>
              <a:gd name="T63" fmla="*/ 2147483646 h 4089"/>
              <a:gd name="T64" fmla="*/ 2147483646 w 4965"/>
              <a:gd name="T65" fmla="*/ 2147483646 h 4089"/>
              <a:gd name="T66" fmla="*/ 2147483646 w 4965"/>
              <a:gd name="T67" fmla="*/ 2147483646 h 4089"/>
              <a:gd name="T68" fmla="*/ 2147483646 w 4965"/>
              <a:gd name="T69" fmla="*/ 2147483646 h 4089"/>
              <a:gd name="T70" fmla="*/ 2147483646 w 4965"/>
              <a:gd name="T71" fmla="*/ 2147483646 h 4089"/>
              <a:gd name="T72" fmla="*/ 2147483646 w 4965"/>
              <a:gd name="T73" fmla="*/ 2147483646 h 4089"/>
              <a:gd name="T74" fmla="*/ 2147483646 w 4965"/>
              <a:gd name="T75" fmla="*/ 2147483646 h 4089"/>
              <a:gd name="T76" fmla="*/ 2147483646 w 4965"/>
              <a:gd name="T77" fmla="*/ 2147483646 h 4089"/>
              <a:gd name="T78" fmla="*/ 2147483646 w 4965"/>
              <a:gd name="T79" fmla="*/ 2147483646 h 4089"/>
              <a:gd name="T80" fmla="*/ 2147483646 w 4965"/>
              <a:gd name="T81" fmla="*/ 2147483646 h 4089"/>
              <a:gd name="T82" fmla="*/ 2147483646 w 4965"/>
              <a:gd name="T83" fmla="*/ 2147483646 h 4089"/>
              <a:gd name="T84" fmla="*/ 2147483646 w 4965"/>
              <a:gd name="T85" fmla="*/ 2147483646 h 4089"/>
              <a:gd name="T86" fmla="*/ 2147483646 w 4965"/>
              <a:gd name="T87" fmla="*/ 2147483646 h 4089"/>
              <a:gd name="T88" fmla="*/ 2147483646 w 4965"/>
              <a:gd name="T89" fmla="*/ 2147483646 h 4089"/>
              <a:gd name="T90" fmla="*/ 2147483646 w 4965"/>
              <a:gd name="T91" fmla="*/ 2147483646 h 4089"/>
              <a:gd name="T92" fmla="*/ 2147483646 w 4965"/>
              <a:gd name="T93" fmla="*/ 2147483646 h 4089"/>
              <a:gd name="T94" fmla="*/ 2147483646 w 4965"/>
              <a:gd name="T95" fmla="*/ 2147483646 h 4089"/>
              <a:gd name="T96" fmla="*/ 2147483646 w 4965"/>
              <a:gd name="T97" fmla="*/ 2147483646 h 4089"/>
              <a:gd name="T98" fmla="*/ 2147483646 w 4965"/>
              <a:gd name="T99" fmla="*/ 2147483646 h 4089"/>
              <a:gd name="T100" fmla="*/ 2147483646 w 4965"/>
              <a:gd name="T101" fmla="*/ 2147483646 h 4089"/>
              <a:gd name="T102" fmla="*/ 2147483646 w 4965"/>
              <a:gd name="T103" fmla="*/ 2147483646 h 4089"/>
              <a:gd name="T104" fmla="*/ 2147483646 w 4965"/>
              <a:gd name="T105" fmla="*/ 2147483646 h 4089"/>
              <a:gd name="T106" fmla="*/ 395418912 w 4965"/>
              <a:gd name="T107" fmla="*/ 2147483646 h 4089"/>
              <a:gd name="T108" fmla="*/ 2147483646 w 4965"/>
              <a:gd name="T109" fmla="*/ 2147483646 h 4089"/>
              <a:gd name="T110" fmla="*/ 2147483646 w 4965"/>
              <a:gd name="T111" fmla="*/ 2147483646 h 4089"/>
              <a:gd name="T112" fmla="*/ 2147483646 w 4965"/>
              <a:gd name="T113" fmla="*/ 2147483646 h 4089"/>
              <a:gd name="T114" fmla="*/ 2147483646 w 4965"/>
              <a:gd name="T115" fmla="*/ 2147483646 h 4089"/>
              <a:gd name="T116" fmla="*/ 2147483646 w 4965"/>
              <a:gd name="T117" fmla="*/ 2147483646 h 408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965" h="4089">
                <a:moveTo>
                  <a:pt x="3805" y="3086"/>
                </a:moveTo>
                <a:lnTo>
                  <a:pt x="4060" y="3212"/>
                </a:lnTo>
                <a:lnTo>
                  <a:pt x="4047" y="3236"/>
                </a:lnTo>
                <a:lnTo>
                  <a:pt x="4034" y="3261"/>
                </a:lnTo>
                <a:lnTo>
                  <a:pt x="4019" y="3285"/>
                </a:lnTo>
                <a:lnTo>
                  <a:pt x="4005" y="3308"/>
                </a:lnTo>
                <a:lnTo>
                  <a:pt x="3990" y="3332"/>
                </a:lnTo>
                <a:lnTo>
                  <a:pt x="3974" y="3355"/>
                </a:lnTo>
                <a:lnTo>
                  <a:pt x="3956" y="3378"/>
                </a:lnTo>
                <a:lnTo>
                  <a:pt x="3939" y="3400"/>
                </a:lnTo>
                <a:lnTo>
                  <a:pt x="3920" y="3423"/>
                </a:lnTo>
                <a:lnTo>
                  <a:pt x="3902" y="3445"/>
                </a:lnTo>
                <a:lnTo>
                  <a:pt x="3882" y="3467"/>
                </a:lnTo>
                <a:lnTo>
                  <a:pt x="3862" y="3488"/>
                </a:lnTo>
                <a:lnTo>
                  <a:pt x="3841" y="3509"/>
                </a:lnTo>
                <a:lnTo>
                  <a:pt x="3819" y="3530"/>
                </a:lnTo>
                <a:lnTo>
                  <a:pt x="3798" y="3550"/>
                </a:lnTo>
                <a:lnTo>
                  <a:pt x="3775" y="3571"/>
                </a:lnTo>
                <a:lnTo>
                  <a:pt x="3727" y="3610"/>
                </a:lnTo>
                <a:lnTo>
                  <a:pt x="3677" y="3648"/>
                </a:lnTo>
                <a:lnTo>
                  <a:pt x="3625" y="3685"/>
                </a:lnTo>
                <a:lnTo>
                  <a:pt x="3571" y="3720"/>
                </a:lnTo>
                <a:lnTo>
                  <a:pt x="3514" y="3754"/>
                </a:lnTo>
                <a:lnTo>
                  <a:pt x="3455" y="3786"/>
                </a:lnTo>
                <a:lnTo>
                  <a:pt x="3396" y="3818"/>
                </a:lnTo>
                <a:lnTo>
                  <a:pt x="3333" y="3847"/>
                </a:lnTo>
                <a:lnTo>
                  <a:pt x="3268" y="3875"/>
                </a:lnTo>
                <a:lnTo>
                  <a:pt x="3202" y="3901"/>
                </a:lnTo>
                <a:lnTo>
                  <a:pt x="3134" y="3926"/>
                </a:lnTo>
                <a:lnTo>
                  <a:pt x="3064" y="3950"/>
                </a:lnTo>
                <a:lnTo>
                  <a:pt x="2993" y="3971"/>
                </a:lnTo>
                <a:lnTo>
                  <a:pt x="2921" y="3992"/>
                </a:lnTo>
                <a:lnTo>
                  <a:pt x="2846" y="4009"/>
                </a:lnTo>
                <a:lnTo>
                  <a:pt x="2771" y="4025"/>
                </a:lnTo>
                <a:lnTo>
                  <a:pt x="2694" y="4041"/>
                </a:lnTo>
                <a:lnTo>
                  <a:pt x="2615" y="4054"/>
                </a:lnTo>
                <a:lnTo>
                  <a:pt x="2537" y="4064"/>
                </a:lnTo>
                <a:lnTo>
                  <a:pt x="2457" y="4073"/>
                </a:lnTo>
                <a:lnTo>
                  <a:pt x="2375" y="4080"/>
                </a:lnTo>
                <a:lnTo>
                  <a:pt x="2292" y="4085"/>
                </a:lnTo>
                <a:lnTo>
                  <a:pt x="2210" y="4088"/>
                </a:lnTo>
                <a:lnTo>
                  <a:pt x="2126" y="4089"/>
                </a:lnTo>
                <a:lnTo>
                  <a:pt x="2040" y="4088"/>
                </a:lnTo>
                <a:lnTo>
                  <a:pt x="1956" y="4085"/>
                </a:lnTo>
                <a:lnTo>
                  <a:pt x="1872" y="4080"/>
                </a:lnTo>
                <a:lnTo>
                  <a:pt x="1789" y="4072"/>
                </a:lnTo>
                <a:lnTo>
                  <a:pt x="1707" y="4062"/>
                </a:lnTo>
                <a:lnTo>
                  <a:pt x="1626" y="4050"/>
                </a:lnTo>
                <a:lnTo>
                  <a:pt x="1546" y="4037"/>
                </a:lnTo>
                <a:lnTo>
                  <a:pt x="1468" y="4022"/>
                </a:lnTo>
                <a:lnTo>
                  <a:pt x="1390" y="4005"/>
                </a:lnTo>
                <a:lnTo>
                  <a:pt x="1314" y="3985"/>
                </a:lnTo>
                <a:lnTo>
                  <a:pt x="1240" y="3964"/>
                </a:lnTo>
                <a:lnTo>
                  <a:pt x="1168" y="3942"/>
                </a:lnTo>
                <a:lnTo>
                  <a:pt x="1097" y="3917"/>
                </a:lnTo>
                <a:lnTo>
                  <a:pt x="1027" y="3891"/>
                </a:lnTo>
                <a:lnTo>
                  <a:pt x="960" y="3862"/>
                </a:lnTo>
                <a:lnTo>
                  <a:pt x="895" y="3833"/>
                </a:lnTo>
                <a:lnTo>
                  <a:pt x="831" y="3801"/>
                </a:lnTo>
                <a:lnTo>
                  <a:pt x="769" y="3769"/>
                </a:lnTo>
                <a:lnTo>
                  <a:pt x="710" y="3735"/>
                </a:lnTo>
                <a:lnTo>
                  <a:pt x="653" y="3699"/>
                </a:lnTo>
                <a:lnTo>
                  <a:pt x="598" y="3662"/>
                </a:lnTo>
                <a:lnTo>
                  <a:pt x="546" y="3623"/>
                </a:lnTo>
                <a:lnTo>
                  <a:pt x="521" y="3604"/>
                </a:lnTo>
                <a:lnTo>
                  <a:pt x="496" y="3584"/>
                </a:lnTo>
                <a:lnTo>
                  <a:pt x="472" y="3563"/>
                </a:lnTo>
                <a:lnTo>
                  <a:pt x="449" y="3543"/>
                </a:lnTo>
                <a:lnTo>
                  <a:pt x="426" y="3522"/>
                </a:lnTo>
                <a:lnTo>
                  <a:pt x="404" y="3500"/>
                </a:lnTo>
                <a:lnTo>
                  <a:pt x="383" y="3479"/>
                </a:lnTo>
                <a:lnTo>
                  <a:pt x="362" y="3457"/>
                </a:lnTo>
                <a:lnTo>
                  <a:pt x="343" y="3434"/>
                </a:lnTo>
                <a:lnTo>
                  <a:pt x="323" y="3412"/>
                </a:lnTo>
                <a:lnTo>
                  <a:pt x="305" y="3390"/>
                </a:lnTo>
                <a:lnTo>
                  <a:pt x="287" y="3366"/>
                </a:lnTo>
                <a:lnTo>
                  <a:pt x="270" y="3343"/>
                </a:lnTo>
                <a:lnTo>
                  <a:pt x="254" y="3319"/>
                </a:lnTo>
                <a:lnTo>
                  <a:pt x="238" y="3295"/>
                </a:lnTo>
                <a:lnTo>
                  <a:pt x="224" y="3271"/>
                </a:lnTo>
                <a:lnTo>
                  <a:pt x="210" y="3246"/>
                </a:lnTo>
                <a:lnTo>
                  <a:pt x="197" y="3222"/>
                </a:lnTo>
                <a:lnTo>
                  <a:pt x="185" y="3197"/>
                </a:lnTo>
                <a:lnTo>
                  <a:pt x="173" y="3171"/>
                </a:lnTo>
                <a:lnTo>
                  <a:pt x="434" y="3058"/>
                </a:lnTo>
                <a:lnTo>
                  <a:pt x="443" y="3079"/>
                </a:lnTo>
                <a:lnTo>
                  <a:pt x="453" y="3098"/>
                </a:lnTo>
                <a:lnTo>
                  <a:pt x="463" y="3119"/>
                </a:lnTo>
                <a:lnTo>
                  <a:pt x="475" y="3139"/>
                </a:lnTo>
                <a:lnTo>
                  <a:pt x="487" y="3158"/>
                </a:lnTo>
                <a:lnTo>
                  <a:pt x="500" y="3177"/>
                </a:lnTo>
                <a:lnTo>
                  <a:pt x="513" y="3196"/>
                </a:lnTo>
                <a:lnTo>
                  <a:pt x="528" y="3215"/>
                </a:lnTo>
                <a:lnTo>
                  <a:pt x="543" y="3233"/>
                </a:lnTo>
                <a:lnTo>
                  <a:pt x="558" y="3252"/>
                </a:lnTo>
                <a:lnTo>
                  <a:pt x="592" y="3288"/>
                </a:lnTo>
                <a:lnTo>
                  <a:pt x="628" y="3323"/>
                </a:lnTo>
                <a:lnTo>
                  <a:pt x="666" y="3358"/>
                </a:lnTo>
                <a:lnTo>
                  <a:pt x="707" y="3391"/>
                </a:lnTo>
                <a:lnTo>
                  <a:pt x="749" y="3423"/>
                </a:lnTo>
                <a:lnTo>
                  <a:pt x="795" y="3455"/>
                </a:lnTo>
                <a:lnTo>
                  <a:pt x="843" y="3485"/>
                </a:lnTo>
                <a:lnTo>
                  <a:pt x="893" y="3515"/>
                </a:lnTo>
                <a:lnTo>
                  <a:pt x="944" y="3542"/>
                </a:lnTo>
                <a:lnTo>
                  <a:pt x="997" y="3569"/>
                </a:lnTo>
                <a:lnTo>
                  <a:pt x="1052" y="3594"/>
                </a:lnTo>
                <a:lnTo>
                  <a:pt x="1110" y="3619"/>
                </a:lnTo>
                <a:lnTo>
                  <a:pt x="1169" y="3642"/>
                </a:lnTo>
                <a:lnTo>
                  <a:pt x="1230" y="3663"/>
                </a:lnTo>
                <a:lnTo>
                  <a:pt x="1292" y="3683"/>
                </a:lnTo>
                <a:lnTo>
                  <a:pt x="1356" y="3701"/>
                </a:lnTo>
                <a:lnTo>
                  <a:pt x="1420" y="3719"/>
                </a:lnTo>
                <a:lnTo>
                  <a:pt x="1486" y="3735"/>
                </a:lnTo>
                <a:lnTo>
                  <a:pt x="1553" y="3749"/>
                </a:lnTo>
                <a:lnTo>
                  <a:pt x="1622" y="3762"/>
                </a:lnTo>
                <a:lnTo>
                  <a:pt x="1692" y="3773"/>
                </a:lnTo>
                <a:lnTo>
                  <a:pt x="1762" y="3783"/>
                </a:lnTo>
                <a:lnTo>
                  <a:pt x="1834" y="3791"/>
                </a:lnTo>
                <a:lnTo>
                  <a:pt x="1906" y="3797"/>
                </a:lnTo>
                <a:lnTo>
                  <a:pt x="1978" y="3801"/>
                </a:lnTo>
                <a:lnTo>
                  <a:pt x="2052" y="3805"/>
                </a:lnTo>
                <a:lnTo>
                  <a:pt x="2126" y="3806"/>
                </a:lnTo>
                <a:lnTo>
                  <a:pt x="2199" y="3805"/>
                </a:lnTo>
                <a:lnTo>
                  <a:pt x="2271" y="3801"/>
                </a:lnTo>
                <a:lnTo>
                  <a:pt x="2342" y="3798"/>
                </a:lnTo>
                <a:lnTo>
                  <a:pt x="2413" y="3792"/>
                </a:lnTo>
                <a:lnTo>
                  <a:pt x="2484" y="3784"/>
                </a:lnTo>
                <a:lnTo>
                  <a:pt x="2553" y="3775"/>
                </a:lnTo>
                <a:lnTo>
                  <a:pt x="2621" y="3765"/>
                </a:lnTo>
                <a:lnTo>
                  <a:pt x="2688" y="3753"/>
                </a:lnTo>
                <a:lnTo>
                  <a:pt x="2754" y="3740"/>
                </a:lnTo>
                <a:lnTo>
                  <a:pt x="2820" y="3724"/>
                </a:lnTo>
                <a:lnTo>
                  <a:pt x="2883" y="3708"/>
                </a:lnTo>
                <a:lnTo>
                  <a:pt x="2946" y="3690"/>
                </a:lnTo>
                <a:lnTo>
                  <a:pt x="3007" y="3670"/>
                </a:lnTo>
                <a:lnTo>
                  <a:pt x="3065" y="3649"/>
                </a:lnTo>
                <a:lnTo>
                  <a:pt x="3124" y="3628"/>
                </a:lnTo>
                <a:lnTo>
                  <a:pt x="3180" y="3605"/>
                </a:lnTo>
                <a:lnTo>
                  <a:pt x="3235" y="3581"/>
                </a:lnTo>
                <a:lnTo>
                  <a:pt x="3288" y="3555"/>
                </a:lnTo>
                <a:lnTo>
                  <a:pt x="3339" y="3528"/>
                </a:lnTo>
                <a:lnTo>
                  <a:pt x="3388" y="3500"/>
                </a:lnTo>
                <a:lnTo>
                  <a:pt x="3435" y="3471"/>
                </a:lnTo>
                <a:lnTo>
                  <a:pt x="3480" y="3441"/>
                </a:lnTo>
                <a:lnTo>
                  <a:pt x="3524" y="3410"/>
                </a:lnTo>
                <a:lnTo>
                  <a:pt x="3564" y="3378"/>
                </a:lnTo>
                <a:lnTo>
                  <a:pt x="3603" y="3344"/>
                </a:lnTo>
                <a:lnTo>
                  <a:pt x="3640" y="3310"/>
                </a:lnTo>
                <a:lnTo>
                  <a:pt x="3674" y="3275"/>
                </a:lnTo>
                <a:lnTo>
                  <a:pt x="3705" y="3240"/>
                </a:lnTo>
                <a:lnTo>
                  <a:pt x="3735" y="3203"/>
                </a:lnTo>
                <a:lnTo>
                  <a:pt x="3748" y="3183"/>
                </a:lnTo>
                <a:lnTo>
                  <a:pt x="3761" y="3165"/>
                </a:lnTo>
                <a:lnTo>
                  <a:pt x="3773" y="3145"/>
                </a:lnTo>
                <a:lnTo>
                  <a:pt x="3785" y="3127"/>
                </a:lnTo>
                <a:lnTo>
                  <a:pt x="3796" y="3107"/>
                </a:lnTo>
                <a:lnTo>
                  <a:pt x="3805" y="3086"/>
                </a:lnTo>
                <a:close/>
                <a:moveTo>
                  <a:pt x="4469" y="1270"/>
                </a:moveTo>
                <a:lnTo>
                  <a:pt x="4469" y="1270"/>
                </a:lnTo>
                <a:lnTo>
                  <a:pt x="4466" y="1343"/>
                </a:lnTo>
                <a:lnTo>
                  <a:pt x="4462" y="1416"/>
                </a:lnTo>
                <a:lnTo>
                  <a:pt x="4454" y="1488"/>
                </a:lnTo>
                <a:lnTo>
                  <a:pt x="4445" y="1559"/>
                </a:lnTo>
                <a:lnTo>
                  <a:pt x="4470" y="1569"/>
                </a:lnTo>
                <a:lnTo>
                  <a:pt x="4494" y="1580"/>
                </a:lnTo>
                <a:lnTo>
                  <a:pt x="4518" y="1594"/>
                </a:lnTo>
                <a:lnTo>
                  <a:pt x="4540" y="1608"/>
                </a:lnTo>
                <a:lnTo>
                  <a:pt x="4561" y="1626"/>
                </a:lnTo>
                <a:lnTo>
                  <a:pt x="4580" y="1643"/>
                </a:lnTo>
                <a:lnTo>
                  <a:pt x="4598" y="1663"/>
                </a:lnTo>
                <a:lnTo>
                  <a:pt x="4614" y="1683"/>
                </a:lnTo>
                <a:lnTo>
                  <a:pt x="4629" y="1705"/>
                </a:lnTo>
                <a:lnTo>
                  <a:pt x="4642" y="1729"/>
                </a:lnTo>
                <a:lnTo>
                  <a:pt x="4654" y="1753"/>
                </a:lnTo>
                <a:lnTo>
                  <a:pt x="4663" y="1778"/>
                </a:lnTo>
                <a:lnTo>
                  <a:pt x="4670" y="1804"/>
                </a:lnTo>
                <a:lnTo>
                  <a:pt x="4676" y="1831"/>
                </a:lnTo>
                <a:lnTo>
                  <a:pt x="4680" y="1858"/>
                </a:lnTo>
                <a:lnTo>
                  <a:pt x="4681" y="1887"/>
                </a:lnTo>
                <a:lnTo>
                  <a:pt x="4680" y="1905"/>
                </a:lnTo>
                <a:lnTo>
                  <a:pt x="4679" y="1922"/>
                </a:lnTo>
                <a:lnTo>
                  <a:pt x="4677" y="1940"/>
                </a:lnTo>
                <a:lnTo>
                  <a:pt x="4674" y="1957"/>
                </a:lnTo>
                <a:lnTo>
                  <a:pt x="4669" y="1973"/>
                </a:lnTo>
                <a:lnTo>
                  <a:pt x="4665" y="1990"/>
                </a:lnTo>
                <a:lnTo>
                  <a:pt x="4659" y="2006"/>
                </a:lnTo>
                <a:lnTo>
                  <a:pt x="4653" y="2022"/>
                </a:lnTo>
                <a:lnTo>
                  <a:pt x="4646" y="2038"/>
                </a:lnTo>
                <a:lnTo>
                  <a:pt x="4639" y="2053"/>
                </a:lnTo>
                <a:lnTo>
                  <a:pt x="4630" y="2067"/>
                </a:lnTo>
                <a:lnTo>
                  <a:pt x="4621" y="2081"/>
                </a:lnTo>
                <a:lnTo>
                  <a:pt x="4612" y="2095"/>
                </a:lnTo>
                <a:lnTo>
                  <a:pt x="4601" y="2108"/>
                </a:lnTo>
                <a:lnTo>
                  <a:pt x="4590" y="2120"/>
                </a:lnTo>
                <a:lnTo>
                  <a:pt x="4579" y="2133"/>
                </a:lnTo>
                <a:lnTo>
                  <a:pt x="4567" y="2144"/>
                </a:lnTo>
                <a:lnTo>
                  <a:pt x="4554" y="2155"/>
                </a:lnTo>
                <a:lnTo>
                  <a:pt x="4541" y="2166"/>
                </a:lnTo>
                <a:lnTo>
                  <a:pt x="4527" y="2176"/>
                </a:lnTo>
                <a:lnTo>
                  <a:pt x="4513" y="2184"/>
                </a:lnTo>
                <a:lnTo>
                  <a:pt x="4499" y="2193"/>
                </a:lnTo>
                <a:lnTo>
                  <a:pt x="4483" y="2201"/>
                </a:lnTo>
                <a:lnTo>
                  <a:pt x="4468" y="2207"/>
                </a:lnTo>
                <a:lnTo>
                  <a:pt x="4452" y="2214"/>
                </a:lnTo>
                <a:lnTo>
                  <a:pt x="4436" y="2219"/>
                </a:lnTo>
                <a:lnTo>
                  <a:pt x="4419" y="2223"/>
                </a:lnTo>
                <a:lnTo>
                  <a:pt x="4403" y="2228"/>
                </a:lnTo>
                <a:lnTo>
                  <a:pt x="4386" y="2231"/>
                </a:lnTo>
                <a:lnTo>
                  <a:pt x="4368" y="2233"/>
                </a:lnTo>
                <a:lnTo>
                  <a:pt x="4351" y="2234"/>
                </a:lnTo>
                <a:lnTo>
                  <a:pt x="4332" y="2234"/>
                </a:lnTo>
                <a:lnTo>
                  <a:pt x="4311" y="2234"/>
                </a:lnTo>
                <a:lnTo>
                  <a:pt x="4288" y="2231"/>
                </a:lnTo>
                <a:lnTo>
                  <a:pt x="4267" y="2228"/>
                </a:lnTo>
                <a:lnTo>
                  <a:pt x="4245" y="2222"/>
                </a:lnTo>
                <a:lnTo>
                  <a:pt x="4214" y="2288"/>
                </a:lnTo>
                <a:lnTo>
                  <a:pt x="4179" y="2352"/>
                </a:lnTo>
                <a:lnTo>
                  <a:pt x="4143" y="2414"/>
                </a:lnTo>
                <a:lnTo>
                  <a:pt x="4105" y="2476"/>
                </a:lnTo>
                <a:lnTo>
                  <a:pt x="4132" y="2485"/>
                </a:lnTo>
                <a:lnTo>
                  <a:pt x="4160" y="2494"/>
                </a:lnTo>
                <a:lnTo>
                  <a:pt x="4188" y="2502"/>
                </a:lnTo>
                <a:lnTo>
                  <a:pt x="4216" y="2507"/>
                </a:lnTo>
                <a:lnTo>
                  <a:pt x="4244" y="2513"/>
                </a:lnTo>
                <a:lnTo>
                  <a:pt x="4274" y="2516"/>
                </a:lnTo>
                <a:lnTo>
                  <a:pt x="4303" y="2518"/>
                </a:lnTo>
                <a:lnTo>
                  <a:pt x="4332" y="2519"/>
                </a:lnTo>
                <a:lnTo>
                  <a:pt x="4365" y="2518"/>
                </a:lnTo>
                <a:lnTo>
                  <a:pt x="4398" y="2516"/>
                </a:lnTo>
                <a:lnTo>
                  <a:pt x="4429" y="2511"/>
                </a:lnTo>
                <a:lnTo>
                  <a:pt x="4460" y="2506"/>
                </a:lnTo>
                <a:lnTo>
                  <a:pt x="4491" y="2498"/>
                </a:lnTo>
                <a:lnTo>
                  <a:pt x="4520" y="2490"/>
                </a:lnTo>
                <a:lnTo>
                  <a:pt x="4550" y="2480"/>
                </a:lnTo>
                <a:lnTo>
                  <a:pt x="4578" y="2469"/>
                </a:lnTo>
                <a:lnTo>
                  <a:pt x="4606" y="2456"/>
                </a:lnTo>
                <a:lnTo>
                  <a:pt x="4633" y="2442"/>
                </a:lnTo>
                <a:lnTo>
                  <a:pt x="4661" y="2427"/>
                </a:lnTo>
                <a:lnTo>
                  <a:pt x="4686" y="2410"/>
                </a:lnTo>
                <a:lnTo>
                  <a:pt x="4711" y="2393"/>
                </a:lnTo>
                <a:lnTo>
                  <a:pt x="4734" y="2375"/>
                </a:lnTo>
                <a:lnTo>
                  <a:pt x="4757" y="2354"/>
                </a:lnTo>
                <a:lnTo>
                  <a:pt x="4779" y="2333"/>
                </a:lnTo>
                <a:lnTo>
                  <a:pt x="4800" y="2311"/>
                </a:lnTo>
                <a:lnTo>
                  <a:pt x="4820" y="2289"/>
                </a:lnTo>
                <a:lnTo>
                  <a:pt x="4839" y="2265"/>
                </a:lnTo>
                <a:lnTo>
                  <a:pt x="4856" y="2240"/>
                </a:lnTo>
                <a:lnTo>
                  <a:pt x="4873" y="2214"/>
                </a:lnTo>
                <a:lnTo>
                  <a:pt x="4888" y="2188"/>
                </a:lnTo>
                <a:lnTo>
                  <a:pt x="4902" y="2160"/>
                </a:lnTo>
                <a:lnTo>
                  <a:pt x="4915" y="2132"/>
                </a:lnTo>
                <a:lnTo>
                  <a:pt x="4926" y="2104"/>
                </a:lnTo>
                <a:lnTo>
                  <a:pt x="4936" y="2075"/>
                </a:lnTo>
                <a:lnTo>
                  <a:pt x="4944" y="2044"/>
                </a:lnTo>
                <a:lnTo>
                  <a:pt x="4952" y="2014"/>
                </a:lnTo>
                <a:lnTo>
                  <a:pt x="4957" y="1983"/>
                </a:lnTo>
                <a:lnTo>
                  <a:pt x="4962" y="1952"/>
                </a:lnTo>
                <a:lnTo>
                  <a:pt x="4964" y="1919"/>
                </a:lnTo>
                <a:lnTo>
                  <a:pt x="4965" y="1887"/>
                </a:lnTo>
                <a:lnTo>
                  <a:pt x="4964" y="1858"/>
                </a:lnTo>
                <a:lnTo>
                  <a:pt x="4962" y="1831"/>
                </a:lnTo>
                <a:lnTo>
                  <a:pt x="4959" y="1803"/>
                </a:lnTo>
                <a:lnTo>
                  <a:pt x="4955" y="1776"/>
                </a:lnTo>
                <a:lnTo>
                  <a:pt x="4950" y="1750"/>
                </a:lnTo>
                <a:lnTo>
                  <a:pt x="4943" y="1724"/>
                </a:lnTo>
                <a:lnTo>
                  <a:pt x="4936" y="1697"/>
                </a:lnTo>
                <a:lnTo>
                  <a:pt x="4927" y="1672"/>
                </a:lnTo>
                <a:lnTo>
                  <a:pt x="4917" y="1647"/>
                </a:lnTo>
                <a:lnTo>
                  <a:pt x="4906" y="1622"/>
                </a:lnTo>
                <a:lnTo>
                  <a:pt x="4895" y="1599"/>
                </a:lnTo>
                <a:lnTo>
                  <a:pt x="4882" y="1576"/>
                </a:lnTo>
                <a:lnTo>
                  <a:pt x="4869" y="1553"/>
                </a:lnTo>
                <a:lnTo>
                  <a:pt x="4854" y="1531"/>
                </a:lnTo>
                <a:lnTo>
                  <a:pt x="4839" y="1509"/>
                </a:lnTo>
                <a:lnTo>
                  <a:pt x="4823" y="1489"/>
                </a:lnTo>
                <a:lnTo>
                  <a:pt x="4806" y="1469"/>
                </a:lnTo>
                <a:lnTo>
                  <a:pt x="4788" y="1450"/>
                </a:lnTo>
                <a:lnTo>
                  <a:pt x="4769" y="1431"/>
                </a:lnTo>
                <a:lnTo>
                  <a:pt x="4750" y="1413"/>
                </a:lnTo>
                <a:lnTo>
                  <a:pt x="4730" y="1396"/>
                </a:lnTo>
                <a:lnTo>
                  <a:pt x="4709" y="1380"/>
                </a:lnTo>
                <a:lnTo>
                  <a:pt x="4688" y="1365"/>
                </a:lnTo>
                <a:lnTo>
                  <a:pt x="4666" y="1351"/>
                </a:lnTo>
                <a:lnTo>
                  <a:pt x="4643" y="1337"/>
                </a:lnTo>
                <a:lnTo>
                  <a:pt x="4619" y="1325"/>
                </a:lnTo>
                <a:lnTo>
                  <a:pt x="4595" y="1313"/>
                </a:lnTo>
                <a:lnTo>
                  <a:pt x="4571" y="1302"/>
                </a:lnTo>
                <a:lnTo>
                  <a:pt x="4546" y="1293"/>
                </a:lnTo>
                <a:lnTo>
                  <a:pt x="4521" y="1284"/>
                </a:lnTo>
                <a:lnTo>
                  <a:pt x="4495" y="1277"/>
                </a:lnTo>
                <a:lnTo>
                  <a:pt x="4469" y="1270"/>
                </a:lnTo>
                <a:close/>
                <a:moveTo>
                  <a:pt x="2126" y="389"/>
                </a:moveTo>
                <a:lnTo>
                  <a:pt x="2126" y="389"/>
                </a:lnTo>
                <a:lnTo>
                  <a:pt x="2204" y="390"/>
                </a:lnTo>
                <a:lnTo>
                  <a:pt x="2282" y="392"/>
                </a:lnTo>
                <a:lnTo>
                  <a:pt x="2358" y="395"/>
                </a:lnTo>
                <a:lnTo>
                  <a:pt x="2434" y="401"/>
                </a:lnTo>
                <a:lnTo>
                  <a:pt x="2509" y="407"/>
                </a:lnTo>
                <a:lnTo>
                  <a:pt x="2582" y="415"/>
                </a:lnTo>
                <a:lnTo>
                  <a:pt x="2654" y="425"/>
                </a:lnTo>
                <a:lnTo>
                  <a:pt x="2726" y="436"/>
                </a:lnTo>
                <a:lnTo>
                  <a:pt x="2797" y="448"/>
                </a:lnTo>
                <a:lnTo>
                  <a:pt x="2865" y="461"/>
                </a:lnTo>
                <a:lnTo>
                  <a:pt x="2934" y="475"/>
                </a:lnTo>
                <a:lnTo>
                  <a:pt x="3000" y="491"/>
                </a:lnTo>
                <a:lnTo>
                  <a:pt x="3065" y="507"/>
                </a:lnTo>
                <a:lnTo>
                  <a:pt x="3128" y="526"/>
                </a:lnTo>
                <a:lnTo>
                  <a:pt x="3190" y="545"/>
                </a:lnTo>
                <a:lnTo>
                  <a:pt x="3251" y="566"/>
                </a:lnTo>
                <a:lnTo>
                  <a:pt x="3311" y="587"/>
                </a:lnTo>
                <a:lnTo>
                  <a:pt x="3367" y="610"/>
                </a:lnTo>
                <a:lnTo>
                  <a:pt x="3423" y="633"/>
                </a:lnTo>
                <a:lnTo>
                  <a:pt x="3477" y="657"/>
                </a:lnTo>
                <a:lnTo>
                  <a:pt x="3529" y="682"/>
                </a:lnTo>
                <a:lnTo>
                  <a:pt x="3579" y="710"/>
                </a:lnTo>
                <a:lnTo>
                  <a:pt x="3627" y="737"/>
                </a:lnTo>
                <a:lnTo>
                  <a:pt x="3673" y="765"/>
                </a:lnTo>
                <a:lnTo>
                  <a:pt x="3717" y="793"/>
                </a:lnTo>
                <a:lnTo>
                  <a:pt x="3760" y="824"/>
                </a:lnTo>
                <a:lnTo>
                  <a:pt x="3799" y="854"/>
                </a:lnTo>
                <a:lnTo>
                  <a:pt x="3837" y="886"/>
                </a:lnTo>
                <a:lnTo>
                  <a:pt x="3872" y="918"/>
                </a:lnTo>
                <a:lnTo>
                  <a:pt x="3904" y="951"/>
                </a:lnTo>
                <a:lnTo>
                  <a:pt x="3936" y="984"/>
                </a:lnTo>
                <a:lnTo>
                  <a:pt x="3963" y="1018"/>
                </a:lnTo>
                <a:lnTo>
                  <a:pt x="3969" y="1001"/>
                </a:lnTo>
                <a:lnTo>
                  <a:pt x="3975" y="983"/>
                </a:lnTo>
                <a:lnTo>
                  <a:pt x="3979" y="966"/>
                </a:lnTo>
                <a:lnTo>
                  <a:pt x="3982" y="949"/>
                </a:lnTo>
                <a:lnTo>
                  <a:pt x="3986" y="930"/>
                </a:lnTo>
                <a:lnTo>
                  <a:pt x="3988" y="913"/>
                </a:lnTo>
                <a:lnTo>
                  <a:pt x="3989" y="894"/>
                </a:lnTo>
                <a:lnTo>
                  <a:pt x="3989" y="877"/>
                </a:lnTo>
                <a:lnTo>
                  <a:pt x="3989" y="854"/>
                </a:lnTo>
                <a:lnTo>
                  <a:pt x="3987" y="832"/>
                </a:lnTo>
                <a:lnTo>
                  <a:pt x="3984" y="811"/>
                </a:lnTo>
                <a:lnTo>
                  <a:pt x="3979" y="789"/>
                </a:lnTo>
                <a:lnTo>
                  <a:pt x="3974" y="767"/>
                </a:lnTo>
                <a:lnTo>
                  <a:pt x="3967" y="745"/>
                </a:lnTo>
                <a:lnTo>
                  <a:pt x="3960" y="724"/>
                </a:lnTo>
                <a:lnTo>
                  <a:pt x="3951" y="702"/>
                </a:lnTo>
                <a:lnTo>
                  <a:pt x="3940" y="681"/>
                </a:lnTo>
                <a:lnTo>
                  <a:pt x="3929" y="661"/>
                </a:lnTo>
                <a:lnTo>
                  <a:pt x="3917" y="640"/>
                </a:lnTo>
                <a:lnTo>
                  <a:pt x="3904" y="619"/>
                </a:lnTo>
                <a:lnTo>
                  <a:pt x="3889" y="599"/>
                </a:lnTo>
                <a:lnTo>
                  <a:pt x="3874" y="578"/>
                </a:lnTo>
                <a:lnTo>
                  <a:pt x="3857" y="558"/>
                </a:lnTo>
                <a:lnTo>
                  <a:pt x="3840" y="539"/>
                </a:lnTo>
                <a:lnTo>
                  <a:pt x="3822" y="519"/>
                </a:lnTo>
                <a:lnTo>
                  <a:pt x="3802" y="500"/>
                </a:lnTo>
                <a:lnTo>
                  <a:pt x="3781" y="481"/>
                </a:lnTo>
                <a:lnTo>
                  <a:pt x="3761" y="463"/>
                </a:lnTo>
                <a:lnTo>
                  <a:pt x="3738" y="444"/>
                </a:lnTo>
                <a:lnTo>
                  <a:pt x="3715" y="426"/>
                </a:lnTo>
                <a:lnTo>
                  <a:pt x="3691" y="407"/>
                </a:lnTo>
                <a:lnTo>
                  <a:pt x="3666" y="390"/>
                </a:lnTo>
                <a:lnTo>
                  <a:pt x="3640" y="373"/>
                </a:lnTo>
                <a:lnTo>
                  <a:pt x="3613" y="355"/>
                </a:lnTo>
                <a:lnTo>
                  <a:pt x="3586" y="339"/>
                </a:lnTo>
                <a:lnTo>
                  <a:pt x="3558" y="323"/>
                </a:lnTo>
                <a:lnTo>
                  <a:pt x="3528" y="306"/>
                </a:lnTo>
                <a:lnTo>
                  <a:pt x="3499" y="290"/>
                </a:lnTo>
                <a:lnTo>
                  <a:pt x="3437" y="260"/>
                </a:lnTo>
                <a:lnTo>
                  <a:pt x="3372" y="230"/>
                </a:lnTo>
                <a:lnTo>
                  <a:pt x="3303" y="202"/>
                </a:lnTo>
                <a:lnTo>
                  <a:pt x="3233" y="176"/>
                </a:lnTo>
                <a:lnTo>
                  <a:pt x="3160" y="152"/>
                </a:lnTo>
                <a:lnTo>
                  <a:pt x="3084" y="128"/>
                </a:lnTo>
                <a:lnTo>
                  <a:pt x="3005" y="107"/>
                </a:lnTo>
                <a:lnTo>
                  <a:pt x="2925" y="88"/>
                </a:lnTo>
                <a:lnTo>
                  <a:pt x="2843" y="69"/>
                </a:lnTo>
                <a:lnTo>
                  <a:pt x="2759" y="53"/>
                </a:lnTo>
                <a:lnTo>
                  <a:pt x="2673" y="40"/>
                </a:lnTo>
                <a:lnTo>
                  <a:pt x="2585" y="27"/>
                </a:lnTo>
                <a:lnTo>
                  <a:pt x="2496" y="17"/>
                </a:lnTo>
                <a:lnTo>
                  <a:pt x="2406" y="10"/>
                </a:lnTo>
                <a:lnTo>
                  <a:pt x="2313" y="4"/>
                </a:lnTo>
                <a:lnTo>
                  <a:pt x="2221" y="1"/>
                </a:lnTo>
                <a:lnTo>
                  <a:pt x="2126" y="0"/>
                </a:lnTo>
                <a:lnTo>
                  <a:pt x="2032" y="1"/>
                </a:lnTo>
                <a:lnTo>
                  <a:pt x="1938" y="4"/>
                </a:lnTo>
                <a:lnTo>
                  <a:pt x="1847" y="10"/>
                </a:lnTo>
                <a:lnTo>
                  <a:pt x="1756" y="17"/>
                </a:lnTo>
                <a:lnTo>
                  <a:pt x="1667" y="27"/>
                </a:lnTo>
                <a:lnTo>
                  <a:pt x="1580" y="40"/>
                </a:lnTo>
                <a:lnTo>
                  <a:pt x="1493" y="53"/>
                </a:lnTo>
                <a:lnTo>
                  <a:pt x="1409" y="69"/>
                </a:lnTo>
                <a:lnTo>
                  <a:pt x="1326" y="88"/>
                </a:lnTo>
                <a:lnTo>
                  <a:pt x="1246" y="107"/>
                </a:lnTo>
                <a:lnTo>
                  <a:pt x="1169" y="128"/>
                </a:lnTo>
                <a:lnTo>
                  <a:pt x="1093" y="152"/>
                </a:lnTo>
                <a:lnTo>
                  <a:pt x="1020" y="176"/>
                </a:lnTo>
                <a:lnTo>
                  <a:pt x="949" y="202"/>
                </a:lnTo>
                <a:lnTo>
                  <a:pt x="881" y="230"/>
                </a:lnTo>
                <a:lnTo>
                  <a:pt x="816" y="260"/>
                </a:lnTo>
                <a:lnTo>
                  <a:pt x="754" y="290"/>
                </a:lnTo>
                <a:lnTo>
                  <a:pt x="723" y="306"/>
                </a:lnTo>
                <a:lnTo>
                  <a:pt x="695" y="323"/>
                </a:lnTo>
                <a:lnTo>
                  <a:pt x="667" y="339"/>
                </a:lnTo>
                <a:lnTo>
                  <a:pt x="638" y="355"/>
                </a:lnTo>
                <a:lnTo>
                  <a:pt x="612" y="373"/>
                </a:lnTo>
                <a:lnTo>
                  <a:pt x="586" y="390"/>
                </a:lnTo>
                <a:lnTo>
                  <a:pt x="561" y="407"/>
                </a:lnTo>
                <a:lnTo>
                  <a:pt x="537" y="426"/>
                </a:lnTo>
                <a:lnTo>
                  <a:pt x="513" y="444"/>
                </a:lnTo>
                <a:lnTo>
                  <a:pt x="492" y="463"/>
                </a:lnTo>
                <a:lnTo>
                  <a:pt x="470" y="481"/>
                </a:lnTo>
                <a:lnTo>
                  <a:pt x="450" y="500"/>
                </a:lnTo>
                <a:lnTo>
                  <a:pt x="431" y="519"/>
                </a:lnTo>
                <a:lnTo>
                  <a:pt x="412" y="539"/>
                </a:lnTo>
                <a:lnTo>
                  <a:pt x="395" y="558"/>
                </a:lnTo>
                <a:lnTo>
                  <a:pt x="379" y="578"/>
                </a:lnTo>
                <a:lnTo>
                  <a:pt x="362" y="599"/>
                </a:lnTo>
                <a:lnTo>
                  <a:pt x="348" y="619"/>
                </a:lnTo>
                <a:lnTo>
                  <a:pt x="335" y="640"/>
                </a:lnTo>
                <a:lnTo>
                  <a:pt x="323" y="661"/>
                </a:lnTo>
                <a:lnTo>
                  <a:pt x="311" y="681"/>
                </a:lnTo>
                <a:lnTo>
                  <a:pt x="302" y="702"/>
                </a:lnTo>
                <a:lnTo>
                  <a:pt x="293" y="724"/>
                </a:lnTo>
                <a:lnTo>
                  <a:pt x="285" y="745"/>
                </a:lnTo>
                <a:lnTo>
                  <a:pt x="279" y="767"/>
                </a:lnTo>
                <a:lnTo>
                  <a:pt x="273" y="789"/>
                </a:lnTo>
                <a:lnTo>
                  <a:pt x="269" y="811"/>
                </a:lnTo>
                <a:lnTo>
                  <a:pt x="266" y="832"/>
                </a:lnTo>
                <a:lnTo>
                  <a:pt x="263" y="854"/>
                </a:lnTo>
                <a:lnTo>
                  <a:pt x="263" y="877"/>
                </a:lnTo>
                <a:lnTo>
                  <a:pt x="263" y="894"/>
                </a:lnTo>
                <a:lnTo>
                  <a:pt x="265" y="913"/>
                </a:lnTo>
                <a:lnTo>
                  <a:pt x="267" y="930"/>
                </a:lnTo>
                <a:lnTo>
                  <a:pt x="270" y="949"/>
                </a:lnTo>
                <a:lnTo>
                  <a:pt x="273" y="966"/>
                </a:lnTo>
                <a:lnTo>
                  <a:pt x="278" y="983"/>
                </a:lnTo>
                <a:lnTo>
                  <a:pt x="283" y="1001"/>
                </a:lnTo>
                <a:lnTo>
                  <a:pt x="288" y="1018"/>
                </a:lnTo>
                <a:lnTo>
                  <a:pt x="317" y="984"/>
                </a:lnTo>
                <a:lnTo>
                  <a:pt x="347" y="951"/>
                </a:lnTo>
                <a:lnTo>
                  <a:pt x="381" y="918"/>
                </a:lnTo>
                <a:lnTo>
                  <a:pt x="416" y="886"/>
                </a:lnTo>
                <a:lnTo>
                  <a:pt x="453" y="854"/>
                </a:lnTo>
                <a:lnTo>
                  <a:pt x="493" y="824"/>
                </a:lnTo>
                <a:lnTo>
                  <a:pt x="535" y="793"/>
                </a:lnTo>
                <a:lnTo>
                  <a:pt x="579" y="765"/>
                </a:lnTo>
                <a:lnTo>
                  <a:pt x="625" y="737"/>
                </a:lnTo>
                <a:lnTo>
                  <a:pt x="673" y="710"/>
                </a:lnTo>
                <a:lnTo>
                  <a:pt x="723" y="682"/>
                </a:lnTo>
                <a:lnTo>
                  <a:pt x="775" y="657"/>
                </a:lnTo>
                <a:lnTo>
                  <a:pt x="829" y="632"/>
                </a:lnTo>
                <a:lnTo>
                  <a:pt x="884" y="610"/>
                </a:lnTo>
                <a:lnTo>
                  <a:pt x="942" y="587"/>
                </a:lnTo>
                <a:lnTo>
                  <a:pt x="1000" y="566"/>
                </a:lnTo>
                <a:lnTo>
                  <a:pt x="1061" y="545"/>
                </a:lnTo>
                <a:lnTo>
                  <a:pt x="1123" y="526"/>
                </a:lnTo>
                <a:lnTo>
                  <a:pt x="1187" y="507"/>
                </a:lnTo>
                <a:lnTo>
                  <a:pt x="1252" y="491"/>
                </a:lnTo>
                <a:lnTo>
                  <a:pt x="1319" y="475"/>
                </a:lnTo>
                <a:lnTo>
                  <a:pt x="1386" y="461"/>
                </a:lnTo>
                <a:lnTo>
                  <a:pt x="1456" y="448"/>
                </a:lnTo>
                <a:lnTo>
                  <a:pt x="1526" y="436"/>
                </a:lnTo>
                <a:lnTo>
                  <a:pt x="1597" y="425"/>
                </a:lnTo>
                <a:lnTo>
                  <a:pt x="1670" y="415"/>
                </a:lnTo>
                <a:lnTo>
                  <a:pt x="1744" y="407"/>
                </a:lnTo>
                <a:lnTo>
                  <a:pt x="1819" y="401"/>
                </a:lnTo>
                <a:lnTo>
                  <a:pt x="1894" y="395"/>
                </a:lnTo>
                <a:lnTo>
                  <a:pt x="1971" y="392"/>
                </a:lnTo>
                <a:lnTo>
                  <a:pt x="2048" y="390"/>
                </a:lnTo>
                <a:lnTo>
                  <a:pt x="2126" y="389"/>
                </a:lnTo>
                <a:close/>
                <a:moveTo>
                  <a:pt x="2126" y="3348"/>
                </a:moveTo>
                <a:lnTo>
                  <a:pt x="2126" y="3348"/>
                </a:lnTo>
                <a:lnTo>
                  <a:pt x="2181" y="3348"/>
                </a:lnTo>
                <a:lnTo>
                  <a:pt x="2235" y="3346"/>
                </a:lnTo>
                <a:lnTo>
                  <a:pt x="2289" y="3342"/>
                </a:lnTo>
                <a:lnTo>
                  <a:pt x="2344" y="3337"/>
                </a:lnTo>
                <a:lnTo>
                  <a:pt x="2397" y="3331"/>
                </a:lnTo>
                <a:lnTo>
                  <a:pt x="2450" y="3324"/>
                </a:lnTo>
                <a:lnTo>
                  <a:pt x="2502" y="3316"/>
                </a:lnTo>
                <a:lnTo>
                  <a:pt x="2554" y="3305"/>
                </a:lnTo>
                <a:lnTo>
                  <a:pt x="2607" y="3294"/>
                </a:lnTo>
                <a:lnTo>
                  <a:pt x="2658" y="3282"/>
                </a:lnTo>
                <a:lnTo>
                  <a:pt x="2708" y="3268"/>
                </a:lnTo>
                <a:lnTo>
                  <a:pt x="2758" y="3253"/>
                </a:lnTo>
                <a:lnTo>
                  <a:pt x="2808" y="3236"/>
                </a:lnTo>
                <a:lnTo>
                  <a:pt x="2857" y="3219"/>
                </a:lnTo>
                <a:lnTo>
                  <a:pt x="2905" y="3202"/>
                </a:lnTo>
                <a:lnTo>
                  <a:pt x="2953" y="3181"/>
                </a:lnTo>
                <a:lnTo>
                  <a:pt x="3001" y="3160"/>
                </a:lnTo>
                <a:lnTo>
                  <a:pt x="3048" y="3139"/>
                </a:lnTo>
                <a:lnTo>
                  <a:pt x="3093" y="3116"/>
                </a:lnTo>
                <a:lnTo>
                  <a:pt x="3139" y="3092"/>
                </a:lnTo>
                <a:lnTo>
                  <a:pt x="3184" y="3067"/>
                </a:lnTo>
                <a:lnTo>
                  <a:pt x="3228" y="3041"/>
                </a:lnTo>
                <a:lnTo>
                  <a:pt x="3272" y="3014"/>
                </a:lnTo>
                <a:lnTo>
                  <a:pt x="3314" y="2985"/>
                </a:lnTo>
                <a:lnTo>
                  <a:pt x="3356" y="2956"/>
                </a:lnTo>
                <a:lnTo>
                  <a:pt x="3398" y="2927"/>
                </a:lnTo>
                <a:lnTo>
                  <a:pt x="3438" y="2895"/>
                </a:lnTo>
                <a:lnTo>
                  <a:pt x="3478" y="2862"/>
                </a:lnTo>
                <a:lnTo>
                  <a:pt x="3517" y="2830"/>
                </a:lnTo>
                <a:lnTo>
                  <a:pt x="3555" y="2796"/>
                </a:lnTo>
                <a:lnTo>
                  <a:pt x="3592" y="2761"/>
                </a:lnTo>
                <a:lnTo>
                  <a:pt x="3629" y="2726"/>
                </a:lnTo>
                <a:lnTo>
                  <a:pt x="3665" y="2690"/>
                </a:lnTo>
                <a:lnTo>
                  <a:pt x="3700" y="2652"/>
                </a:lnTo>
                <a:lnTo>
                  <a:pt x="3734" y="2614"/>
                </a:lnTo>
                <a:lnTo>
                  <a:pt x="3766" y="2574"/>
                </a:lnTo>
                <a:lnTo>
                  <a:pt x="3799" y="2535"/>
                </a:lnTo>
                <a:lnTo>
                  <a:pt x="3829" y="2494"/>
                </a:lnTo>
                <a:lnTo>
                  <a:pt x="3860" y="2453"/>
                </a:lnTo>
                <a:lnTo>
                  <a:pt x="3889" y="2411"/>
                </a:lnTo>
                <a:lnTo>
                  <a:pt x="3917" y="2368"/>
                </a:lnTo>
                <a:lnTo>
                  <a:pt x="3944" y="2325"/>
                </a:lnTo>
                <a:lnTo>
                  <a:pt x="3970" y="2281"/>
                </a:lnTo>
                <a:lnTo>
                  <a:pt x="3995" y="2235"/>
                </a:lnTo>
                <a:lnTo>
                  <a:pt x="4019" y="2191"/>
                </a:lnTo>
                <a:lnTo>
                  <a:pt x="4042" y="2144"/>
                </a:lnTo>
                <a:lnTo>
                  <a:pt x="4064" y="2097"/>
                </a:lnTo>
                <a:lnTo>
                  <a:pt x="4085" y="2050"/>
                </a:lnTo>
                <a:lnTo>
                  <a:pt x="4104" y="2002"/>
                </a:lnTo>
                <a:lnTo>
                  <a:pt x="4123" y="1954"/>
                </a:lnTo>
                <a:lnTo>
                  <a:pt x="4140" y="1904"/>
                </a:lnTo>
                <a:lnTo>
                  <a:pt x="4156" y="1855"/>
                </a:lnTo>
                <a:lnTo>
                  <a:pt x="4172" y="1805"/>
                </a:lnTo>
                <a:lnTo>
                  <a:pt x="4185" y="1754"/>
                </a:lnTo>
                <a:lnTo>
                  <a:pt x="4198" y="1703"/>
                </a:lnTo>
                <a:lnTo>
                  <a:pt x="4208" y="1651"/>
                </a:lnTo>
                <a:lnTo>
                  <a:pt x="4218" y="1599"/>
                </a:lnTo>
                <a:lnTo>
                  <a:pt x="4227" y="1546"/>
                </a:lnTo>
                <a:lnTo>
                  <a:pt x="4235" y="1493"/>
                </a:lnTo>
                <a:lnTo>
                  <a:pt x="4241" y="1440"/>
                </a:lnTo>
                <a:lnTo>
                  <a:pt x="4245" y="1387"/>
                </a:lnTo>
                <a:lnTo>
                  <a:pt x="4249" y="1332"/>
                </a:lnTo>
                <a:lnTo>
                  <a:pt x="4251" y="1278"/>
                </a:lnTo>
                <a:lnTo>
                  <a:pt x="4252" y="1223"/>
                </a:lnTo>
                <a:lnTo>
                  <a:pt x="4251" y="1165"/>
                </a:lnTo>
                <a:lnTo>
                  <a:pt x="4249" y="1111"/>
                </a:lnTo>
                <a:lnTo>
                  <a:pt x="4245" y="1058"/>
                </a:lnTo>
                <a:lnTo>
                  <a:pt x="4240" y="1009"/>
                </a:lnTo>
                <a:lnTo>
                  <a:pt x="4233" y="964"/>
                </a:lnTo>
                <a:lnTo>
                  <a:pt x="4226" y="920"/>
                </a:lnTo>
                <a:lnTo>
                  <a:pt x="4216" y="879"/>
                </a:lnTo>
                <a:lnTo>
                  <a:pt x="4206" y="840"/>
                </a:lnTo>
                <a:lnTo>
                  <a:pt x="4207" y="858"/>
                </a:lnTo>
                <a:lnTo>
                  <a:pt x="4207" y="877"/>
                </a:lnTo>
                <a:lnTo>
                  <a:pt x="4206" y="905"/>
                </a:lnTo>
                <a:lnTo>
                  <a:pt x="4205" y="933"/>
                </a:lnTo>
                <a:lnTo>
                  <a:pt x="4202" y="962"/>
                </a:lnTo>
                <a:lnTo>
                  <a:pt x="4197" y="990"/>
                </a:lnTo>
                <a:lnTo>
                  <a:pt x="4191" y="1018"/>
                </a:lnTo>
                <a:lnTo>
                  <a:pt x="4183" y="1045"/>
                </a:lnTo>
                <a:lnTo>
                  <a:pt x="4176" y="1073"/>
                </a:lnTo>
                <a:lnTo>
                  <a:pt x="4166" y="1100"/>
                </a:lnTo>
                <a:lnTo>
                  <a:pt x="4155" y="1127"/>
                </a:lnTo>
                <a:lnTo>
                  <a:pt x="4143" y="1154"/>
                </a:lnTo>
                <a:lnTo>
                  <a:pt x="4130" y="1180"/>
                </a:lnTo>
                <a:lnTo>
                  <a:pt x="4115" y="1206"/>
                </a:lnTo>
                <a:lnTo>
                  <a:pt x="4100" y="1231"/>
                </a:lnTo>
                <a:lnTo>
                  <a:pt x="4084" y="1257"/>
                </a:lnTo>
                <a:lnTo>
                  <a:pt x="4065" y="1282"/>
                </a:lnTo>
                <a:lnTo>
                  <a:pt x="4047" y="1307"/>
                </a:lnTo>
                <a:lnTo>
                  <a:pt x="4026" y="1331"/>
                </a:lnTo>
                <a:lnTo>
                  <a:pt x="4005" y="1356"/>
                </a:lnTo>
                <a:lnTo>
                  <a:pt x="3982" y="1379"/>
                </a:lnTo>
                <a:lnTo>
                  <a:pt x="3960" y="1403"/>
                </a:lnTo>
                <a:lnTo>
                  <a:pt x="3936" y="1426"/>
                </a:lnTo>
                <a:lnTo>
                  <a:pt x="3911" y="1449"/>
                </a:lnTo>
                <a:lnTo>
                  <a:pt x="3884" y="1471"/>
                </a:lnTo>
                <a:lnTo>
                  <a:pt x="3856" y="1493"/>
                </a:lnTo>
                <a:lnTo>
                  <a:pt x="3828" y="1515"/>
                </a:lnTo>
                <a:lnTo>
                  <a:pt x="3799" y="1537"/>
                </a:lnTo>
                <a:lnTo>
                  <a:pt x="3769" y="1557"/>
                </a:lnTo>
                <a:lnTo>
                  <a:pt x="3738" y="1578"/>
                </a:lnTo>
                <a:lnTo>
                  <a:pt x="3705" y="1597"/>
                </a:lnTo>
                <a:lnTo>
                  <a:pt x="3673" y="1617"/>
                </a:lnTo>
                <a:lnTo>
                  <a:pt x="3639" y="1637"/>
                </a:lnTo>
                <a:lnTo>
                  <a:pt x="3604" y="1655"/>
                </a:lnTo>
                <a:lnTo>
                  <a:pt x="3568" y="1674"/>
                </a:lnTo>
                <a:lnTo>
                  <a:pt x="3533" y="1691"/>
                </a:lnTo>
                <a:lnTo>
                  <a:pt x="3496" y="1708"/>
                </a:lnTo>
                <a:lnTo>
                  <a:pt x="3458" y="1725"/>
                </a:lnTo>
                <a:lnTo>
                  <a:pt x="3418" y="1742"/>
                </a:lnTo>
                <a:lnTo>
                  <a:pt x="3379" y="1757"/>
                </a:lnTo>
                <a:lnTo>
                  <a:pt x="3339" y="1772"/>
                </a:lnTo>
                <a:lnTo>
                  <a:pt x="3298" y="1788"/>
                </a:lnTo>
                <a:lnTo>
                  <a:pt x="3255" y="1802"/>
                </a:lnTo>
                <a:lnTo>
                  <a:pt x="3213" y="1816"/>
                </a:lnTo>
                <a:lnTo>
                  <a:pt x="3170" y="1829"/>
                </a:lnTo>
                <a:lnTo>
                  <a:pt x="3126" y="1842"/>
                </a:lnTo>
                <a:lnTo>
                  <a:pt x="3081" y="1854"/>
                </a:lnTo>
                <a:lnTo>
                  <a:pt x="3036" y="1866"/>
                </a:lnTo>
                <a:lnTo>
                  <a:pt x="2990" y="1877"/>
                </a:lnTo>
                <a:lnTo>
                  <a:pt x="2943" y="1888"/>
                </a:lnTo>
                <a:lnTo>
                  <a:pt x="2897" y="1897"/>
                </a:lnTo>
                <a:lnTo>
                  <a:pt x="2849" y="1907"/>
                </a:lnTo>
                <a:lnTo>
                  <a:pt x="2800" y="1916"/>
                </a:lnTo>
                <a:lnTo>
                  <a:pt x="2751" y="1923"/>
                </a:lnTo>
                <a:lnTo>
                  <a:pt x="2702" y="1931"/>
                </a:lnTo>
                <a:lnTo>
                  <a:pt x="2652" y="1939"/>
                </a:lnTo>
                <a:lnTo>
                  <a:pt x="2601" y="1945"/>
                </a:lnTo>
                <a:lnTo>
                  <a:pt x="2550" y="1951"/>
                </a:lnTo>
                <a:lnTo>
                  <a:pt x="2499" y="1955"/>
                </a:lnTo>
                <a:lnTo>
                  <a:pt x="2447" y="1960"/>
                </a:lnTo>
                <a:lnTo>
                  <a:pt x="2395" y="1964"/>
                </a:lnTo>
                <a:lnTo>
                  <a:pt x="2341" y="1967"/>
                </a:lnTo>
                <a:lnTo>
                  <a:pt x="2288" y="1969"/>
                </a:lnTo>
                <a:lnTo>
                  <a:pt x="2235" y="1971"/>
                </a:lnTo>
                <a:lnTo>
                  <a:pt x="2181" y="1972"/>
                </a:lnTo>
                <a:lnTo>
                  <a:pt x="2126" y="1972"/>
                </a:lnTo>
                <a:lnTo>
                  <a:pt x="2072" y="1972"/>
                </a:lnTo>
                <a:lnTo>
                  <a:pt x="2018" y="1971"/>
                </a:lnTo>
                <a:lnTo>
                  <a:pt x="1963" y="1969"/>
                </a:lnTo>
                <a:lnTo>
                  <a:pt x="1910" y="1967"/>
                </a:lnTo>
                <a:lnTo>
                  <a:pt x="1858" y="1964"/>
                </a:lnTo>
                <a:lnTo>
                  <a:pt x="1805" y="1960"/>
                </a:lnTo>
                <a:lnTo>
                  <a:pt x="1753" y="1955"/>
                </a:lnTo>
                <a:lnTo>
                  <a:pt x="1701" y="1951"/>
                </a:lnTo>
                <a:lnTo>
                  <a:pt x="1650" y="1945"/>
                </a:lnTo>
                <a:lnTo>
                  <a:pt x="1600" y="1939"/>
                </a:lnTo>
                <a:lnTo>
                  <a:pt x="1550" y="1931"/>
                </a:lnTo>
                <a:lnTo>
                  <a:pt x="1500" y="1923"/>
                </a:lnTo>
                <a:lnTo>
                  <a:pt x="1451" y="1916"/>
                </a:lnTo>
                <a:lnTo>
                  <a:pt x="1404" y="1907"/>
                </a:lnTo>
                <a:lnTo>
                  <a:pt x="1356" y="1897"/>
                </a:lnTo>
                <a:lnTo>
                  <a:pt x="1309" y="1888"/>
                </a:lnTo>
                <a:lnTo>
                  <a:pt x="1262" y="1877"/>
                </a:lnTo>
                <a:lnTo>
                  <a:pt x="1215" y="1866"/>
                </a:lnTo>
                <a:lnTo>
                  <a:pt x="1171" y="1854"/>
                </a:lnTo>
                <a:lnTo>
                  <a:pt x="1126" y="1842"/>
                </a:lnTo>
                <a:lnTo>
                  <a:pt x="1082" y="1829"/>
                </a:lnTo>
                <a:lnTo>
                  <a:pt x="1039" y="1816"/>
                </a:lnTo>
                <a:lnTo>
                  <a:pt x="996" y="1802"/>
                </a:lnTo>
                <a:lnTo>
                  <a:pt x="955" y="1788"/>
                </a:lnTo>
                <a:lnTo>
                  <a:pt x="913" y="1772"/>
                </a:lnTo>
                <a:lnTo>
                  <a:pt x="873" y="1757"/>
                </a:lnTo>
                <a:lnTo>
                  <a:pt x="834" y="1742"/>
                </a:lnTo>
                <a:lnTo>
                  <a:pt x="795" y="1725"/>
                </a:lnTo>
                <a:lnTo>
                  <a:pt x="757" y="1708"/>
                </a:lnTo>
                <a:lnTo>
                  <a:pt x="720" y="1691"/>
                </a:lnTo>
                <a:lnTo>
                  <a:pt x="683" y="1674"/>
                </a:lnTo>
                <a:lnTo>
                  <a:pt x="648" y="1655"/>
                </a:lnTo>
                <a:lnTo>
                  <a:pt x="613" y="1637"/>
                </a:lnTo>
                <a:lnTo>
                  <a:pt x="580" y="1617"/>
                </a:lnTo>
                <a:lnTo>
                  <a:pt x="546" y="1597"/>
                </a:lnTo>
                <a:lnTo>
                  <a:pt x="515" y="1578"/>
                </a:lnTo>
                <a:lnTo>
                  <a:pt x="483" y="1557"/>
                </a:lnTo>
                <a:lnTo>
                  <a:pt x="453" y="1537"/>
                </a:lnTo>
                <a:lnTo>
                  <a:pt x="423" y="1515"/>
                </a:lnTo>
                <a:lnTo>
                  <a:pt x="395" y="1493"/>
                </a:lnTo>
                <a:lnTo>
                  <a:pt x="368" y="1471"/>
                </a:lnTo>
                <a:lnTo>
                  <a:pt x="342" y="1449"/>
                </a:lnTo>
                <a:lnTo>
                  <a:pt x="317" y="1426"/>
                </a:lnTo>
                <a:lnTo>
                  <a:pt x="293" y="1403"/>
                </a:lnTo>
                <a:lnTo>
                  <a:pt x="269" y="1379"/>
                </a:lnTo>
                <a:lnTo>
                  <a:pt x="247" y="1356"/>
                </a:lnTo>
                <a:lnTo>
                  <a:pt x="225" y="1331"/>
                </a:lnTo>
                <a:lnTo>
                  <a:pt x="206" y="1307"/>
                </a:lnTo>
                <a:lnTo>
                  <a:pt x="186" y="1282"/>
                </a:lnTo>
                <a:lnTo>
                  <a:pt x="169" y="1257"/>
                </a:lnTo>
                <a:lnTo>
                  <a:pt x="153" y="1231"/>
                </a:lnTo>
                <a:lnTo>
                  <a:pt x="136" y="1206"/>
                </a:lnTo>
                <a:lnTo>
                  <a:pt x="122" y="1180"/>
                </a:lnTo>
                <a:lnTo>
                  <a:pt x="109" y="1154"/>
                </a:lnTo>
                <a:lnTo>
                  <a:pt x="97" y="1127"/>
                </a:lnTo>
                <a:lnTo>
                  <a:pt x="86" y="1100"/>
                </a:lnTo>
                <a:lnTo>
                  <a:pt x="77" y="1073"/>
                </a:lnTo>
                <a:lnTo>
                  <a:pt x="68" y="1045"/>
                </a:lnTo>
                <a:lnTo>
                  <a:pt x="61" y="1018"/>
                </a:lnTo>
                <a:lnTo>
                  <a:pt x="55" y="990"/>
                </a:lnTo>
                <a:lnTo>
                  <a:pt x="50" y="962"/>
                </a:lnTo>
                <a:lnTo>
                  <a:pt x="47" y="933"/>
                </a:lnTo>
                <a:lnTo>
                  <a:pt x="45" y="905"/>
                </a:lnTo>
                <a:lnTo>
                  <a:pt x="45" y="877"/>
                </a:lnTo>
                <a:lnTo>
                  <a:pt x="45" y="869"/>
                </a:lnTo>
                <a:lnTo>
                  <a:pt x="35" y="906"/>
                </a:lnTo>
                <a:lnTo>
                  <a:pt x="25" y="945"/>
                </a:lnTo>
                <a:lnTo>
                  <a:pt x="18" y="986"/>
                </a:lnTo>
                <a:lnTo>
                  <a:pt x="11" y="1028"/>
                </a:lnTo>
                <a:lnTo>
                  <a:pt x="7" y="1074"/>
                </a:lnTo>
                <a:lnTo>
                  <a:pt x="3" y="1120"/>
                </a:lnTo>
                <a:lnTo>
                  <a:pt x="0" y="1170"/>
                </a:lnTo>
                <a:lnTo>
                  <a:pt x="0" y="1223"/>
                </a:lnTo>
                <a:lnTo>
                  <a:pt x="0" y="1278"/>
                </a:lnTo>
                <a:lnTo>
                  <a:pt x="3" y="1332"/>
                </a:lnTo>
                <a:lnTo>
                  <a:pt x="6" y="1387"/>
                </a:lnTo>
                <a:lnTo>
                  <a:pt x="11" y="1440"/>
                </a:lnTo>
                <a:lnTo>
                  <a:pt x="17" y="1493"/>
                </a:lnTo>
                <a:lnTo>
                  <a:pt x="24" y="1546"/>
                </a:lnTo>
                <a:lnTo>
                  <a:pt x="33" y="1599"/>
                </a:lnTo>
                <a:lnTo>
                  <a:pt x="43" y="1651"/>
                </a:lnTo>
                <a:lnTo>
                  <a:pt x="55" y="1703"/>
                </a:lnTo>
                <a:lnTo>
                  <a:pt x="67" y="1754"/>
                </a:lnTo>
                <a:lnTo>
                  <a:pt x="81" y="1805"/>
                </a:lnTo>
                <a:lnTo>
                  <a:pt x="96" y="1855"/>
                </a:lnTo>
                <a:lnTo>
                  <a:pt x="111" y="1904"/>
                </a:lnTo>
                <a:lnTo>
                  <a:pt x="129" y="1954"/>
                </a:lnTo>
                <a:lnTo>
                  <a:pt x="147" y="2002"/>
                </a:lnTo>
                <a:lnTo>
                  <a:pt x="167" y="2050"/>
                </a:lnTo>
                <a:lnTo>
                  <a:pt x="187" y="2097"/>
                </a:lnTo>
                <a:lnTo>
                  <a:pt x="210" y="2144"/>
                </a:lnTo>
                <a:lnTo>
                  <a:pt x="233" y="2191"/>
                </a:lnTo>
                <a:lnTo>
                  <a:pt x="257" y="2235"/>
                </a:lnTo>
                <a:lnTo>
                  <a:pt x="282" y="2281"/>
                </a:lnTo>
                <a:lnTo>
                  <a:pt x="308" y="2325"/>
                </a:lnTo>
                <a:lnTo>
                  <a:pt x="335" y="2368"/>
                </a:lnTo>
                <a:lnTo>
                  <a:pt x="363" y="2411"/>
                </a:lnTo>
                <a:lnTo>
                  <a:pt x="393" y="2453"/>
                </a:lnTo>
                <a:lnTo>
                  <a:pt x="422" y="2494"/>
                </a:lnTo>
                <a:lnTo>
                  <a:pt x="454" y="2535"/>
                </a:lnTo>
                <a:lnTo>
                  <a:pt x="485" y="2574"/>
                </a:lnTo>
                <a:lnTo>
                  <a:pt x="519" y="2614"/>
                </a:lnTo>
                <a:lnTo>
                  <a:pt x="553" y="2652"/>
                </a:lnTo>
                <a:lnTo>
                  <a:pt x="587" y="2690"/>
                </a:lnTo>
                <a:lnTo>
                  <a:pt x="623" y="2726"/>
                </a:lnTo>
                <a:lnTo>
                  <a:pt x="659" y="2761"/>
                </a:lnTo>
                <a:lnTo>
                  <a:pt x="697" y="2796"/>
                </a:lnTo>
                <a:lnTo>
                  <a:pt x="735" y="2830"/>
                </a:lnTo>
                <a:lnTo>
                  <a:pt x="774" y="2862"/>
                </a:lnTo>
                <a:lnTo>
                  <a:pt x="813" y="2895"/>
                </a:lnTo>
                <a:lnTo>
                  <a:pt x="854" y="2927"/>
                </a:lnTo>
                <a:lnTo>
                  <a:pt x="895" y="2956"/>
                </a:lnTo>
                <a:lnTo>
                  <a:pt x="937" y="2985"/>
                </a:lnTo>
                <a:lnTo>
                  <a:pt x="981" y="3014"/>
                </a:lnTo>
                <a:lnTo>
                  <a:pt x="1024" y="3041"/>
                </a:lnTo>
                <a:lnTo>
                  <a:pt x="1068" y="3067"/>
                </a:lnTo>
                <a:lnTo>
                  <a:pt x="1112" y="3092"/>
                </a:lnTo>
                <a:lnTo>
                  <a:pt x="1158" y="3116"/>
                </a:lnTo>
                <a:lnTo>
                  <a:pt x="1205" y="3139"/>
                </a:lnTo>
                <a:lnTo>
                  <a:pt x="1251" y="3160"/>
                </a:lnTo>
                <a:lnTo>
                  <a:pt x="1298" y="3181"/>
                </a:lnTo>
                <a:lnTo>
                  <a:pt x="1347" y="3202"/>
                </a:lnTo>
                <a:lnTo>
                  <a:pt x="1395" y="3219"/>
                </a:lnTo>
                <a:lnTo>
                  <a:pt x="1444" y="3236"/>
                </a:lnTo>
                <a:lnTo>
                  <a:pt x="1494" y="3253"/>
                </a:lnTo>
                <a:lnTo>
                  <a:pt x="1544" y="3268"/>
                </a:lnTo>
                <a:lnTo>
                  <a:pt x="1595" y="3282"/>
                </a:lnTo>
                <a:lnTo>
                  <a:pt x="1646" y="3294"/>
                </a:lnTo>
                <a:lnTo>
                  <a:pt x="1698" y="3305"/>
                </a:lnTo>
                <a:lnTo>
                  <a:pt x="1750" y="3316"/>
                </a:lnTo>
                <a:lnTo>
                  <a:pt x="1802" y="3324"/>
                </a:lnTo>
                <a:lnTo>
                  <a:pt x="1856" y="3331"/>
                </a:lnTo>
                <a:lnTo>
                  <a:pt x="1909" y="3337"/>
                </a:lnTo>
                <a:lnTo>
                  <a:pt x="1962" y="3342"/>
                </a:lnTo>
                <a:lnTo>
                  <a:pt x="2016" y="3346"/>
                </a:lnTo>
                <a:lnTo>
                  <a:pt x="2071" y="3348"/>
                </a:lnTo>
                <a:lnTo>
                  <a:pt x="2126" y="334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" name="糖果"/>
          <p:cNvSpPr/>
          <p:nvPr/>
        </p:nvSpPr>
        <p:spPr bwMode="auto">
          <a:xfrm>
            <a:off x="602615" y="1449705"/>
            <a:ext cx="824865" cy="414655"/>
          </a:xfrm>
          <a:custGeom>
            <a:avLst/>
            <a:gdLst>
              <a:gd name="T0" fmla="*/ 1445387 w 5210"/>
              <a:gd name="T1" fmla="*/ 407179 h 2756"/>
              <a:gd name="T2" fmla="*/ 1431492 w 5210"/>
              <a:gd name="T3" fmla="*/ 352718 h 2756"/>
              <a:gd name="T4" fmla="*/ 1411382 w 5210"/>
              <a:gd name="T5" fmla="*/ 300084 h 2756"/>
              <a:gd name="T6" fmla="*/ 1386518 w 5210"/>
              <a:gd name="T7" fmla="*/ 251106 h 2756"/>
              <a:gd name="T8" fmla="*/ 1356536 w 5210"/>
              <a:gd name="T9" fmla="*/ 205051 h 2756"/>
              <a:gd name="T10" fmla="*/ 1321434 w 5210"/>
              <a:gd name="T11" fmla="*/ 162287 h 2756"/>
              <a:gd name="T12" fmla="*/ 1282310 w 5210"/>
              <a:gd name="T13" fmla="*/ 124274 h 2756"/>
              <a:gd name="T14" fmla="*/ 1239164 w 5210"/>
              <a:gd name="T15" fmla="*/ 89916 h 2756"/>
              <a:gd name="T16" fmla="*/ 1192362 w 5210"/>
              <a:gd name="T17" fmla="*/ 61040 h 2756"/>
              <a:gd name="T18" fmla="*/ 1142269 w 5210"/>
              <a:gd name="T19" fmla="*/ 37282 h 2756"/>
              <a:gd name="T20" fmla="*/ 1089250 w 5210"/>
              <a:gd name="T21" fmla="*/ 19007 h 2756"/>
              <a:gd name="T22" fmla="*/ 1033673 w 5210"/>
              <a:gd name="T23" fmla="*/ 6579 h 2756"/>
              <a:gd name="T24" fmla="*/ 976267 w 5210"/>
              <a:gd name="T25" fmla="*/ 366 h 2756"/>
              <a:gd name="T26" fmla="*/ 929099 w 5210"/>
              <a:gd name="T27" fmla="*/ 366 h 2756"/>
              <a:gd name="T28" fmla="*/ 871327 w 5210"/>
              <a:gd name="T29" fmla="*/ 6579 h 2756"/>
              <a:gd name="T30" fmla="*/ 816115 w 5210"/>
              <a:gd name="T31" fmla="*/ 19007 h 2756"/>
              <a:gd name="T32" fmla="*/ 763097 w 5210"/>
              <a:gd name="T33" fmla="*/ 37282 h 2756"/>
              <a:gd name="T34" fmla="*/ 713004 w 5210"/>
              <a:gd name="T35" fmla="*/ 61040 h 2756"/>
              <a:gd name="T36" fmla="*/ 666202 w 5210"/>
              <a:gd name="T37" fmla="*/ 89916 h 2756"/>
              <a:gd name="T38" fmla="*/ 623056 w 5210"/>
              <a:gd name="T39" fmla="*/ 124274 h 2756"/>
              <a:gd name="T40" fmla="*/ 583932 w 5210"/>
              <a:gd name="T41" fmla="*/ 162287 h 2756"/>
              <a:gd name="T42" fmla="*/ 548830 w 5210"/>
              <a:gd name="T43" fmla="*/ 205051 h 2756"/>
              <a:gd name="T44" fmla="*/ 518482 w 5210"/>
              <a:gd name="T45" fmla="*/ 251106 h 2756"/>
              <a:gd name="T46" fmla="*/ 493618 w 5210"/>
              <a:gd name="T47" fmla="*/ 300084 h 2756"/>
              <a:gd name="T48" fmla="*/ 473873 w 5210"/>
              <a:gd name="T49" fmla="*/ 352718 h 2756"/>
              <a:gd name="T50" fmla="*/ 460345 w 5210"/>
              <a:gd name="T51" fmla="*/ 407179 h 2756"/>
              <a:gd name="T52" fmla="*/ 456322 w 5210"/>
              <a:gd name="T53" fmla="*/ 577141 h 2756"/>
              <a:gd name="T54" fmla="*/ 464732 w 5210"/>
              <a:gd name="T55" fmla="*/ 622099 h 2756"/>
              <a:gd name="T56" fmla="*/ 481186 w 5210"/>
              <a:gd name="T57" fmla="*/ 675829 h 2756"/>
              <a:gd name="T58" fmla="*/ 503125 w 5210"/>
              <a:gd name="T59" fmla="*/ 727366 h 2756"/>
              <a:gd name="T60" fmla="*/ 530182 w 5210"/>
              <a:gd name="T61" fmla="*/ 775248 h 2756"/>
              <a:gd name="T62" fmla="*/ 562359 w 5210"/>
              <a:gd name="T63" fmla="*/ 819840 h 2756"/>
              <a:gd name="T64" fmla="*/ 598923 w 5210"/>
              <a:gd name="T65" fmla="*/ 861143 h 2756"/>
              <a:gd name="T66" fmla="*/ 639875 w 5210"/>
              <a:gd name="T67" fmla="*/ 897694 h 2756"/>
              <a:gd name="T68" fmla="*/ 684849 w 5210"/>
              <a:gd name="T69" fmla="*/ 929493 h 2756"/>
              <a:gd name="T70" fmla="*/ 732749 w 5210"/>
              <a:gd name="T71" fmla="*/ 956541 h 2756"/>
              <a:gd name="T72" fmla="*/ 783939 w 5210"/>
              <a:gd name="T73" fmla="*/ 978106 h 2756"/>
              <a:gd name="T74" fmla="*/ 838054 w 5210"/>
              <a:gd name="T75" fmla="*/ 994189 h 2756"/>
              <a:gd name="T76" fmla="*/ 893997 w 5210"/>
              <a:gd name="T77" fmla="*/ 1004057 h 2756"/>
              <a:gd name="T78" fmla="*/ 952500 w 5210"/>
              <a:gd name="T79" fmla="*/ 1007347 h 2756"/>
              <a:gd name="T80" fmla="*/ 999302 w 5210"/>
              <a:gd name="T81" fmla="*/ 1005154 h 2756"/>
              <a:gd name="T82" fmla="*/ 1056343 w 5210"/>
              <a:gd name="T83" fmla="*/ 996747 h 2756"/>
              <a:gd name="T84" fmla="*/ 1110823 w 5210"/>
              <a:gd name="T85" fmla="*/ 982127 h 2756"/>
              <a:gd name="T86" fmla="*/ 1162745 w 5210"/>
              <a:gd name="T87" fmla="*/ 961293 h 2756"/>
              <a:gd name="T88" fmla="*/ 1211741 w 5210"/>
              <a:gd name="T89" fmla="*/ 935341 h 2756"/>
              <a:gd name="T90" fmla="*/ 1257081 w 5210"/>
              <a:gd name="T91" fmla="*/ 904273 h 2756"/>
              <a:gd name="T92" fmla="*/ 1298398 w 5210"/>
              <a:gd name="T93" fmla="*/ 868819 h 2756"/>
              <a:gd name="T94" fmla="*/ 1336060 w 5210"/>
              <a:gd name="T95" fmla="*/ 828247 h 2756"/>
              <a:gd name="T96" fmla="*/ 1369333 w 5210"/>
              <a:gd name="T97" fmla="*/ 784751 h 2756"/>
              <a:gd name="T98" fmla="*/ 1397122 w 5210"/>
              <a:gd name="T99" fmla="*/ 736869 h 2756"/>
              <a:gd name="T100" fmla="*/ 1420523 w 5210"/>
              <a:gd name="T101" fmla="*/ 686063 h 2756"/>
              <a:gd name="T102" fmla="*/ 1437708 w 5210"/>
              <a:gd name="T103" fmla="*/ 632699 h 2756"/>
              <a:gd name="T104" fmla="*/ 1449043 w 5210"/>
              <a:gd name="T105" fmla="*/ 577141 h 275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210" h="2756">
                <a:moveTo>
                  <a:pt x="5210" y="138"/>
                </a:moveTo>
                <a:lnTo>
                  <a:pt x="3963" y="1176"/>
                </a:lnTo>
                <a:lnTo>
                  <a:pt x="3958" y="1146"/>
                </a:lnTo>
                <a:lnTo>
                  <a:pt x="3953" y="1114"/>
                </a:lnTo>
                <a:lnTo>
                  <a:pt x="3947" y="1084"/>
                </a:lnTo>
                <a:lnTo>
                  <a:pt x="3939" y="1055"/>
                </a:lnTo>
                <a:lnTo>
                  <a:pt x="3932" y="1024"/>
                </a:lnTo>
                <a:lnTo>
                  <a:pt x="3923" y="995"/>
                </a:lnTo>
                <a:lnTo>
                  <a:pt x="3915" y="965"/>
                </a:lnTo>
                <a:lnTo>
                  <a:pt x="3906" y="936"/>
                </a:lnTo>
                <a:lnTo>
                  <a:pt x="3895" y="906"/>
                </a:lnTo>
                <a:lnTo>
                  <a:pt x="3885" y="878"/>
                </a:lnTo>
                <a:lnTo>
                  <a:pt x="3873" y="850"/>
                </a:lnTo>
                <a:lnTo>
                  <a:pt x="3860" y="821"/>
                </a:lnTo>
                <a:lnTo>
                  <a:pt x="3848" y="794"/>
                </a:lnTo>
                <a:lnTo>
                  <a:pt x="3835" y="767"/>
                </a:lnTo>
                <a:lnTo>
                  <a:pt x="3821" y="739"/>
                </a:lnTo>
                <a:lnTo>
                  <a:pt x="3807" y="713"/>
                </a:lnTo>
                <a:lnTo>
                  <a:pt x="3792" y="687"/>
                </a:lnTo>
                <a:lnTo>
                  <a:pt x="3776" y="660"/>
                </a:lnTo>
                <a:lnTo>
                  <a:pt x="3760" y="635"/>
                </a:lnTo>
                <a:lnTo>
                  <a:pt x="3745" y="610"/>
                </a:lnTo>
                <a:lnTo>
                  <a:pt x="3727" y="585"/>
                </a:lnTo>
                <a:lnTo>
                  <a:pt x="3710" y="561"/>
                </a:lnTo>
                <a:lnTo>
                  <a:pt x="3691" y="536"/>
                </a:lnTo>
                <a:lnTo>
                  <a:pt x="3673" y="512"/>
                </a:lnTo>
                <a:lnTo>
                  <a:pt x="3654" y="489"/>
                </a:lnTo>
                <a:lnTo>
                  <a:pt x="3634" y="467"/>
                </a:lnTo>
                <a:lnTo>
                  <a:pt x="3614" y="444"/>
                </a:lnTo>
                <a:lnTo>
                  <a:pt x="3593" y="422"/>
                </a:lnTo>
                <a:lnTo>
                  <a:pt x="3572" y="401"/>
                </a:lnTo>
                <a:lnTo>
                  <a:pt x="3551" y="380"/>
                </a:lnTo>
                <a:lnTo>
                  <a:pt x="3529" y="360"/>
                </a:lnTo>
                <a:lnTo>
                  <a:pt x="3507" y="340"/>
                </a:lnTo>
                <a:lnTo>
                  <a:pt x="3484" y="320"/>
                </a:lnTo>
                <a:lnTo>
                  <a:pt x="3461" y="301"/>
                </a:lnTo>
                <a:lnTo>
                  <a:pt x="3438" y="282"/>
                </a:lnTo>
                <a:lnTo>
                  <a:pt x="3414" y="264"/>
                </a:lnTo>
                <a:lnTo>
                  <a:pt x="3389" y="246"/>
                </a:lnTo>
                <a:lnTo>
                  <a:pt x="3364" y="229"/>
                </a:lnTo>
                <a:lnTo>
                  <a:pt x="3339" y="213"/>
                </a:lnTo>
                <a:lnTo>
                  <a:pt x="3314" y="197"/>
                </a:lnTo>
                <a:lnTo>
                  <a:pt x="3287" y="182"/>
                </a:lnTo>
                <a:lnTo>
                  <a:pt x="3261" y="167"/>
                </a:lnTo>
                <a:lnTo>
                  <a:pt x="3234" y="153"/>
                </a:lnTo>
                <a:lnTo>
                  <a:pt x="3208" y="139"/>
                </a:lnTo>
                <a:lnTo>
                  <a:pt x="3180" y="126"/>
                </a:lnTo>
                <a:lnTo>
                  <a:pt x="3152" y="114"/>
                </a:lnTo>
                <a:lnTo>
                  <a:pt x="3124" y="102"/>
                </a:lnTo>
                <a:lnTo>
                  <a:pt x="3096" y="91"/>
                </a:lnTo>
                <a:lnTo>
                  <a:pt x="3067" y="80"/>
                </a:lnTo>
                <a:lnTo>
                  <a:pt x="3038" y="70"/>
                </a:lnTo>
                <a:lnTo>
                  <a:pt x="3009" y="60"/>
                </a:lnTo>
                <a:lnTo>
                  <a:pt x="2979" y="52"/>
                </a:lnTo>
                <a:lnTo>
                  <a:pt x="2949" y="43"/>
                </a:lnTo>
                <a:lnTo>
                  <a:pt x="2920" y="36"/>
                </a:lnTo>
                <a:lnTo>
                  <a:pt x="2889" y="30"/>
                </a:lnTo>
                <a:lnTo>
                  <a:pt x="2859" y="23"/>
                </a:lnTo>
                <a:lnTo>
                  <a:pt x="2827" y="18"/>
                </a:lnTo>
                <a:lnTo>
                  <a:pt x="2797" y="13"/>
                </a:lnTo>
                <a:lnTo>
                  <a:pt x="2765" y="10"/>
                </a:lnTo>
                <a:lnTo>
                  <a:pt x="2733" y="6"/>
                </a:lnTo>
                <a:lnTo>
                  <a:pt x="2702" y="3"/>
                </a:lnTo>
                <a:lnTo>
                  <a:pt x="2670" y="1"/>
                </a:lnTo>
                <a:lnTo>
                  <a:pt x="2638" y="0"/>
                </a:lnTo>
                <a:lnTo>
                  <a:pt x="2605" y="0"/>
                </a:lnTo>
                <a:lnTo>
                  <a:pt x="2573" y="0"/>
                </a:lnTo>
                <a:lnTo>
                  <a:pt x="2541" y="1"/>
                </a:lnTo>
                <a:lnTo>
                  <a:pt x="2508" y="3"/>
                </a:lnTo>
                <a:lnTo>
                  <a:pt x="2477" y="6"/>
                </a:lnTo>
                <a:lnTo>
                  <a:pt x="2445" y="10"/>
                </a:lnTo>
                <a:lnTo>
                  <a:pt x="2414" y="13"/>
                </a:lnTo>
                <a:lnTo>
                  <a:pt x="2383" y="18"/>
                </a:lnTo>
                <a:lnTo>
                  <a:pt x="2353" y="23"/>
                </a:lnTo>
                <a:lnTo>
                  <a:pt x="2321" y="30"/>
                </a:lnTo>
                <a:lnTo>
                  <a:pt x="2292" y="36"/>
                </a:lnTo>
                <a:lnTo>
                  <a:pt x="2261" y="43"/>
                </a:lnTo>
                <a:lnTo>
                  <a:pt x="2232" y="52"/>
                </a:lnTo>
                <a:lnTo>
                  <a:pt x="2203" y="60"/>
                </a:lnTo>
                <a:lnTo>
                  <a:pt x="2173" y="70"/>
                </a:lnTo>
                <a:lnTo>
                  <a:pt x="2144" y="80"/>
                </a:lnTo>
                <a:lnTo>
                  <a:pt x="2115" y="91"/>
                </a:lnTo>
                <a:lnTo>
                  <a:pt x="2087" y="102"/>
                </a:lnTo>
                <a:lnTo>
                  <a:pt x="2059" y="114"/>
                </a:lnTo>
                <a:lnTo>
                  <a:pt x="2031" y="126"/>
                </a:lnTo>
                <a:lnTo>
                  <a:pt x="2004" y="139"/>
                </a:lnTo>
                <a:lnTo>
                  <a:pt x="1977" y="153"/>
                </a:lnTo>
                <a:lnTo>
                  <a:pt x="1950" y="167"/>
                </a:lnTo>
                <a:lnTo>
                  <a:pt x="1924" y="182"/>
                </a:lnTo>
                <a:lnTo>
                  <a:pt x="1898" y="197"/>
                </a:lnTo>
                <a:lnTo>
                  <a:pt x="1873" y="213"/>
                </a:lnTo>
                <a:lnTo>
                  <a:pt x="1847" y="229"/>
                </a:lnTo>
                <a:lnTo>
                  <a:pt x="1822" y="246"/>
                </a:lnTo>
                <a:lnTo>
                  <a:pt x="1798" y="264"/>
                </a:lnTo>
                <a:lnTo>
                  <a:pt x="1774" y="282"/>
                </a:lnTo>
                <a:lnTo>
                  <a:pt x="1750" y="301"/>
                </a:lnTo>
                <a:lnTo>
                  <a:pt x="1726" y="320"/>
                </a:lnTo>
                <a:lnTo>
                  <a:pt x="1704" y="340"/>
                </a:lnTo>
                <a:lnTo>
                  <a:pt x="1681" y="360"/>
                </a:lnTo>
                <a:lnTo>
                  <a:pt x="1659" y="380"/>
                </a:lnTo>
                <a:lnTo>
                  <a:pt x="1638" y="401"/>
                </a:lnTo>
                <a:lnTo>
                  <a:pt x="1617" y="422"/>
                </a:lnTo>
                <a:lnTo>
                  <a:pt x="1597" y="444"/>
                </a:lnTo>
                <a:lnTo>
                  <a:pt x="1577" y="467"/>
                </a:lnTo>
                <a:lnTo>
                  <a:pt x="1557" y="489"/>
                </a:lnTo>
                <a:lnTo>
                  <a:pt x="1538" y="512"/>
                </a:lnTo>
                <a:lnTo>
                  <a:pt x="1519" y="536"/>
                </a:lnTo>
                <a:lnTo>
                  <a:pt x="1501" y="561"/>
                </a:lnTo>
                <a:lnTo>
                  <a:pt x="1484" y="585"/>
                </a:lnTo>
                <a:lnTo>
                  <a:pt x="1467" y="610"/>
                </a:lnTo>
                <a:lnTo>
                  <a:pt x="1450" y="635"/>
                </a:lnTo>
                <a:lnTo>
                  <a:pt x="1434" y="660"/>
                </a:lnTo>
                <a:lnTo>
                  <a:pt x="1418" y="687"/>
                </a:lnTo>
                <a:lnTo>
                  <a:pt x="1404" y="713"/>
                </a:lnTo>
                <a:lnTo>
                  <a:pt x="1390" y="739"/>
                </a:lnTo>
                <a:lnTo>
                  <a:pt x="1376" y="767"/>
                </a:lnTo>
                <a:lnTo>
                  <a:pt x="1363" y="794"/>
                </a:lnTo>
                <a:lnTo>
                  <a:pt x="1350" y="821"/>
                </a:lnTo>
                <a:lnTo>
                  <a:pt x="1339" y="850"/>
                </a:lnTo>
                <a:lnTo>
                  <a:pt x="1327" y="878"/>
                </a:lnTo>
                <a:lnTo>
                  <a:pt x="1316" y="906"/>
                </a:lnTo>
                <a:lnTo>
                  <a:pt x="1306" y="936"/>
                </a:lnTo>
                <a:lnTo>
                  <a:pt x="1296" y="965"/>
                </a:lnTo>
                <a:lnTo>
                  <a:pt x="1287" y="995"/>
                </a:lnTo>
                <a:lnTo>
                  <a:pt x="1280" y="1024"/>
                </a:lnTo>
                <a:lnTo>
                  <a:pt x="1271" y="1055"/>
                </a:lnTo>
                <a:lnTo>
                  <a:pt x="1265" y="1084"/>
                </a:lnTo>
                <a:lnTo>
                  <a:pt x="1259" y="1114"/>
                </a:lnTo>
                <a:lnTo>
                  <a:pt x="1252" y="1146"/>
                </a:lnTo>
                <a:lnTo>
                  <a:pt x="1248" y="1176"/>
                </a:lnTo>
                <a:lnTo>
                  <a:pt x="0" y="138"/>
                </a:lnTo>
                <a:lnTo>
                  <a:pt x="0" y="2617"/>
                </a:lnTo>
                <a:lnTo>
                  <a:pt x="1248" y="1579"/>
                </a:lnTo>
                <a:lnTo>
                  <a:pt x="1252" y="1609"/>
                </a:lnTo>
                <a:lnTo>
                  <a:pt x="1259" y="1641"/>
                </a:lnTo>
                <a:lnTo>
                  <a:pt x="1265" y="1671"/>
                </a:lnTo>
                <a:lnTo>
                  <a:pt x="1271" y="1702"/>
                </a:lnTo>
                <a:lnTo>
                  <a:pt x="1280" y="1731"/>
                </a:lnTo>
                <a:lnTo>
                  <a:pt x="1287" y="1762"/>
                </a:lnTo>
                <a:lnTo>
                  <a:pt x="1296" y="1791"/>
                </a:lnTo>
                <a:lnTo>
                  <a:pt x="1306" y="1821"/>
                </a:lnTo>
                <a:lnTo>
                  <a:pt x="1316" y="1849"/>
                </a:lnTo>
                <a:lnTo>
                  <a:pt x="1327" y="1877"/>
                </a:lnTo>
                <a:lnTo>
                  <a:pt x="1339" y="1906"/>
                </a:lnTo>
                <a:lnTo>
                  <a:pt x="1350" y="1934"/>
                </a:lnTo>
                <a:lnTo>
                  <a:pt x="1363" y="1963"/>
                </a:lnTo>
                <a:lnTo>
                  <a:pt x="1376" y="1990"/>
                </a:lnTo>
                <a:lnTo>
                  <a:pt x="1390" y="2016"/>
                </a:lnTo>
                <a:lnTo>
                  <a:pt x="1404" y="2044"/>
                </a:lnTo>
                <a:lnTo>
                  <a:pt x="1418" y="2070"/>
                </a:lnTo>
                <a:lnTo>
                  <a:pt x="1434" y="2096"/>
                </a:lnTo>
                <a:lnTo>
                  <a:pt x="1450" y="2121"/>
                </a:lnTo>
                <a:lnTo>
                  <a:pt x="1467" y="2147"/>
                </a:lnTo>
                <a:lnTo>
                  <a:pt x="1484" y="2172"/>
                </a:lnTo>
                <a:lnTo>
                  <a:pt x="1501" y="2196"/>
                </a:lnTo>
                <a:lnTo>
                  <a:pt x="1519" y="2220"/>
                </a:lnTo>
                <a:lnTo>
                  <a:pt x="1538" y="2243"/>
                </a:lnTo>
                <a:lnTo>
                  <a:pt x="1557" y="2266"/>
                </a:lnTo>
                <a:lnTo>
                  <a:pt x="1577" y="2289"/>
                </a:lnTo>
                <a:lnTo>
                  <a:pt x="1597" y="2312"/>
                </a:lnTo>
                <a:lnTo>
                  <a:pt x="1617" y="2334"/>
                </a:lnTo>
                <a:lnTo>
                  <a:pt x="1638" y="2356"/>
                </a:lnTo>
                <a:lnTo>
                  <a:pt x="1659" y="2377"/>
                </a:lnTo>
                <a:lnTo>
                  <a:pt x="1681" y="2397"/>
                </a:lnTo>
                <a:lnTo>
                  <a:pt x="1704" y="2417"/>
                </a:lnTo>
                <a:lnTo>
                  <a:pt x="1726" y="2437"/>
                </a:lnTo>
                <a:lnTo>
                  <a:pt x="1750" y="2456"/>
                </a:lnTo>
                <a:lnTo>
                  <a:pt x="1774" y="2474"/>
                </a:lnTo>
                <a:lnTo>
                  <a:pt x="1798" y="2492"/>
                </a:lnTo>
                <a:lnTo>
                  <a:pt x="1822" y="2509"/>
                </a:lnTo>
                <a:lnTo>
                  <a:pt x="1847" y="2527"/>
                </a:lnTo>
                <a:lnTo>
                  <a:pt x="1873" y="2543"/>
                </a:lnTo>
                <a:lnTo>
                  <a:pt x="1898" y="2559"/>
                </a:lnTo>
                <a:lnTo>
                  <a:pt x="1924" y="2574"/>
                </a:lnTo>
                <a:lnTo>
                  <a:pt x="1950" y="2589"/>
                </a:lnTo>
                <a:lnTo>
                  <a:pt x="1977" y="2604"/>
                </a:lnTo>
                <a:lnTo>
                  <a:pt x="2004" y="2617"/>
                </a:lnTo>
                <a:lnTo>
                  <a:pt x="2031" y="2630"/>
                </a:lnTo>
                <a:lnTo>
                  <a:pt x="2059" y="2643"/>
                </a:lnTo>
                <a:lnTo>
                  <a:pt x="2087" y="2654"/>
                </a:lnTo>
                <a:lnTo>
                  <a:pt x="2115" y="2666"/>
                </a:lnTo>
                <a:lnTo>
                  <a:pt x="2144" y="2676"/>
                </a:lnTo>
                <a:lnTo>
                  <a:pt x="2173" y="2687"/>
                </a:lnTo>
                <a:lnTo>
                  <a:pt x="2203" y="2695"/>
                </a:lnTo>
                <a:lnTo>
                  <a:pt x="2232" y="2705"/>
                </a:lnTo>
                <a:lnTo>
                  <a:pt x="2261" y="2713"/>
                </a:lnTo>
                <a:lnTo>
                  <a:pt x="2292" y="2720"/>
                </a:lnTo>
                <a:lnTo>
                  <a:pt x="2321" y="2727"/>
                </a:lnTo>
                <a:lnTo>
                  <a:pt x="2353" y="2733"/>
                </a:lnTo>
                <a:lnTo>
                  <a:pt x="2383" y="2738"/>
                </a:lnTo>
                <a:lnTo>
                  <a:pt x="2414" y="2742"/>
                </a:lnTo>
                <a:lnTo>
                  <a:pt x="2445" y="2747"/>
                </a:lnTo>
                <a:lnTo>
                  <a:pt x="2477" y="2750"/>
                </a:lnTo>
                <a:lnTo>
                  <a:pt x="2508" y="2753"/>
                </a:lnTo>
                <a:lnTo>
                  <a:pt x="2541" y="2755"/>
                </a:lnTo>
                <a:lnTo>
                  <a:pt x="2573" y="2756"/>
                </a:lnTo>
                <a:lnTo>
                  <a:pt x="2605" y="2756"/>
                </a:lnTo>
                <a:lnTo>
                  <a:pt x="2638" y="2756"/>
                </a:lnTo>
                <a:lnTo>
                  <a:pt x="2670" y="2755"/>
                </a:lnTo>
                <a:lnTo>
                  <a:pt x="2702" y="2753"/>
                </a:lnTo>
                <a:lnTo>
                  <a:pt x="2733" y="2750"/>
                </a:lnTo>
                <a:lnTo>
                  <a:pt x="2765" y="2747"/>
                </a:lnTo>
                <a:lnTo>
                  <a:pt x="2797" y="2742"/>
                </a:lnTo>
                <a:lnTo>
                  <a:pt x="2827" y="2738"/>
                </a:lnTo>
                <a:lnTo>
                  <a:pt x="2859" y="2733"/>
                </a:lnTo>
                <a:lnTo>
                  <a:pt x="2889" y="2727"/>
                </a:lnTo>
                <a:lnTo>
                  <a:pt x="2920" y="2720"/>
                </a:lnTo>
                <a:lnTo>
                  <a:pt x="2949" y="2713"/>
                </a:lnTo>
                <a:lnTo>
                  <a:pt x="2979" y="2705"/>
                </a:lnTo>
                <a:lnTo>
                  <a:pt x="3009" y="2695"/>
                </a:lnTo>
                <a:lnTo>
                  <a:pt x="3038" y="2687"/>
                </a:lnTo>
                <a:lnTo>
                  <a:pt x="3067" y="2676"/>
                </a:lnTo>
                <a:lnTo>
                  <a:pt x="3096" y="2666"/>
                </a:lnTo>
                <a:lnTo>
                  <a:pt x="3124" y="2654"/>
                </a:lnTo>
                <a:lnTo>
                  <a:pt x="3152" y="2643"/>
                </a:lnTo>
                <a:lnTo>
                  <a:pt x="3180" y="2630"/>
                </a:lnTo>
                <a:lnTo>
                  <a:pt x="3208" y="2617"/>
                </a:lnTo>
                <a:lnTo>
                  <a:pt x="3234" y="2604"/>
                </a:lnTo>
                <a:lnTo>
                  <a:pt x="3261" y="2589"/>
                </a:lnTo>
                <a:lnTo>
                  <a:pt x="3287" y="2574"/>
                </a:lnTo>
                <a:lnTo>
                  <a:pt x="3314" y="2559"/>
                </a:lnTo>
                <a:lnTo>
                  <a:pt x="3339" y="2543"/>
                </a:lnTo>
                <a:lnTo>
                  <a:pt x="3364" y="2527"/>
                </a:lnTo>
                <a:lnTo>
                  <a:pt x="3389" y="2509"/>
                </a:lnTo>
                <a:lnTo>
                  <a:pt x="3414" y="2492"/>
                </a:lnTo>
                <a:lnTo>
                  <a:pt x="3438" y="2474"/>
                </a:lnTo>
                <a:lnTo>
                  <a:pt x="3461" y="2456"/>
                </a:lnTo>
                <a:lnTo>
                  <a:pt x="3484" y="2437"/>
                </a:lnTo>
                <a:lnTo>
                  <a:pt x="3507" y="2417"/>
                </a:lnTo>
                <a:lnTo>
                  <a:pt x="3529" y="2397"/>
                </a:lnTo>
                <a:lnTo>
                  <a:pt x="3551" y="2377"/>
                </a:lnTo>
                <a:lnTo>
                  <a:pt x="3572" y="2356"/>
                </a:lnTo>
                <a:lnTo>
                  <a:pt x="3593" y="2334"/>
                </a:lnTo>
                <a:lnTo>
                  <a:pt x="3614" y="2312"/>
                </a:lnTo>
                <a:lnTo>
                  <a:pt x="3634" y="2289"/>
                </a:lnTo>
                <a:lnTo>
                  <a:pt x="3654" y="2266"/>
                </a:lnTo>
                <a:lnTo>
                  <a:pt x="3673" y="2243"/>
                </a:lnTo>
                <a:lnTo>
                  <a:pt x="3692" y="2220"/>
                </a:lnTo>
                <a:lnTo>
                  <a:pt x="3710" y="2196"/>
                </a:lnTo>
                <a:lnTo>
                  <a:pt x="3727" y="2172"/>
                </a:lnTo>
                <a:lnTo>
                  <a:pt x="3745" y="2147"/>
                </a:lnTo>
                <a:lnTo>
                  <a:pt x="3760" y="2121"/>
                </a:lnTo>
                <a:lnTo>
                  <a:pt x="3777" y="2096"/>
                </a:lnTo>
                <a:lnTo>
                  <a:pt x="3792" y="2070"/>
                </a:lnTo>
                <a:lnTo>
                  <a:pt x="3807" y="2044"/>
                </a:lnTo>
                <a:lnTo>
                  <a:pt x="3821" y="2016"/>
                </a:lnTo>
                <a:lnTo>
                  <a:pt x="3835" y="1990"/>
                </a:lnTo>
                <a:lnTo>
                  <a:pt x="3849" y="1963"/>
                </a:lnTo>
                <a:lnTo>
                  <a:pt x="3861" y="1934"/>
                </a:lnTo>
                <a:lnTo>
                  <a:pt x="3873" y="1906"/>
                </a:lnTo>
                <a:lnTo>
                  <a:pt x="3885" y="1877"/>
                </a:lnTo>
                <a:lnTo>
                  <a:pt x="3895" y="1849"/>
                </a:lnTo>
                <a:lnTo>
                  <a:pt x="3906" y="1821"/>
                </a:lnTo>
                <a:lnTo>
                  <a:pt x="3915" y="1791"/>
                </a:lnTo>
                <a:lnTo>
                  <a:pt x="3923" y="1762"/>
                </a:lnTo>
                <a:lnTo>
                  <a:pt x="3932" y="1731"/>
                </a:lnTo>
                <a:lnTo>
                  <a:pt x="3939" y="1702"/>
                </a:lnTo>
                <a:lnTo>
                  <a:pt x="3947" y="1671"/>
                </a:lnTo>
                <a:lnTo>
                  <a:pt x="3953" y="1641"/>
                </a:lnTo>
                <a:lnTo>
                  <a:pt x="3958" y="1609"/>
                </a:lnTo>
                <a:lnTo>
                  <a:pt x="3963" y="1579"/>
                </a:lnTo>
                <a:lnTo>
                  <a:pt x="5210" y="2617"/>
                </a:lnTo>
                <a:lnTo>
                  <a:pt x="5210" y="13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" name="鱼"/>
          <p:cNvSpPr/>
          <p:nvPr/>
        </p:nvSpPr>
        <p:spPr bwMode="auto">
          <a:xfrm>
            <a:off x="1755775" y="1119505"/>
            <a:ext cx="744855" cy="744855"/>
          </a:xfrm>
          <a:custGeom>
            <a:avLst/>
            <a:gdLst>
              <a:gd name="T0" fmla="*/ 1691539 w 2762"/>
              <a:gd name="T1" fmla="*/ 1483228 h 2721"/>
              <a:gd name="T2" fmla="*/ 1565081 w 2762"/>
              <a:gd name="T3" fmla="*/ 1483228 h 2721"/>
              <a:gd name="T4" fmla="*/ 1426238 w 2762"/>
              <a:gd name="T5" fmla="*/ 1308347 h 2721"/>
              <a:gd name="T6" fmla="*/ 1115959 w 2762"/>
              <a:gd name="T7" fmla="*/ 1483228 h 2721"/>
              <a:gd name="T8" fmla="*/ 733978 w 2762"/>
              <a:gd name="T9" fmla="*/ 1483228 h 2721"/>
              <a:gd name="T10" fmla="*/ 547550 w 2762"/>
              <a:gd name="T11" fmla="*/ 818940 h 2721"/>
              <a:gd name="T12" fmla="*/ 599046 w 2762"/>
              <a:gd name="T13" fmla="*/ 1483228 h 2721"/>
              <a:gd name="T14" fmla="*/ 340915 w 2762"/>
              <a:gd name="T15" fmla="*/ 1483228 h 2721"/>
              <a:gd name="T16" fmla="*/ 652 w 2762"/>
              <a:gd name="T17" fmla="*/ 1238525 h 2721"/>
              <a:gd name="T18" fmla="*/ 678571 w 2762"/>
              <a:gd name="T19" fmla="*/ 674729 h 2721"/>
              <a:gd name="T20" fmla="*/ 1489467 w 2762"/>
              <a:gd name="T21" fmla="*/ 1181101 h 2721"/>
              <a:gd name="T22" fmla="*/ 1797138 w 2762"/>
              <a:gd name="T23" fmla="*/ 970330 h 2721"/>
              <a:gd name="T24" fmla="*/ 1691539 w 2762"/>
              <a:gd name="T25" fmla="*/ 1483228 h 2721"/>
              <a:gd name="T26" fmla="*/ 396974 w 2762"/>
              <a:gd name="T27" fmla="*/ 985339 h 2721"/>
              <a:gd name="T28" fmla="*/ 317449 w 2762"/>
              <a:gd name="T29" fmla="*/ 1064949 h 2721"/>
              <a:gd name="T30" fmla="*/ 396974 w 2762"/>
              <a:gd name="T31" fmla="*/ 1145211 h 2721"/>
              <a:gd name="T32" fmla="*/ 477151 w 2762"/>
              <a:gd name="T33" fmla="*/ 1064949 h 2721"/>
              <a:gd name="T34" fmla="*/ 396974 w 2762"/>
              <a:gd name="T35" fmla="*/ 985339 h 2721"/>
              <a:gd name="T36" fmla="*/ 1160937 w 2762"/>
              <a:gd name="T37" fmla="*/ 888762 h 2721"/>
              <a:gd name="T38" fmla="*/ 1368875 w 2762"/>
              <a:gd name="T39" fmla="*/ 972940 h 2721"/>
              <a:gd name="T40" fmla="*/ 1357142 w 2762"/>
              <a:gd name="T41" fmla="*/ 1102796 h 2721"/>
              <a:gd name="T42" fmla="*/ 1160937 w 2762"/>
              <a:gd name="T43" fmla="*/ 888762 h 2721"/>
              <a:gd name="T44" fmla="*/ 564498 w 2762"/>
              <a:gd name="T45" fmla="*/ 626440 h 2721"/>
              <a:gd name="T46" fmla="*/ 950391 w 2762"/>
              <a:gd name="T47" fmla="*/ 514203 h 2721"/>
              <a:gd name="T48" fmla="*/ 1073589 w 2762"/>
              <a:gd name="T49" fmla="*/ 792186 h 2721"/>
              <a:gd name="T50" fmla="*/ 564498 w 2762"/>
              <a:gd name="T51" fmla="*/ 626440 h 2721"/>
              <a:gd name="T52" fmla="*/ 898895 w 2762"/>
              <a:gd name="T53" fmla="*/ 400008 h 2721"/>
              <a:gd name="T54" fmla="*/ 897591 w 2762"/>
              <a:gd name="T55" fmla="*/ 0 h 2721"/>
              <a:gd name="T56" fmla="*/ 915191 w 2762"/>
              <a:gd name="T57" fmla="*/ 180102 h 2721"/>
              <a:gd name="T58" fmla="*/ 898895 w 2762"/>
              <a:gd name="T59" fmla="*/ 400008 h 2721"/>
              <a:gd name="T60" fmla="*/ 751578 w 2762"/>
              <a:gd name="T61" fmla="*/ 478966 h 2721"/>
              <a:gd name="T62" fmla="*/ 750274 w 2762"/>
              <a:gd name="T63" fmla="*/ 210771 h 2721"/>
              <a:gd name="T64" fmla="*/ 762007 w 2762"/>
              <a:gd name="T65" fmla="*/ 331491 h 2721"/>
              <a:gd name="T66" fmla="*/ 751578 w 2762"/>
              <a:gd name="T67" fmla="*/ 478966 h 2721"/>
              <a:gd name="T68" fmla="*/ 900199 w 2762"/>
              <a:gd name="T69" fmla="*/ 1673770 h 2721"/>
              <a:gd name="T70" fmla="*/ 0 w 2762"/>
              <a:gd name="T71" fmla="*/ 1522381 h 2721"/>
              <a:gd name="T72" fmla="*/ 1800397 w 2762"/>
              <a:gd name="T73" fmla="*/ 1522381 h 2721"/>
              <a:gd name="T74" fmla="*/ 900199 w 2762"/>
              <a:gd name="T75" fmla="*/ 1673770 h 2721"/>
              <a:gd name="T76" fmla="*/ 1405379 w 2762"/>
              <a:gd name="T77" fmla="*/ 1775567 h 2721"/>
              <a:gd name="T78" fmla="*/ 392411 w 2762"/>
              <a:gd name="T79" fmla="*/ 1775567 h 2721"/>
              <a:gd name="T80" fmla="*/ 392411 w 2762"/>
              <a:gd name="T81" fmla="*/ 1703135 h 2721"/>
              <a:gd name="T82" fmla="*/ 1405379 w 2762"/>
              <a:gd name="T83" fmla="*/ 1703135 h 2721"/>
              <a:gd name="T84" fmla="*/ 1405379 w 2762"/>
              <a:gd name="T85" fmla="*/ 1775567 h 272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762" h="2721">
                <a:moveTo>
                  <a:pt x="2595" y="2273"/>
                </a:moveTo>
                <a:cubicBezTo>
                  <a:pt x="2566" y="2273"/>
                  <a:pt x="2401" y="2273"/>
                  <a:pt x="2401" y="2273"/>
                </a:cubicBezTo>
                <a:cubicBezTo>
                  <a:pt x="2401" y="2273"/>
                  <a:pt x="2281" y="2134"/>
                  <a:pt x="2188" y="2005"/>
                </a:cubicBezTo>
                <a:cubicBezTo>
                  <a:pt x="2003" y="1857"/>
                  <a:pt x="1939" y="2273"/>
                  <a:pt x="1712" y="2273"/>
                </a:cubicBezTo>
                <a:cubicBezTo>
                  <a:pt x="1597" y="2273"/>
                  <a:pt x="1364" y="2273"/>
                  <a:pt x="1126" y="2273"/>
                </a:cubicBezTo>
                <a:cubicBezTo>
                  <a:pt x="1166" y="2136"/>
                  <a:pt x="1309" y="1535"/>
                  <a:pt x="840" y="1255"/>
                </a:cubicBezTo>
                <a:cubicBezTo>
                  <a:pt x="1237" y="1780"/>
                  <a:pt x="1000" y="2168"/>
                  <a:pt x="919" y="2273"/>
                </a:cubicBezTo>
                <a:cubicBezTo>
                  <a:pt x="761" y="2273"/>
                  <a:pt x="616" y="2273"/>
                  <a:pt x="523" y="2273"/>
                </a:cubicBezTo>
                <a:cubicBezTo>
                  <a:pt x="255" y="2273"/>
                  <a:pt x="1" y="1898"/>
                  <a:pt x="1" y="1898"/>
                </a:cubicBezTo>
                <a:cubicBezTo>
                  <a:pt x="1" y="1898"/>
                  <a:pt x="297" y="1034"/>
                  <a:pt x="1041" y="1034"/>
                </a:cubicBezTo>
                <a:cubicBezTo>
                  <a:pt x="1786" y="1034"/>
                  <a:pt x="1698" y="1824"/>
                  <a:pt x="2285" y="1810"/>
                </a:cubicBezTo>
                <a:cubicBezTo>
                  <a:pt x="2512" y="1584"/>
                  <a:pt x="2757" y="1487"/>
                  <a:pt x="2757" y="1487"/>
                </a:cubicBezTo>
                <a:cubicBezTo>
                  <a:pt x="2757" y="1487"/>
                  <a:pt x="2443" y="1870"/>
                  <a:pt x="2595" y="2273"/>
                </a:cubicBezTo>
                <a:close/>
                <a:moveTo>
                  <a:pt x="609" y="1510"/>
                </a:moveTo>
                <a:cubicBezTo>
                  <a:pt x="541" y="1510"/>
                  <a:pt x="487" y="1565"/>
                  <a:pt x="487" y="1632"/>
                </a:cubicBezTo>
                <a:cubicBezTo>
                  <a:pt x="487" y="1700"/>
                  <a:pt x="541" y="1755"/>
                  <a:pt x="609" y="1755"/>
                </a:cubicBezTo>
                <a:cubicBezTo>
                  <a:pt x="677" y="1755"/>
                  <a:pt x="732" y="1700"/>
                  <a:pt x="732" y="1632"/>
                </a:cubicBezTo>
                <a:cubicBezTo>
                  <a:pt x="732" y="1565"/>
                  <a:pt x="677" y="1510"/>
                  <a:pt x="609" y="1510"/>
                </a:cubicBezTo>
                <a:close/>
                <a:moveTo>
                  <a:pt x="1781" y="1362"/>
                </a:moveTo>
                <a:cubicBezTo>
                  <a:pt x="1781" y="1362"/>
                  <a:pt x="1989" y="1389"/>
                  <a:pt x="2100" y="1491"/>
                </a:cubicBezTo>
                <a:cubicBezTo>
                  <a:pt x="2147" y="1565"/>
                  <a:pt x="2082" y="1690"/>
                  <a:pt x="2082" y="1690"/>
                </a:cubicBezTo>
                <a:lnTo>
                  <a:pt x="1781" y="1362"/>
                </a:lnTo>
                <a:close/>
                <a:moveTo>
                  <a:pt x="866" y="960"/>
                </a:moveTo>
                <a:cubicBezTo>
                  <a:pt x="866" y="960"/>
                  <a:pt x="1055" y="737"/>
                  <a:pt x="1458" y="788"/>
                </a:cubicBezTo>
                <a:cubicBezTo>
                  <a:pt x="1439" y="844"/>
                  <a:pt x="1393" y="922"/>
                  <a:pt x="1647" y="1214"/>
                </a:cubicBezTo>
                <a:cubicBezTo>
                  <a:pt x="1337" y="876"/>
                  <a:pt x="866" y="960"/>
                  <a:pt x="866" y="960"/>
                </a:cubicBezTo>
                <a:close/>
                <a:moveTo>
                  <a:pt x="1379" y="613"/>
                </a:moveTo>
                <a:cubicBezTo>
                  <a:pt x="1459" y="366"/>
                  <a:pt x="995" y="166"/>
                  <a:pt x="1377" y="0"/>
                </a:cubicBezTo>
                <a:cubicBezTo>
                  <a:pt x="1304" y="142"/>
                  <a:pt x="1363" y="228"/>
                  <a:pt x="1404" y="276"/>
                </a:cubicBezTo>
                <a:cubicBezTo>
                  <a:pt x="1626" y="460"/>
                  <a:pt x="1414" y="613"/>
                  <a:pt x="1379" y="613"/>
                </a:cubicBezTo>
                <a:close/>
                <a:moveTo>
                  <a:pt x="1153" y="734"/>
                </a:moveTo>
                <a:cubicBezTo>
                  <a:pt x="1206" y="569"/>
                  <a:pt x="895" y="435"/>
                  <a:pt x="1151" y="323"/>
                </a:cubicBezTo>
                <a:cubicBezTo>
                  <a:pt x="1102" y="418"/>
                  <a:pt x="1142" y="476"/>
                  <a:pt x="1169" y="508"/>
                </a:cubicBezTo>
                <a:cubicBezTo>
                  <a:pt x="1318" y="631"/>
                  <a:pt x="1176" y="734"/>
                  <a:pt x="1153" y="734"/>
                </a:cubicBezTo>
                <a:close/>
                <a:moveTo>
                  <a:pt x="1381" y="2565"/>
                </a:moveTo>
                <a:cubicBezTo>
                  <a:pt x="645" y="2565"/>
                  <a:pt x="45" y="2462"/>
                  <a:pt x="0" y="2333"/>
                </a:cubicBezTo>
                <a:cubicBezTo>
                  <a:pt x="2762" y="2333"/>
                  <a:pt x="2762" y="2333"/>
                  <a:pt x="2762" y="2333"/>
                </a:cubicBezTo>
                <a:cubicBezTo>
                  <a:pt x="2717" y="2462"/>
                  <a:pt x="2117" y="2565"/>
                  <a:pt x="1381" y="2565"/>
                </a:cubicBezTo>
                <a:close/>
                <a:moveTo>
                  <a:pt x="2156" y="2721"/>
                </a:moveTo>
                <a:cubicBezTo>
                  <a:pt x="602" y="2721"/>
                  <a:pt x="602" y="2721"/>
                  <a:pt x="602" y="2721"/>
                </a:cubicBezTo>
                <a:cubicBezTo>
                  <a:pt x="602" y="2610"/>
                  <a:pt x="602" y="2610"/>
                  <a:pt x="602" y="2610"/>
                </a:cubicBezTo>
                <a:cubicBezTo>
                  <a:pt x="2156" y="2610"/>
                  <a:pt x="2156" y="2610"/>
                  <a:pt x="2156" y="2610"/>
                </a:cubicBezTo>
                <a:lnTo>
                  <a:pt x="2156" y="272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5" name="食物"/>
          <p:cNvSpPr/>
          <p:nvPr/>
        </p:nvSpPr>
        <p:spPr bwMode="auto">
          <a:xfrm>
            <a:off x="2901315" y="1324610"/>
            <a:ext cx="664845" cy="664845"/>
          </a:xfrm>
          <a:custGeom>
            <a:avLst/>
            <a:gdLst>
              <a:gd name="T0" fmla="*/ 425907 w 2828"/>
              <a:gd name="T1" fmla="*/ 1719822 h 2699"/>
              <a:gd name="T2" fmla="*/ 1414598 w 2828"/>
              <a:gd name="T3" fmla="*/ 1719822 h 2699"/>
              <a:gd name="T4" fmla="*/ 1414598 w 2828"/>
              <a:gd name="T5" fmla="*/ 1649092 h 2699"/>
              <a:gd name="T6" fmla="*/ 425907 w 2828"/>
              <a:gd name="T7" fmla="*/ 1649092 h 2699"/>
              <a:gd name="T8" fmla="*/ 425907 w 2828"/>
              <a:gd name="T9" fmla="*/ 1719822 h 2699"/>
              <a:gd name="T10" fmla="*/ 42018 w 2828"/>
              <a:gd name="T11" fmla="*/ 1472586 h 2699"/>
              <a:gd name="T12" fmla="*/ 921207 w 2828"/>
              <a:gd name="T13" fmla="*/ 1620418 h 2699"/>
              <a:gd name="T14" fmla="*/ 1800397 w 2828"/>
              <a:gd name="T15" fmla="*/ 1472586 h 2699"/>
              <a:gd name="T16" fmla="*/ 42018 w 2828"/>
              <a:gd name="T17" fmla="*/ 1472586 h 2699"/>
              <a:gd name="T18" fmla="*/ 1198143 w 2828"/>
              <a:gd name="T19" fmla="*/ 1436902 h 2699"/>
              <a:gd name="T20" fmla="*/ 1547654 w 2828"/>
              <a:gd name="T21" fmla="*/ 1175010 h 2699"/>
              <a:gd name="T22" fmla="*/ 1662248 w 2828"/>
              <a:gd name="T23" fmla="*/ 1247014 h 2699"/>
              <a:gd name="T24" fmla="*/ 1790211 w 2828"/>
              <a:gd name="T25" fmla="*/ 1118936 h 2699"/>
              <a:gd name="T26" fmla="*/ 1674344 w 2828"/>
              <a:gd name="T27" fmla="*/ 992131 h 2699"/>
              <a:gd name="T28" fmla="*/ 1683893 w 2828"/>
              <a:gd name="T29" fmla="*/ 941792 h 2699"/>
              <a:gd name="T30" fmla="*/ 1555930 w 2828"/>
              <a:gd name="T31" fmla="*/ 813713 h 2699"/>
              <a:gd name="T32" fmla="*/ 1427967 w 2828"/>
              <a:gd name="T33" fmla="*/ 941792 h 2699"/>
              <a:gd name="T34" fmla="*/ 1462345 w 2828"/>
              <a:gd name="T35" fmla="*/ 1029089 h 2699"/>
              <a:gd name="T36" fmla="*/ 1066360 w 2828"/>
              <a:gd name="T37" fmla="*/ 917578 h 2699"/>
              <a:gd name="T38" fmla="*/ 659551 w 2828"/>
              <a:gd name="T39" fmla="*/ 318604 h 2699"/>
              <a:gd name="T40" fmla="*/ 32468 w 2828"/>
              <a:gd name="T41" fmla="*/ 1304363 h 2699"/>
              <a:gd name="T42" fmla="*/ 299217 w 2828"/>
              <a:gd name="T43" fmla="*/ 1436902 h 2699"/>
              <a:gd name="T44" fmla="*/ 1198143 w 2828"/>
              <a:gd name="T45" fmla="*/ 1436902 h 2699"/>
              <a:gd name="T46" fmla="*/ 776055 w 2828"/>
              <a:gd name="T47" fmla="*/ 662058 h 2699"/>
              <a:gd name="T48" fmla="*/ 1403138 w 2828"/>
              <a:gd name="T49" fmla="*/ 1118936 h 2699"/>
              <a:gd name="T50" fmla="*/ 940943 w 2828"/>
              <a:gd name="T51" fmla="*/ 1048206 h 2699"/>
              <a:gd name="T52" fmla="*/ 776055 w 2828"/>
              <a:gd name="T53" fmla="*/ 662058 h 2699"/>
              <a:gd name="T54" fmla="*/ 56024 w 2828"/>
              <a:gd name="T55" fmla="*/ 1164815 h 2699"/>
              <a:gd name="T56" fmla="*/ 464105 w 2828"/>
              <a:gd name="T57" fmla="*/ 925225 h 2699"/>
              <a:gd name="T58" fmla="*/ 588885 w 2828"/>
              <a:gd name="T59" fmla="*/ 376589 h 2699"/>
              <a:gd name="T60" fmla="*/ 192900 w 2828"/>
              <a:gd name="T61" fmla="*/ 690095 h 2699"/>
              <a:gd name="T62" fmla="*/ 56024 w 2828"/>
              <a:gd name="T63" fmla="*/ 1164815 h 2699"/>
              <a:gd name="T64" fmla="*/ 276299 w 2828"/>
              <a:gd name="T65" fmla="*/ 748718 h 2699"/>
              <a:gd name="T66" fmla="*/ 408718 w 2828"/>
              <a:gd name="T67" fmla="*/ 687546 h 2699"/>
              <a:gd name="T68" fmla="*/ 368610 w 2828"/>
              <a:gd name="T69" fmla="*/ 847485 h 2699"/>
              <a:gd name="T70" fmla="*/ 231098 w 2828"/>
              <a:gd name="T71" fmla="*/ 895276 h 2699"/>
              <a:gd name="T72" fmla="*/ 276299 w 2828"/>
              <a:gd name="T73" fmla="*/ 748718 h 2699"/>
              <a:gd name="T74" fmla="*/ 1110924 w 2828"/>
              <a:gd name="T75" fmla="*/ 467710 h 2699"/>
              <a:gd name="T76" fmla="*/ 1111561 w 2828"/>
              <a:gd name="T77" fmla="*/ 205818 h 2699"/>
              <a:gd name="T78" fmla="*/ 1100101 w 2828"/>
              <a:gd name="T79" fmla="*/ 323701 h 2699"/>
              <a:gd name="T80" fmla="*/ 1110924 w 2828"/>
              <a:gd name="T81" fmla="*/ 467710 h 2699"/>
              <a:gd name="T82" fmla="*/ 966408 w 2828"/>
              <a:gd name="T83" fmla="*/ 390608 h 2699"/>
              <a:gd name="T84" fmla="*/ 968318 w 2828"/>
              <a:gd name="T85" fmla="*/ 0 h 2699"/>
              <a:gd name="T86" fmla="*/ 950492 w 2828"/>
              <a:gd name="T87" fmla="*/ 175869 h 2699"/>
              <a:gd name="T88" fmla="*/ 966408 w 2828"/>
              <a:gd name="T89" fmla="*/ 390608 h 2699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2828" h="2699">
                <a:moveTo>
                  <a:pt x="669" y="2699"/>
                </a:moveTo>
                <a:cubicBezTo>
                  <a:pt x="2222" y="2699"/>
                  <a:pt x="2222" y="2699"/>
                  <a:pt x="2222" y="2699"/>
                </a:cubicBezTo>
                <a:cubicBezTo>
                  <a:pt x="2222" y="2588"/>
                  <a:pt x="2222" y="2588"/>
                  <a:pt x="2222" y="2588"/>
                </a:cubicBezTo>
                <a:cubicBezTo>
                  <a:pt x="669" y="2588"/>
                  <a:pt x="669" y="2588"/>
                  <a:pt x="669" y="2588"/>
                </a:cubicBezTo>
                <a:lnTo>
                  <a:pt x="669" y="2699"/>
                </a:lnTo>
                <a:close/>
                <a:moveTo>
                  <a:pt x="66" y="2311"/>
                </a:moveTo>
                <a:cubicBezTo>
                  <a:pt x="111" y="2440"/>
                  <a:pt x="711" y="2543"/>
                  <a:pt x="1447" y="2543"/>
                </a:cubicBezTo>
                <a:cubicBezTo>
                  <a:pt x="2183" y="2543"/>
                  <a:pt x="2783" y="2440"/>
                  <a:pt x="2828" y="2311"/>
                </a:cubicBezTo>
                <a:lnTo>
                  <a:pt x="66" y="2311"/>
                </a:lnTo>
                <a:close/>
                <a:moveTo>
                  <a:pt x="1882" y="2255"/>
                </a:moveTo>
                <a:cubicBezTo>
                  <a:pt x="2068" y="2168"/>
                  <a:pt x="2254" y="2036"/>
                  <a:pt x="2431" y="1844"/>
                </a:cubicBezTo>
                <a:cubicBezTo>
                  <a:pt x="2464" y="1911"/>
                  <a:pt x="2532" y="1957"/>
                  <a:pt x="2611" y="1957"/>
                </a:cubicBezTo>
                <a:cubicBezTo>
                  <a:pt x="2722" y="1957"/>
                  <a:pt x="2812" y="1867"/>
                  <a:pt x="2812" y="1756"/>
                </a:cubicBezTo>
                <a:cubicBezTo>
                  <a:pt x="2812" y="1651"/>
                  <a:pt x="2732" y="1566"/>
                  <a:pt x="2630" y="1557"/>
                </a:cubicBezTo>
                <a:cubicBezTo>
                  <a:pt x="2640" y="1532"/>
                  <a:pt x="2645" y="1506"/>
                  <a:pt x="2645" y="1478"/>
                </a:cubicBezTo>
                <a:cubicBezTo>
                  <a:pt x="2645" y="1367"/>
                  <a:pt x="2555" y="1277"/>
                  <a:pt x="2444" y="1277"/>
                </a:cubicBezTo>
                <a:cubicBezTo>
                  <a:pt x="2333" y="1277"/>
                  <a:pt x="2243" y="1367"/>
                  <a:pt x="2243" y="1478"/>
                </a:cubicBezTo>
                <a:cubicBezTo>
                  <a:pt x="2243" y="1531"/>
                  <a:pt x="2264" y="1579"/>
                  <a:pt x="2297" y="1615"/>
                </a:cubicBezTo>
                <a:cubicBezTo>
                  <a:pt x="2132" y="1657"/>
                  <a:pt x="1902" y="1604"/>
                  <a:pt x="1675" y="1440"/>
                </a:cubicBezTo>
                <a:cubicBezTo>
                  <a:pt x="1456" y="1222"/>
                  <a:pt x="1491" y="859"/>
                  <a:pt x="1036" y="500"/>
                </a:cubicBezTo>
                <a:cubicBezTo>
                  <a:pt x="1022" y="494"/>
                  <a:pt x="1362" y="1548"/>
                  <a:pt x="51" y="2047"/>
                </a:cubicBezTo>
                <a:cubicBezTo>
                  <a:pt x="60" y="2052"/>
                  <a:pt x="220" y="2160"/>
                  <a:pt x="470" y="2255"/>
                </a:cubicBezTo>
                <a:lnTo>
                  <a:pt x="1882" y="2255"/>
                </a:lnTo>
                <a:close/>
                <a:moveTo>
                  <a:pt x="1219" y="1039"/>
                </a:moveTo>
                <a:cubicBezTo>
                  <a:pt x="1219" y="1039"/>
                  <a:pt x="1348" y="1696"/>
                  <a:pt x="2204" y="1756"/>
                </a:cubicBezTo>
                <a:cubicBezTo>
                  <a:pt x="2176" y="1779"/>
                  <a:pt x="1764" y="1830"/>
                  <a:pt x="1478" y="1645"/>
                </a:cubicBezTo>
                <a:cubicBezTo>
                  <a:pt x="1136" y="1335"/>
                  <a:pt x="1219" y="1039"/>
                  <a:pt x="1219" y="1039"/>
                </a:cubicBezTo>
                <a:close/>
                <a:moveTo>
                  <a:pt x="88" y="1828"/>
                </a:moveTo>
                <a:cubicBezTo>
                  <a:pt x="177" y="1883"/>
                  <a:pt x="502" y="1776"/>
                  <a:pt x="729" y="1452"/>
                </a:cubicBezTo>
                <a:cubicBezTo>
                  <a:pt x="1016" y="1022"/>
                  <a:pt x="1013" y="646"/>
                  <a:pt x="925" y="591"/>
                </a:cubicBezTo>
                <a:cubicBezTo>
                  <a:pt x="837" y="537"/>
                  <a:pt x="539" y="709"/>
                  <a:pt x="303" y="1083"/>
                </a:cubicBezTo>
                <a:cubicBezTo>
                  <a:pt x="76" y="1407"/>
                  <a:pt x="0" y="1774"/>
                  <a:pt x="88" y="1828"/>
                </a:cubicBezTo>
                <a:close/>
                <a:moveTo>
                  <a:pt x="434" y="1175"/>
                </a:moveTo>
                <a:cubicBezTo>
                  <a:pt x="511" y="1085"/>
                  <a:pt x="612" y="1064"/>
                  <a:pt x="642" y="1079"/>
                </a:cubicBezTo>
                <a:cubicBezTo>
                  <a:pt x="672" y="1094"/>
                  <a:pt x="656" y="1239"/>
                  <a:pt x="579" y="1330"/>
                </a:cubicBezTo>
                <a:cubicBezTo>
                  <a:pt x="501" y="1420"/>
                  <a:pt x="392" y="1421"/>
                  <a:pt x="363" y="1405"/>
                </a:cubicBezTo>
                <a:cubicBezTo>
                  <a:pt x="332" y="1390"/>
                  <a:pt x="357" y="1265"/>
                  <a:pt x="434" y="1175"/>
                </a:cubicBezTo>
                <a:close/>
                <a:moveTo>
                  <a:pt x="1745" y="734"/>
                </a:moveTo>
                <a:cubicBezTo>
                  <a:pt x="1691" y="569"/>
                  <a:pt x="2002" y="435"/>
                  <a:pt x="1746" y="323"/>
                </a:cubicBezTo>
                <a:cubicBezTo>
                  <a:pt x="1795" y="418"/>
                  <a:pt x="1756" y="476"/>
                  <a:pt x="1728" y="508"/>
                </a:cubicBezTo>
                <a:cubicBezTo>
                  <a:pt x="1579" y="631"/>
                  <a:pt x="1722" y="734"/>
                  <a:pt x="1745" y="734"/>
                </a:cubicBezTo>
                <a:close/>
                <a:moveTo>
                  <a:pt x="1518" y="613"/>
                </a:moveTo>
                <a:cubicBezTo>
                  <a:pt x="1438" y="366"/>
                  <a:pt x="1902" y="166"/>
                  <a:pt x="1521" y="0"/>
                </a:cubicBezTo>
                <a:cubicBezTo>
                  <a:pt x="1593" y="142"/>
                  <a:pt x="1534" y="228"/>
                  <a:pt x="1493" y="276"/>
                </a:cubicBezTo>
                <a:cubicBezTo>
                  <a:pt x="1271" y="460"/>
                  <a:pt x="1484" y="613"/>
                  <a:pt x="1518" y="613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6" name="面包"/>
          <p:cNvSpPr/>
          <p:nvPr/>
        </p:nvSpPr>
        <p:spPr bwMode="auto">
          <a:xfrm>
            <a:off x="4369435" y="1453515"/>
            <a:ext cx="621665" cy="621665"/>
          </a:xfrm>
          <a:custGeom>
            <a:avLst/>
            <a:gdLst>
              <a:gd name="T0" fmla="*/ 441572 w 3959"/>
              <a:gd name="T1" fmla="*/ 1648923 h 3910"/>
              <a:gd name="T2" fmla="*/ 45476 w 3959"/>
              <a:gd name="T3" fmla="*/ 1566159 h 3910"/>
              <a:gd name="T4" fmla="*/ 89588 w 3959"/>
              <a:gd name="T5" fmla="*/ 1131418 h 3910"/>
              <a:gd name="T6" fmla="*/ 504329 w 3959"/>
              <a:gd name="T7" fmla="*/ 1190080 h 3910"/>
              <a:gd name="T8" fmla="*/ 166897 w 3959"/>
              <a:gd name="T9" fmla="*/ 944970 h 3910"/>
              <a:gd name="T10" fmla="*/ 245571 w 3959"/>
              <a:gd name="T11" fmla="*/ 803543 h 3910"/>
              <a:gd name="T12" fmla="*/ 851312 w 3959"/>
              <a:gd name="T13" fmla="*/ 902224 h 3910"/>
              <a:gd name="T14" fmla="*/ 422927 w 3959"/>
              <a:gd name="T15" fmla="*/ 594358 h 3910"/>
              <a:gd name="T16" fmla="*/ 1156001 w 3959"/>
              <a:gd name="T17" fmla="*/ 550247 h 3910"/>
              <a:gd name="T18" fmla="*/ 832667 w 3959"/>
              <a:gd name="T19" fmla="*/ 319689 h 3910"/>
              <a:gd name="T20" fmla="*/ 1374286 w 3959"/>
              <a:gd name="T21" fmla="*/ 298771 h 3910"/>
              <a:gd name="T22" fmla="*/ 1155092 w 3959"/>
              <a:gd name="T23" fmla="*/ 97316 h 3910"/>
              <a:gd name="T24" fmla="*/ 1758559 w 3959"/>
              <a:gd name="T25" fmla="*/ 267393 h 3910"/>
              <a:gd name="T26" fmla="*/ 441572 w 3959"/>
              <a:gd name="T27" fmla="*/ 1648923 h 391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959" h="3910">
                <a:moveTo>
                  <a:pt x="971" y="3626"/>
                </a:moveTo>
                <a:cubicBezTo>
                  <a:pt x="161" y="3910"/>
                  <a:pt x="100" y="3444"/>
                  <a:pt x="100" y="3444"/>
                </a:cubicBezTo>
                <a:cubicBezTo>
                  <a:pt x="100" y="3444"/>
                  <a:pt x="0" y="3082"/>
                  <a:pt x="197" y="2488"/>
                </a:cubicBezTo>
                <a:cubicBezTo>
                  <a:pt x="435" y="2418"/>
                  <a:pt x="747" y="2414"/>
                  <a:pt x="1109" y="2617"/>
                </a:cubicBezTo>
                <a:cubicBezTo>
                  <a:pt x="895" y="2139"/>
                  <a:pt x="615" y="2040"/>
                  <a:pt x="367" y="2078"/>
                </a:cubicBezTo>
                <a:cubicBezTo>
                  <a:pt x="416" y="1978"/>
                  <a:pt x="474" y="1875"/>
                  <a:pt x="540" y="1767"/>
                </a:cubicBezTo>
                <a:cubicBezTo>
                  <a:pt x="864" y="1659"/>
                  <a:pt x="1383" y="1591"/>
                  <a:pt x="1872" y="1984"/>
                </a:cubicBezTo>
                <a:cubicBezTo>
                  <a:pt x="1827" y="1380"/>
                  <a:pt x="1249" y="1291"/>
                  <a:pt x="930" y="1307"/>
                </a:cubicBezTo>
                <a:cubicBezTo>
                  <a:pt x="1200" y="1129"/>
                  <a:pt x="1905" y="862"/>
                  <a:pt x="2542" y="1210"/>
                </a:cubicBezTo>
                <a:cubicBezTo>
                  <a:pt x="2380" y="850"/>
                  <a:pt x="2051" y="738"/>
                  <a:pt x="1831" y="703"/>
                </a:cubicBezTo>
                <a:cubicBezTo>
                  <a:pt x="2111" y="578"/>
                  <a:pt x="2350" y="200"/>
                  <a:pt x="3022" y="657"/>
                </a:cubicBezTo>
                <a:cubicBezTo>
                  <a:pt x="2874" y="402"/>
                  <a:pt x="2707" y="270"/>
                  <a:pt x="2540" y="214"/>
                </a:cubicBezTo>
                <a:cubicBezTo>
                  <a:pt x="3172" y="0"/>
                  <a:pt x="3767" y="5"/>
                  <a:pt x="3867" y="588"/>
                </a:cubicBezTo>
                <a:cubicBezTo>
                  <a:pt x="3959" y="1479"/>
                  <a:pt x="1417" y="3485"/>
                  <a:pt x="971" y="362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7" name="甜筒"/>
          <p:cNvSpPr/>
          <p:nvPr/>
        </p:nvSpPr>
        <p:spPr bwMode="auto">
          <a:xfrm>
            <a:off x="5661025" y="1375410"/>
            <a:ext cx="567690" cy="814070"/>
          </a:xfrm>
          <a:custGeom>
            <a:avLst/>
            <a:gdLst>
              <a:gd name="T0" fmla="*/ 746378 w 2222"/>
              <a:gd name="T1" fmla="*/ 576337 h 3430"/>
              <a:gd name="T2" fmla="*/ 974701 w 2222"/>
              <a:gd name="T3" fmla="*/ 285544 h 3430"/>
              <a:gd name="T4" fmla="*/ 1166282 w 2222"/>
              <a:gd name="T5" fmla="*/ 574762 h 3430"/>
              <a:gd name="T6" fmla="*/ 746378 w 2222"/>
              <a:gd name="T7" fmla="*/ 576337 h 3430"/>
              <a:gd name="T8" fmla="*/ 626706 w 2222"/>
              <a:gd name="T9" fmla="*/ 543793 h 3430"/>
              <a:gd name="T10" fmla="*/ 379488 w 2222"/>
              <a:gd name="T11" fmla="*/ 171116 h 3430"/>
              <a:gd name="T12" fmla="*/ 632480 w 2222"/>
              <a:gd name="T13" fmla="*/ 0 h 3430"/>
              <a:gd name="T14" fmla="*/ 905417 w 2222"/>
              <a:gd name="T15" fmla="*/ 272946 h 3430"/>
              <a:gd name="T16" fmla="*/ 626706 w 2222"/>
              <a:gd name="T17" fmla="*/ 543793 h 3430"/>
              <a:gd name="T18" fmla="*/ 563196 w 2222"/>
              <a:gd name="T19" fmla="*/ 490779 h 3430"/>
              <a:gd name="T20" fmla="*/ 547974 w 2222"/>
              <a:gd name="T21" fmla="*/ 572138 h 3430"/>
              <a:gd name="T22" fmla="*/ 14172 w 2222"/>
              <a:gd name="T23" fmla="*/ 578437 h 3430"/>
              <a:gd name="T24" fmla="*/ 0 w 2222"/>
              <a:gd name="T25" fmla="*/ 490779 h 3430"/>
              <a:gd name="T26" fmla="*/ 281335 w 2222"/>
              <a:gd name="T27" fmla="*/ 208909 h 3430"/>
              <a:gd name="T28" fmla="*/ 563196 w 2222"/>
              <a:gd name="T29" fmla="*/ 490779 h 3430"/>
              <a:gd name="T30" fmla="*/ 581041 w 2222"/>
              <a:gd name="T31" fmla="*/ 1422471 h 3430"/>
              <a:gd name="T32" fmla="*/ 607285 w 2222"/>
              <a:gd name="T33" fmla="*/ 1323790 h 3430"/>
              <a:gd name="T34" fmla="*/ 509133 w 2222"/>
              <a:gd name="T35" fmla="*/ 1297546 h 3430"/>
              <a:gd name="T36" fmla="*/ 371615 w 2222"/>
              <a:gd name="T37" fmla="*/ 1376805 h 3430"/>
              <a:gd name="T38" fmla="*/ 315977 w 2222"/>
              <a:gd name="T39" fmla="*/ 1266577 h 3430"/>
              <a:gd name="T40" fmla="*/ 544825 w 2222"/>
              <a:gd name="T41" fmla="*/ 1134303 h 3430"/>
              <a:gd name="T42" fmla="*/ 571594 w 2222"/>
              <a:gd name="T43" fmla="*/ 1035622 h 3430"/>
              <a:gd name="T44" fmla="*/ 472916 w 2222"/>
              <a:gd name="T45" fmla="*/ 1009377 h 3430"/>
              <a:gd name="T46" fmla="*/ 250892 w 2222"/>
              <a:gd name="T47" fmla="*/ 1137452 h 3430"/>
              <a:gd name="T48" fmla="*/ 195255 w 2222"/>
              <a:gd name="T49" fmla="*/ 1027224 h 3430"/>
              <a:gd name="T50" fmla="*/ 509133 w 2222"/>
              <a:gd name="T51" fmla="*/ 845609 h 3430"/>
              <a:gd name="T52" fmla="*/ 535377 w 2222"/>
              <a:gd name="T53" fmla="*/ 747453 h 3430"/>
              <a:gd name="T54" fmla="*/ 436700 w 2222"/>
              <a:gd name="T55" fmla="*/ 721209 h 3430"/>
              <a:gd name="T56" fmla="*/ 130170 w 2222"/>
              <a:gd name="T57" fmla="*/ 898099 h 3430"/>
              <a:gd name="T58" fmla="*/ 5249 w 2222"/>
              <a:gd name="T59" fmla="*/ 650347 h 3430"/>
              <a:gd name="T60" fmla="*/ 1156834 w 2222"/>
              <a:gd name="T61" fmla="*/ 650347 h 3430"/>
              <a:gd name="T62" fmla="*/ 585241 w 2222"/>
              <a:gd name="T63" fmla="*/ 1800397 h 3430"/>
              <a:gd name="T64" fmla="*/ 436700 w 2222"/>
              <a:gd name="T65" fmla="*/ 1505405 h 3430"/>
              <a:gd name="T66" fmla="*/ 581041 w 2222"/>
              <a:gd name="T67" fmla="*/ 1422471 h 343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222" h="3430">
                <a:moveTo>
                  <a:pt x="1422" y="1098"/>
                </a:moveTo>
                <a:cubicBezTo>
                  <a:pt x="1567" y="1054"/>
                  <a:pt x="1842" y="963"/>
                  <a:pt x="1857" y="544"/>
                </a:cubicBezTo>
                <a:cubicBezTo>
                  <a:pt x="2074" y="618"/>
                  <a:pt x="2222" y="851"/>
                  <a:pt x="2222" y="1095"/>
                </a:cubicBezTo>
                <a:cubicBezTo>
                  <a:pt x="2222" y="1095"/>
                  <a:pt x="1732" y="1100"/>
                  <a:pt x="1422" y="1098"/>
                </a:cubicBezTo>
                <a:close/>
                <a:moveTo>
                  <a:pt x="1194" y="1036"/>
                </a:moveTo>
                <a:cubicBezTo>
                  <a:pt x="1260" y="790"/>
                  <a:pt x="1189" y="376"/>
                  <a:pt x="723" y="326"/>
                </a:cubicBezTo>
                <a:cubicBezTo>
                  <a:pt x="800" y="135"/>
                  <a:pt x="987" y="0"/>
                  <a:pt x="1205" y="0"/>
                </a:cubicBezTo>
                <a:cubicBezTo>
                  <a:pt x="1493" y="0"/>
                  <a:pt x="1725" y="233"/>
                  <a:pt x="1725" y="520"/>
                </a:cubicBezTo>
                <a:cubicBezTo>
                  <a:pt x="1725" y="807"/>
                  <a:pt x="1481" y="1036"/>
                  <a:pt x="1194" y="1036"/>
                </a:cubicBezTo>
                <a:close/>
                <a:moveTo>
                  <a:pt x="1073" y="935"/>
                </a:moveTo>
                <a:cubicBezTo>
                  <a:pt x="1073" y="996"/>
                  <a:pt x="1063" y="1035"/>
                  <a:pt x="1044" y="1090"/>
                </a:cubicBezTo>
                <a:cubicBezTo>
                  <a:pt x="1039" y="1104"/>
                  <a:pt x="27" y="1102"/>
                  <a:pt x="27" y="1102"/>
                </a:cubicBezTo>
                <a:cubicBezTo>
                  <a:pt x="9" y="1049"/>
                  <a:pt x="0" y="993"/>
                  <a:pt x="0" y="935"/>
                </a:cubicBezTo>
                <a:cubicBezTo>
                  <a:pt x="0" y="639"/>
                  <a:pt x="240" y="398"/>
                  <a:pt x="536" y="398"/>
                </a:cubicBezTo>
                <a:cubicBezTo>
                  <a:pt x="833" y="398"/>
                  <a:pt x="1073" y="639"/>
                  <a:pt x="1073" y="935"/>
                </a:cubicBezTo>
                <a:close/>
                <a:moveTo>
                  <a:pt x="1107" y="2710"/>
                </a:moveTo>
                <a:cubicBezTo>
                  <a:pt x="1173" y="2672"/>
                  <a:pt x="1195" y="2588"/>
                  <a:pt x="1157" y="2522"/>
                </a:cubicBezTo>
                <a:cubicBezTo>
                  <a:pt x="1119" y="2457"/>
                  <a:pt x="1035" y="2434"/>
                  <a:pt x="970" y="2472"/>
                </a:cubicBezTo>
                <a:cubicBezTo>
                  <a:pt x="708" y="2623"/>
                  <a:pt x="708" y="2623"/>
                  <a:pt x="708" y="2623"/>
                </a:cubicBezTo>
                <a:cubicBezTo>
                  <a:pt x="602" y="2413"/>
                  <a:pt x="602" y="2413"/>
                  <a:pt x="602" y="2413"/>
                </a:cubicBezTo>
                <a:cubicBezTo>
                  <a:pt x="1038" y="2161"/>
                  <a:pt x="1038" y="2161"/>
                  <a:pt x="1038" y="2161"/>
                </a:cubicBezTo>
                <a:cubicBezTo>
                  <a:pt x="1104" y="2123"/>
                  <a:pt x="1126" y="2039"/>
                  <a:pt x="1089" y="1973"/>
                </a:cubicBezTo>
                <a:cubicBezTo>
                  <a:pt x="1051" y="1907"/>
                  <a:pt x="967" y="1885"/>
                  <a:pt x="901" y="1923"/>
                </a:cubicBezTo>
                <a:cubicBezTo>
                  <a:pt x="478" y="2167"/>
                  <a:pt x="478" y="2167"/>
                  <a:pt x="478" y="2167"/>
                </a:cubicBezTo>
                <a:cubicBezTo>
                  <a:pt x="372" y="1957"/>
                  <a:pt x="372" y="1957"/>
                  <a:pt x="372" y="1957"/>
                </a:cubicBezTo>
                <a:cubicBezTo>
                  <a:pt x="970" y="1611"/>
                  <a:pt x="970" y="1611"/>
                  <a:pt x="970" y="1611"/>
                </a:cubicBezTo>
                <a:cubicBezTo>
                  <a:pt x="1035" y="1574"/>
                  <a:pt x="1058" y="1490"/>
                  <a:pt x="1020" y="1424"/>
                </a:cubicBezTo>
                <a:cubicBezTo>
                  <a:pt x="982" y="1358"/>
                  <a:pt x="898" y="1336"/>
                  <a:pt x="832" y="1374"/>
                </a:cubicBezTo>
                <a:cubicBezTo>
                  <a:pt x="248" y="1711"/>
                  <a:pt x="248" y="1711"/>
                  <a:pt x="248" y="1711"/>
                </a:cubicBezTo>
                <a:cubicBezTo>
                  <a:pt x="10" y="1239"/>
                  <a:pt x="10" y="1239"/>
                  <a:pt x="10" y="1239"/>
                </a:cubicBezTo>
                <a:cubicBezTo>
                  <a:pt x="2204" y="1239"/>
                  <a:pt x="2204" y="1239"/>
                  <a:pt x="2204" y="1239"/>
                </a:cubicBezTo>
                <a:cubicBezTo>
                  <a:pt x="1115" y="3430"/>
                  <a:pt x="1115" y="3430"/>
                  <a:pt x="1115" y="3430"/>
                </a:cubicBezTo>
                <a:cubicBezTo>
                  <a:pt x="832" y="2868"/>
                  <a:pt x="832" y="2868"/>
                  <a:pt x="832" y="2868"/>
                </a:cubicBezTo>
                <a:lnTo>
                  <a:pt x="1107" y="271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汉堡"/>
          <p:cNvSpPr/>
          <p:nvPr/>
        </p:nvSpPr>
        <p:spPr bwMode="auto">
          <a:xfrm>
            <a:off x="7012305" y="1430655"/>
            <a:ext cx="691515" cy="691515"/>
          </a:xfrm>
          <a:custGeom>
            <a:avLst/>
            <a:gdLst>
              <a:gd name="T0" fmla="*/ 2147483646 w 6599"/>
              <a:gd name="T1" fmla="*/ 2147483646 h 4787"/>
              <a:gd name="T2" fmla="*/ 2147483646 w 6599"/>
              <a:gd name="T3" fmla="*/ 2147483646 h 4787"/>
              <a:gd name="T4" fmla="*/ 2147483646 w 6599"/>
              <a:gd name="T5" fmla="*/ 2147483646 h 4787"/>
              <a:gd name="T6" fmla="*/ 2147483646 w 6599"/>
              <a:gd name="T7" fmla="*/ 2147483646 h 4787"/>
              <a:gd name="T8" fmla="*/ 2147483646 w 6599"/>
              <a:gd name="T9" fmla="*/ 2147483646 h 4787"/>
              <a:gd name="T10" fmla="*/ 2147483646 w 6599"/>
              <a:gd name="T11" fmla="*/ 2147483646 h 4787"/>
              <a:gd name="T12" fmla="*/ 2147483646 w 6599"/>
              <a:gd name="T13" fmla="*/ 2147483646 h 4787"/>
              <a:gd name="T14" fmla="*/ 2147483646 w 6599"/>
              <a:gd name="T15" fmla="*/ 2147483646 h 4787"/>
              <a:gd name="T16" fmla="*/ 2147483646 w 6599"/>
              <a:gd name="T17" fmla="*/ 2147483646 h 4787"/>
              <a:gd name="T18" fmla="*/ 2147483646 w 6599"/>
              <a:gd name="T19" fmla="*/ 2147483646 h 4787"/>
              <a:gd name="T20" fmla="*/ 1275044011 w 6599"/>
              <a:gd name="T21" fmla="*/ 2147483646 h 4787"/>
              <a:gd name="T22" fmla="*/ 2147483646 w 6599"/>
              <a:gd name="T23" fmla="*/ 2147483646 h 4787"/>
              <a:gd name="T24" fmla="*/ 0 w 6599"/>
              <a:gd name="T25" fmla="*/ 2147483646 h 4787"/>
              <a:gd name="T26" fmla="*/ 2147483646 w 6599"/>
              <a:gd name="T27" fmla="*/ 2147483646 h 4787"/>
              <a:gd name="T28" fmla="*/ 433014958 w 6599"/>
              <a:gd name="T29" fmla="*/ 2147483646 h 4787"/>
              <a:gd name="T30" fmla="*/ 2147483646 w 6599"/>
              <a:gd name="T31" fmla="*/ 2147483646 h 4787"/>
              <a:gd name="T32" fmla="*/ 2147483646 w 6599"/>
              <a:gd name="T33" fmla="*/ 2147483646 h 4787"/>
              <a:gd name="T34" fmla="*/ 2147483646 w 6599"/>
              <a:gd name="T35" fmla="*/ 576779381 h 4787"/>
              <a:gd name="T36" fmla="*/ 2147483646 w 6599"/>
              <a:gd name="T37" fmla="*/ 2147483646 h 4787"/>
              <a:gd name="T38" fmla="*/ 2147483646 w 6599"/>
              <a:gd name="T39" fmla="*/ 2147483646 h 4787"/>
              <a:gd name="T40" fmla="*/ 2147483646 w 6599"/>
              <a:gd name="T41" fmla="*/ 2147483646 h 4787"/>
              <a:gd name="T42" fmla="*/ 2147483646 w 6599"/>
              <a:gd name="T43" fmla="*/ 2147483646 h 4787"/>
              <a:gd name="T44" fmla="*/ 2147483646 w 6599"/>
              <a:gd name="T45" fmla="*/ 2147483646 h 4787"/>
              <a:gd name="T46" fmla="*/ 2147483646 w 6599"/>
              <a:gd name="T47" fmla="*/ 2147483646 h 4787"/>
              <a:gd name="T48" fmla="*/ 2147483646 w 6599"/>
              <a:gd name="T49" fmla="*/ 2147483646 h 4787"/>
              <a:gd name="T50" fmla="*/ 2147483646 w 6599"/>
              <a:gd name="T51" fmla="*/ 2147483646 h 4787"/>
              <a:gd name="T52" fmla="*/ 2147483646 w 6599"/>
              <a:gd name="T53" fmla="*/ 2147483646 h 4787"/>
              <a:gd name="T54" fmla="*/ 2147483646 w 6599"/>
              <a:gd name="T55" fmla="*/ 2147483646 h 4787"/>
              <a:gd name="T56" fmla="*/ 2147483646 w 6599"/>
              <a:gd name="T57" fmla="*/ 2147483646 h 4787"/>
              <a:gd name="T58" fmla="*/ 2147483646 w 6599"/>
              <a:gd name="T59" fmla="*/ 2147483646 h 4787"/>
              <a:gd name="T60" fmla="*/ 2147483646 w 6599"/>
              <a:gd name="T61" fmla="*/ 2147483646 h 4787"/>
              <a:gd name="T62" fmla="*/ 2147483646 w 6599"/>
              <a:gd name="T63" fmla="*/ 2147483646 h 4787"/>
              <a:gd name="T64" fmla="*/ 2147483646 w 6599"/>
              <a:gd name="T65" fmla="*/ 2147483646 h 4787"/>
              <a:gd name="T66" fmla="*/ 2147483646 w 6599"/>
              <a:gd name="T67" fmla="*/ 2147483646 h 4787"/>
              <a:gd name="T68" fmla="*/ 2147483646 w 6599"/>
              <a:gd name="T69" fmla="*/ 2147483646 h 4787"/>
              <a:gd name="T70" fmla="*/ 2147483646 w 6599"/>
              <a:gd name="T71" fmla="*/ 2147483646 h 4787"/>
              <a:gd name="T72" fmla="*/ 2147483646 w 6599"/>
              <a:gd name="T73" fmla="*/ 2147483646 h 4787"/>
              <a:gd name="T74" fmla="*/ 2147483646 w 6599"/>
              <a:gd name="T75" fmla="*/ 2147483646 h 4787"/>
              <a:gd name="T76" fmla="*/ 2147483646 w 6599"/>
              <a:gd name="T77" fmla="*/ 2147483646 h 4787"/>
              <a:gd name="T78" fmla="*/ 2147483646 w 6599"/>
              <a:gd name="T79" fmla="*/ 2147483646 h 4787"/>
              <a:gd name="T80" fmla="*/ 2147483646 w 6599"/>
              <a:gd name="T81" fmla="*/ 2147483646 h 4787"/>
              <a:gd name="T82" fmla="*/ 2147483646 w 6599"/>
              <a:gd name="T83" fmla="*/ 2147483646 h 4787"/>
              <a:gd name="T84" fmla="*/ 2147483646 w 6599"/>
              <a:gd name="T85" fmla="*/ 2147483646 h 4787"/>
              <a:gd name="T86" fmla="*/ 2147483646 w 6599"/>
              <a:gd name="T87" fmla="*/ 2147483646 h 4787"/>
              <a:gd name="T88" fmla="*/ 2147483646 w 6599"/>
              <a:gd name="T89" fmla="*/ 2147483646 h 4787"/>
              <a:gd name="T90" fmla="*/ 2147483646 w 6599"/>
              <a:gd name="T91" fmla="*/ 2147483646 h 4787"/>
              <a:gd name="T92" fmla="*/ 2147483646 w 6599"/>
              <a:gd name="T93" fmla="*/ 2147483646 h 4787"/>
              <a:gd name="T94" fmla="*/ 2147483646 w 6599"/>
              <a:gd name="T95" fmla="*/ 2147483646 h 4787"/>
              <a:gd name="T96" fmla="*/ 2147483646 w 6599"/>
              <a:gd name="T97" fmla="*/ 2147483646 h 4787"/>
              <a:gd name="T98" fmla="*/ 2147483646 w 6599"/>
              <a:gd name="T99" fmla="*/ 2147483646 h 4787"/>
              <a:gd name="T100" fmla="*/ 2147483646 w 6599"/>
              <a:gd name="T101" fmla="*/ 2147483646 h 4787"/>
              <a:gd name="T102" fmla="*/ 2147483646 w 6599"/>
              <a:gd name="T103" fmla="*/ 2147483646 h 4787"/>
              <a:gd name="T104" fmla="*/ 2147483646 w 6599"/>
              <a:gd name="T105" fmla="*/ 2147483646 h 4787"/>
              <a:gd name="T106" fmla="*/ 2147483646 w 6599"/>
              <a:gd name="T107" fmla="*/ 2147483646 h 4787"/>
              <a:gd name="T108" fmla="*/ 2147483646 w 6599"/>
              <a:gd name="T109" fmla="*/ 2147483646 h 4787"/>
              <a:gd name="T110" fmla="*/ 2147483646 w 6599"/>
              <a:gd name="T111" fmla="*/ 2147483646 h 4787"/>
              <a:gd name="T112" fmla="*/ 2147483646 w 6599"/>
              <a:gd name="T113" fmla="*/ 2147483646 h 4787"/>
              <a:gd name="T114" fmla="*/ 2147483646 w 6599"/>
              <a:gd name="T115" fmla="*/ 2147483646 h 4787"/>
              <a:gd name="T116" fmla="*/ 2147483646 w 6599"/>
              <a:gd name="T117" fmla="*/ 2147483646 h 4787"/>
              <a:gd name="T118" fmla="*/ 2147483646 w 6599"/>
              <a:gd name="T119" fmla="*/ 2147483646 h 4787"/>
              <a:gd name="T120" fmla="*/ 2147483646 w 6599"/>
              <a:gd name="T121" fmla="*/ 2147483646 h 4787"/>
              <a:gd name="T122" fmla="*/ 2147483646 w 6599"/>
              <a:gd name="T123" fmla="*/ 2147483646 h 4787"/>
              <a:gd name="T124" fmla="*/ 2147483646 w 6599"/>
              <a:gd name="T125" fmla="*/ 2147483646 h 478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599" h="4787">
                <a:moveTo>
                  <a:pt x="3292" y="0"/>
                </a:moveTo>
                <a:lnTo>
                  <a:pt x="3292" y="0"/>
                </a:lnTo>
                <a:lnTo>
                  <a:pt x="3375" y="1"/>
                </a:lnTo>
                <a:lnTo>
                  <a:pt x="3458" y="2"/>
                </a:lnTo>
                <a:lnTo>
                  <a:pt x="3540" y="5"/>
                </a:lnTo>
                <a:lnTo>
                  <a:pt x="3622" y="11"/>
                </a:lnTo>
                <a:lnTo>
                  <a:pt x="3702" y="16"/>
                </a:lnTo>
                <a:lnTo>
                  <a:pt x="3783" y="24"/>
                </a:lnTo>
                <a:lnTo>
                  <a:pt x="3863" y="32"/>
                </a:lnTo>
                <a:lnTo>
                  <a:pt x="3942" y="42"/>
                </a:lnTo>
                <a:lnTo>
                  <a:pt x="4021" y="53"/>
                </a:lnTo>
                <a:lnTo>
                  <a:pt x="4098" y="65"/>
                </a:lnTo>
                <a:lnTo>
                  <a:pt x="4176" y="79"/>
                </a:lnTo>
                <a:lnTo>
                  <a:pt x="4252" y="94"/>
                </a:lnTo>
                <a:lnTo>
                  <a:pt x="4327" y="109"/>
                </a:lnTo>
                <a:lnTo>
                  <a:pt x="4402" y="127"/>
                </a:lnTo>
                <a:lnTo>
                  <a:pt x="4476" y="145"/>
                </a:lnTo>
                <a:lnTo>
                  <a:pt x="4549" y="164"/>
                </a:lnTo>
                <a:lnTo>
                  <a:pt x="4621" y="184"/>
                </a:lnTo>
                <a:lnTo>
                  <a:pt x="4693" y="206"/>
                </a:lnTo>
                <a:lnTo>
                  <a:pt x="4762" y="229"/>
                </a:lnTo>
                <a:lnTo>
                  <a:pt x="4832" y="252"/>
                </a:lnTo>
                <a:lnTo>
                  <a:pt x="4901" y="277"/>
                </a:lnTo>
                <a:lnTo>
                  <a:pt x="4968" y="303"/>
                </a:lnTo>
                <a:lnTo>
                  <a:pt x="5034" y="329"/>
                </a:lnTo>
                <a:lnTo>
                  <a:pt x="5100" y="357"/>
                </a:lnTo>
                <a:lnTo>
                  <a:pt x="5164" y="386"/>
                </a:lnTo>
                <a:lnTo>
                  <a:pt x="5227" y="415"/>
                </a:lnTo>
                <a:lnTo>
                  <a:pt x="5289" y="446"/>
                </a:lnTo>
                <a:lnTo>
                  <a:pt x="5349" y="477"/>
                </a:lnTo>
                <a:lnTo>
                  <a:pt x="5409" y="510"/>
                </a:lnTo>
                <a:lnTo>
                  <a:pt x="5467" y="544"/>
                </a:lnTo>
                <a:lnTo>
                  <a:pt x="5524" y="578"/>
                </a:lnTo>
                <a:lnTo>
                  <a:pt x="5579" y="612"/>
                </a:lnTo>
                <a:lnTo>
                  <a:pt x="5637" y="650"/>
                </a:lnTo>
                <a:lnTo>
                  <a:pt x="5692" y="688"/>
                </a:lnTo>
                <a:lnTo>
                  <a:pt x="5746" y="728"/>
                </a:lnTo>
                <a:lnTo>
                  <a:pt x="5799" y="768"/>
                </a:lnTo>
                <a:lnTo>
                  <a:pt x="5850" y="809"/>
                </a:lnTo>
                <a:lnTo>
                  <a:pt x="5900" y="851"/>
                </a:lnTo>
                <a:lnTo>
                  <a:pt x="5947" y="894"/>
                </a:lnTo>
                <a:lnTo>
                  <a:pt x="5994" y="937"/>
                </a:lnTo>
                <a:lnTo>
                  <a:pt x="6039" y="981"/>
                </a:lnTo>
                <a:lnTo>
                  <a:pt x="6082" y="1027"/>
                </a:lnTo>
                <a:lnTo>
                  <a:pt x="6124" y="1072"/>
                </a:lnTo>
                <a:lnTo>
                  <a:pt x="6164" y="1120"/>
                </a:lnTo>
                <a:lnTo>
                  <a:pt x="6203" y="1166"/>
                </a:lnTo>
                <a:lnTo>
                  <a:pt x="6239" y="1215"/>
                </a:lnTo>
                <a:lnTo>
                  <a:pt x="6275" y="1263"/>
                </a:lnTo>
                <a:lnTo>
                  <a:pt x="6308" y="1313"/>
                </a:lnTo>
                <a:lnTo>
                  <a:pt x="6339" y="1363"/>
                </a:lnTo>
                <a:lnTo>
                  <a:pt x="6368" y="1414"/>
                </a:lnTo>
                <a:lnTo>
                  <a:pt x="6396" y="1464"/>
                </a:lnTo>
                <a:lnTo>
                  <a:pt x="6422" y="1516"/>
                </a:lnTo>
                <a:lnTo>
                  <a:pt x="6445" y="1569"/>
                </a:lnTo>
                <a:lnTo>
                  <a:pt x="6467" y="1622"/>
                </a:lnTo>
                <a:lnTo>
                  <a:pt x="6487" y="1676"/>
                </a:lnTo>
                <a:lnTo>
                  <a:pt x="6506" y="1730"/>
                </a:lnTo>
                <a:lnTo>
                  <a:pt x="6521" y="1785"/>
                </a:lnTo>
                <a:lnTo>
                  <a:pt x="6535" y="1840"/>
                </a:lnTo>
                <a:lnTo>
                  <a:pt x="6546" y="1896"/>
                </a:lnTo>
                <a:lnTo>
                  <a:pt x="6556" y="1952"/>
                </a:lnTo>
                <a:lnTo>
                  <a:pt x="6564" y="2008"/>
                </a:lnTo>
                <a:lnTo>
                  <a:pt x="6570" y="2065"/>
                </a:lnTo>
                <a:lnTo>
                  <a:pt x="6573" y="2122"/>
                </a:lnTo>
                <a:lnTo>
                  <a:pt x="6574" y="2181"/>
                </a:lnTo>
                <a:lnTo>
                  <a:pt x="6573" y="2230"/>
                </a:lnTo>
                <a:lnTo>
                  <a:pt x="6571" y="2281"/>
                </a:lnTo>
                <a:lnTo>
                  <a:pt x="6566" y="2333"/>
                </a:lnTo>
                <a:lnTo>
                  <a:pt x="6560" y="2385"/>
                </a:lnTo>
                <a:lnTo>
                  <a:pt x="6552" y="2436"/>
                </a:lnTo>
                <a:lnTo>
                  <a:pt x="6542" y="2486"/>
                </a:lnTo>
                <a:lnTo>
                  <a:pt x="6531" y="2537"/>
                </a:lnTo>
                <a:lnTo>
                  <a:pt x="6518" y="2586"/>
                </a:lnTo>
                <a:lnTo>
                  <a:pt x="6514" y="2597"/>
                </a:lnTo>
                <a:lnTo>
                  <a:pt x="6510" y="2608"/>
                </a:lnTo>
                <a:lnTo>
                  <a:pt x="6500" y="2628"/>
                </a:lnTo>
                <a:lnTo>
                  <a:pt x="6489" y="2647"/>
                </a:lnTo>
                <a:lnTo>
                  <a:pt x="6475" y="2664"/>
                </a:lnTo>
                <a:lnTo>
                  <a:pt x="6460" y="2679"/>
                </a:lnTo>
                <a:lnTo>
                  <a:pt x="6443" y="2692"/>
                </a:lnTo>
                <a:lnTo>
                  <a:pt x="6425" y="2705"/>
                </a:lnTo>
                <a:lnTo>
                  <a:pt x="6406" y="2713"/>
                </a:lnTo>
                <a:lnTo>
                  <a:pt x="6427" y="2729"/>
                </a:lnTo>
                <a:lnTo>
                  <a:pt x="6447" y="2746"/>
                </a:lnTo>
                <a:lnTo>
                  <a:pt x="6467" y="2763"/>
                </a:lnTo>
                <a:lnTo>
                  <a:pt x="6485" y="2782"/>
                </a:lnTo>
                <a:lnTo>
                  <a:pt x="6502" y="2802"/>
                </a:lnTo>
                <a:lnTo>
                  <a:pt x="6518" y="2823"/>
                </a:lnTo>
                <a:lnTo>
                  <a:pt x="6533" y="2845"/>
                </a:lnTo>
                <a:lnTo>
                  <a:pt x="6546" y="2867"/>
                </a:lnTo>
                <a:lnTo>
                  <a:pt x="6559" y="2891"/>
                </a:lnTo>
                <a:lnTo>
                  <a:pt x="6569" y="2916"/>
                </a:lnTo>
                <a:lnTo>
                  <a:pt x="6577" y="2940"/>
                </a:lnTo>
                <a:lnTo>
                  <a:pt x="6585" y="2967"/>
                </a:lnTo>
                <a:lnTo>
                  <a:pt x="6592" y="2992"/>
                </a:lnTo>
                <a:lnTo>
                  <a:pt x="6596" y="3020"/>
                </a:lnTo>
                <a:lnTo>
                  <a:pt x="6598" y="3047"/>
                </a:lnTo>
                <a:lnTo>
                  <a:pt x="6599" y="3075"/>
                </a:lnTo>
                <a:lnTo>
                  <a:pt x="6599" y="3093"/>
                </a:lnTo>
                <a:lnTo>
                  <a:pt x="6598" y="3109"/>
                </a:lnTo>
                <a:lnTo>
                  <a:pt x="6596" y="3127"/>
                </a:lnTo>
                <a:lnTo>
                  <a:pt x="6594" y="3143"/>
                </a:lnTo>
                <a:lnTo>
                  <a:pt x="6591" y="3160"/>
                </a:lnTo>
                <a:lnTo>
                  <a:pt x="6587" y="3177"/>
                </a:lnTo>
                <a:lnTo>
                  <a:pt x="6578" y="3209"/>
                </a:lnTo>
                <a:lnTo>
                  <a:pt x="6566" y="3241"/>
                </a:lnTo>
                <a:lnTo>
                  <a:pt x="6553" y="3271"/>
                </a:lnTo>
                <a:lnTo>
                  <a:pt x="6536" y="3299"/>
                </a:lnTo>
                <a:lnTo>
                  <a:pt x="6519" y="3327"/>
                </a:lnTo>
                <a:lnTo>
                  <a:pt x="6499" y="3352"/>
                </a:lnTo>
                <a:lnTo>
                  <a:pt x="6477" y="3377"/>
                </a:lnTo>
                <a:lnTo>
                  <a:pt x="6452" y="3399"/>
                </a:lnTo>
                <a:lnTo>
                  <a:pt x="6428" y="3420"/>
                </a:lnTo>
                <a:lnTo>
                  <a:pt x="6401" y="3439"/>
                </a:lnTo>
                <a:lnTo>
                  <a:pt x="6373" y="3456"/>
                </a:lnTo>
                <a:lnTo>
                  <a:pt x="6343" y="3471"/>
                </a:lnTo>
                <a:lnTo>
                  <a:pt x="6312" y="3483"/>
                </a:lnTo>
                <a:lnTo>
                  <a:pt x="6342" y="3483"/>
                </a:lnTo>
                <a:lnTo>
                  <a:pt x="6362" y="3484"/>
                </a:lnTo>
                <a:lnTo>
                  <a:pt x="6382" y="3487"/>
                </a:lnTo>
                <a:lnTo>
                  <a:pt x="6399" y="3492"/>
                </a:lnTo>
                <a:lnTo>
                  <a:pt x="6418" y="3498"/>
                </a:lnTo>
                <a:lnTo>
                  <a:pt x="6435" y="3506"/>
                </a:lnTo>
                <a:lnTo>
                  <a:pt x="6451" y="3516"/>
                </a:lnTo>
                <a:lnTo>
                  <a:pt x="6466" y="3528"/>
                </a:lnTo>
                <a:lnTo>
                  <a:pt x="6480" y="3540"/>
                </a:lnTo>
                <a:lnTo>
                  <a:pt x="6492" y="3554"/>
                </a:lnTo>
                <a:lnTo>
                  <a:pt x="6504" y="3569"/>
                </a:lnTo>
                <a:lnTo>
                  <a:pt x="6513" y="3586"/>
                </a:lnTo>
                <a:lnTo>
                  <a:pt x="6522" y="3602"/>
                </a:lnTo>
                <a:lnTo>
                  <a:pt x="6529" y="3620"/>
                </a:lnTo>
                <a:lnTo>
                  <a:pt x="6533" y="3639"/>
                </a:lnTo>
                <a:lnTo>
                  <a:pt x="6536" y="3659"/>
                </a:lnTo>
                <a:lnTo>
                  <a:pt x="6538" y="3678"/>
                </a:lnTo>
                <a:lnTo>
                  <a:pt x="6536" y="3695"/>
                </a:lnTo>
                <a:lnTo>
                  <a:pt x="6534" y="3712"/>
                </a:lnTo>
                <a:lnTo>
                  <a:pt x="6530" y="3747"/>
                </a:lnTo>
                <a:lnTo>
                  <a:pt x="6524" y="3780"/>
                </a:lnTo>
                <a:lnTo>
                  <a:pt x="6518" y="3814"/>
                </a:lnTo>
                <a:lnTo>
                  <a:pt x="6511" y="3849"/>
                </a:lnTo>
                <a:lnTo>
                  <a:pt x="6503" y="3882"/>
                </a:lnTo>
                <a:lnTo>
                  <a:pt x="6494" y="3916"/>
                </a:lnTo>
                <a:lnTo>
                  <a:pt x="6486" y="3949"/>
                </a:lnTo>
                <a:lnTo>
                  <a:pt x="6476" y="3982"/>
                </a:lnTo>
                <a:lnTo>
                  <a:pt x="6465" y="4016"/>
                </a:lnTo>
                <a:lnTo>
                  <a:pt x="6454" y="4049"/>
                </a:lnTo>
                <a:lnTo>
                  <a:pt x="6441" y="4082"/>
                </a:lnTo>
                <a:lnTo>
                  <a:pt x="6428" y="4114"/>
                </a:lnTo>
                <a:lnTo>
                  <a:pt x="6414" y="4146"/>
                </a:lnTo>
                <a:lnTo>
                  <a:pt x="6399" y="4179"/>
                </a:lnTo>
                <a:lnTo>
                  <a:pt x="6385" y="4210"/>
                </a:lnTo>
                <a:lnTo>
                  <a:pt x="6368" y="4242"/>
                </a:lnTo>
                <a:lnTo>
                  <a:pt x="6352" y="4275"/>
                </a:lnTo>
                <a:lnTo>
                  <a:pt x="6334" y="4307"/>
                </a:lnTo>
                <a:lnTo>
                  <a:pt x="6315" y="4340"/>
                </a:lnTo>
                <a:lnTo>
                  <a:pt x="6297" y="4370"/>
                </a:lnTo>
                <a:lnTo>
                  <a:pt x="6277" y="4403"/>
                </a:lnTo>
                <a:lnTo>
                  <a:pt x="6256" y="4433"/>
                </a:lnTo>
                <a:lnTo>
                  <a:pt x="6235" y="4464"/>
                </a:lnTo>
                <a:lnTo>
                  <a:pt x="6213" y="4494"/>
                </a:lnTo>
                <a:lnTo>
                  <a:pt x="6191" y="4525"/>
                </a:lnTo>
                <a:lnTo>
                  <a:pt x="6167" y="4555"/>
                </a:lnTo>
                <a:lnTo>
                  <a:pt x="6143" y="4585"/>
                </a:lnTo>
                <a:lnTo>
                  <a:pt x="6119" y="4614"/>
                </a:lnTo>
                <a:lnTo>
                  <a:pt x="6093" y="4643"/>
                </a:lnTo>
                <a:lnTo>
                  <a:pt x="6067" y="4672"/>
                </a:lnTo>
                <a:lnTo>
                  <a:pt x="6040" y="4701"/>
                </a:lnTo>
                <a:lnTo>
                  <a:pt x="6014" y="4729"/>
                </a:lnTo>
                <a:lnTo>
                  <a:pt x="5998" y="4742"/>
                </a:lnTo>
                <a:lnTo>
                  <a:pt x="5983" y="4754"/>
                </a:lnTo>
                <a:lnTo>
                  <a:pt x="5966" y="4764"/>
                </a:lnTo>
                <a:lnTo>
                  <a:pt x="5948" y="4773"/>
                </a:lnTo>
                <a:lnTo>
                  <a:pt x="5931" y="4778"/>
                </a:lnTo>
                <a:lnTo>
                  <a:pt x="5912" y="4783"/>
                </a:lnTo>
                <a:lnTo>
                  <a:pt x="5893" y="4786"/>
                </a:lnTo>
                <a:lnTo>
                  <a:pt x="5874" y="4787"/>
                </a:lnTo>
                <a:lnTo>
                  <a:pt x="709" y="4787"/>
                </a:lnTo>
                <a:lnTo>
                  <a:pt x="687" y="4786"/>
                </a:lnTo>
                <a:lnTo>
                  <a:pt x="666" y="4783"/>
                </a:lnTo>
                <a:lnTo>
                  <a:pt x="645" y="4777"/>
                </a:lnTo>
                <a:lnTo>
                  <a:pt x="625" y="4768"/>
                </a:lnTo>
                <a:lnTo>
                  <a:pt x="607" y="4758"/>
                </a:lnTo>
                <a:lnTo>
                  <a:pt x="590" y="4746"/>
                </a:lnTo>
                <a:lnTo>
                  <a:pt x="574" y="4733"/>
                </a:lnTo>
                <a:lnTo>
                  <a:pt x="560" y="4718"/>
                </a:lnTo>
                <a:lnTo>
                  <a:pt x="508" y="4662"/>
                </a:lnTo>
                <a:lnTo>
                  <a:pt x="458" y="4605"/>
                </a:lnTo>
                <a:lnTo>
                  <a:pt x="435" y="4576"/>
                </a:lnTo>
                <a:lnTo>
                  <a:pt x="412" y="4547"/>
                </a:lnTo>
                <a:lnTo>
                  <a:pt x="389" y="4519"/>
                </a:lnTo>
                <a:lnTo>
                  <a:pt x="367" y="4489"/>
                </a:lnTo>
                <a:lnTo>
                  <a:pt x="346" y="4459"/>
                </a:lnTo>
                <a:lnTo>
                  <a:pt x="326" y="4429"/>
                </a:lnTo>
                <a:lnTo>
                  <a:pt x="306" y="4398"/>
                </a:lnTo>
                <a:lnTo>
                  <a:pt x="286" y="4367"/>
                </a:lnTo>
                <a:lnTo>
                  <a:pt x="267" y="4336"/>
                </a:lnTo>
                <a:lnTo>
                  <a:pt x="249" y="4305"/>
                </a:lnTo>
                <a:lnTo>
                  <a:pt x="232" y="4274"/>
                </a:lnTo>
                <a:lnTo>
                  <a:pt x="215" y="4242"/>
                </a:lnTo>
                <a:lnTo>
                  <a:pt x="200" y="4210"/>
                </a:lnTo>
                <a:lnTo>
                  <a:pt x="184" y="4177"/>
                </a:lnTo>
                <a:lnTo>
                  <a:pt x="170" y="4145"/>
                </a:lnTo>
                <a:lnTo>
                  <a:pt x="156" y="4112"/>
                </a:lnTo>
                <a:lnTo>
                  <a:pt x="142" y="4079"/>
                </a:lnTo>
                <a:lnTo>
                  <a:pt x="130" y="4044"/>
                </a:lnTo>
                <a:lnTo>
                  <a:pt x="118" y="4011"/>
                </a:lnTo>
                <a:lnTo>
                  <a:pt x="107" y="3977"/>
                </a:lnTo>
                <a:lnTo>
                  <a:pt x="97" y="3943"/>
                </a:lnTo>
                <a:lnTo>
                  <a:pt x="88" y="3908"/>
                </a:lnTo>
                <a:lnTo>
                  <a:pt x="79" y="3874"/>
                </a:lnTo>
                <a:lnTo>
                  <a:pt x="72" y="3840"/>
                </a:lnTo>
                <a:lnTo>
                  <a:pt x="65" y="3806"/>
                </a:lnTo>
                <a:lnTo>
                  <a:pt x="58" y="3770"/>
                </a:lnTo>
                <a:lnTo>
                  <a:pt x="53" y="3736"/>
                </a:lnTo>
                <a:lnTo>
                  <a:pt x="48" y="3701"/>
                </a:lnTo>
                <a:lnTo>
                  <a:pt x="47" y="3681"/>
                </a:lnTo>
                <a:lnTo>
                  <a:pt x="48" y="3661"/>
                </a:lnTo>
                <a:lnTo>
                  <a:pt x="51" y="3642"/>
                </a:lnTo>
                <a:lnTo>
                  <a:pt x="55" y="3623"/>
                </a:lnTo>
                <a:lnTo>
                  <a:pt x="62" y="3606"/>
                </a:lnTo>
                <a:lnTo>
                  <a:pt x="69" y="3588"/>
                </a:lnTo>
                <a:lnTo>
                  <a:pt x="79" y="3572"/>
                </a:lnTo>
                <a:lnTo>
                  <a:pt x="90" y="3557"/>
                </a:lnTo>
                <a:lnTo>
                  <a:pt x="102" y="3543"/>
                </a:lnTo>
                <a:lnTo>
                  <a:pt x="116" y="3530"/>
                </a:lnTo>
                <a:lnTo>
                  <a:pt x="131" y="3518"/>
                </a:lnTo>
                <a:lnTo>
                  <a:pt x="147" y="3508"/>
                </a:lnTo>
                <a:lnTo>
                  <a:pt x="163" y="3499"/>
                </a:lnTo>
                <a:lnTo>
                  <a:pt x="182" y="3493"/>
                </a:lnTo>
                <a:lnTo>
                  <a:pt x="201" y="3487"/>
                </a:lnTo>
                <a:lnTo>
                  <a:pt x="221" y="3485"/>
                </a:lnTo>
                <a:lnTo>
                  <a:pt x="243" y="3483"/>
                </a:lnTo>
                <a:lnTo>
                  <a:pt x="286" y="3483"/>
                </a:lnTo>
                <a:lnTo>
                  <a:pt x="256" y="3471"/>
                </a:lnTo>
                <a:lnTo>
                  <a:pt x="226" y="3456"/>
                </a:lnTo>
                <a:lnTo>
                  <a:pt x="198" y="3439"/>
                </a:lnTo>
                <a:lnTo>
                  <a:pt x="171" y="3420"/>
                </a:lnTo>
                <a:lnTo>
                  <a:pt x="146" y="3399"/>
                </a:lnTo>
                <a:lnTo>
                  <a:pt x="122" y="3377"/>
                </a:lnTo>
                <a:lnTo>
                  <a:pt x="100" y="3352"/>
                </a:lnTo>
                <a:lnTo>
                  <a:pt x="80" y="3327"/>
                </a:lnTo>
                <a:lnTo>
                  <a:pt x="63" y="3299"/>
                </a:lnTo>
                <a:lnTo>
                  <a:pt x="46" y="3271"/>
                </a:lnTo>
                <a:lnTo>
                  <a:pt x="33" y="3241"/>
                </a:lnTo>
                <a:lnTo>
                  <a:pt x="21" y="3209"/>
                </a:lnTo>
                <a:lnTo>
                  <a:pt x="12" y="3177"/>
                </a:lnTo>
                <a:lnTo>
                  <a:pt x="9" y="3160"/>
                </a:lnTo>
                <a:lnTo>
                  <a:pt x="5" y="3143"/>
                </a:lnTo>
                <a:lnTo>
                  <a:pt x="3" y="3127"/>
                </a:lnTo>
                <a:lnTo>
                  <a:pt x="1" y="3109"/>
                </a:lnTo>
                <a:lnTo>
                  <a:pt x="0" y="3093"/>
                </a:lnTo>
                <a:lnTo>
                  <a:pt x="0" y="3075"/>
                </a:lnTo>
                <a:lnTo>
                  <a:pt x="1" y="3047"/>
                </a:lnTo>
                <a:lnTo>
                  <a:pt x="3" y="3021"/>
                </a:lnTo>
                <a:lnTo>
                  <a:pt x="7" y="2994"/>
                </a:lnTo>
                <a:lnTo>
                  <a:pt x="13" y="2968"/>
                </a:lnTo>
                <a:lnTo>
                  <a:pt x="21" y="2942"/>
                </a:lnTo>
                <a:lnTo>
                  <a:pt x="30" y="2918"/>
                </a:lnTo>
                <a:lnTo>
                  <a:pt x="39" y="2894"/>
                </a:lnTo>
                <a:lnTo>
                  <a:pt x="51" y="2870"/>
                </a:lnTo>
                <a:lnTo>
                  <a:pt x="64" y="2848"/>
                </a:lnTo>
                <a:lnTo>
                  <a:pt x="78" y="2826"/>
                </a:lnTo>
                <a:lnTo>
                  <a:pt x="94" y="2806"/>
                </a:lnTo>
                <a:lnTo>
                  <a:pt x="110" y="2786"/>
                </a:lnTo>
                <a:lnTo>
                  <a:pt x="128" y="2768"/>
                </a:lnTo>
                <a:lnTo>
                  <a:pt x="147" y="2750"/>
                </a:lnTo>
                <a:lnTo>
                  <a:pt x="167" y="2733"/>
                </a:lnTo>
                <a:lnTo>
                  <a:pt x="188" y="2718"/>
                </a:lnTo>
                <a:lnTo>
                  <a:pt x="175" y="2713"/>
                </a:lnTo>
                <a:lnTo>
                  <a:pt x="164" y="2708"/>
                </a:lnTo>
                <a:lnTo>
                  <a:pt x="153" y="2701"/>
                </a:lnTo>
                <a:lnTo>
                  <a:pt x="143" y="2695"/>
                </a:lnTo>
                <a:lnTo>
                  <a:pt x="133" y="2687"/>
                </a:lnTo>
                <a:lnTo>
                  <a:pt x="123" y="2679"/>
                </a:lnTo>
                <a:lnTo>
                  <a:pt x="115" y="2670"/>
                </a:lnTo>
                <a:lnTo>
                  <a:pt x="106" y="2662"/>
                </a:lnTo>
                <a:lnTo>
                  <a:pt x="98" y="2652"/>
                </a:lnTo>
                <a:lnTo>
                  <a:pt x="91" y="2642"/>
                </a:lnTo>
                <a:lnTo>
                  <a:pt x="85" y="2631"/>
                </a:lnTo>
                <a:lnTo>
                  <a:pt x="79" y="2620"/>
                </a:lnTo>
                <a:lnTo>
                  <a:pt x="74" y="2607"/>
                </a:lnTo>
                <a:lnTo>
                  <a:pt x="69" y="2596"/>
                </a:lnTo>
                <a:lnTo>
                  <a:pt x="66" y="2584"/>
                </a:lnTo>
                <a:lnTo>
                  <a:pt x="63" y="2571"/>
                </a:lnTo>
                <a:lnTo>
                  <a:pt x="52" y="2524"/>
                </a:lnTo>
                <a:lnTo>
                  <a:pt x="41" y="2478"/>
                </a:lnTo>
                <a:lnTo>
                  <a:pt x="32" y="2432"/>
                </a:lnTo>
                <a:lnTo>
                  <a:pt x="25" y="2385"/>
                </a:lnTo>
                <a:lnTo>
                  <a:pt x="18" y="2333"/>
                </a:lnTo>
                <a:lnTo>
                  <a:pt x="14" y="2281"/>
                </a:lnTo>
                <a:lnTo>
                  <a:pt x="12" y="2230"/>
                </a:lnTo>
                <a:lnTo>
                  <a:pt x="11" y="2181"/>
                </a:lnTo>
                <a:lnTo>
                  <a:pt x="12" y="2122"/>
                </a:lnTo>
                <a:lnTo>
                  <a:pt x="15" y="2065"/>
                </a:lnTo>
                <a:lnTo>
                  <a:pt x="21" y="2008"/>
                </a:lnTo>
                <a:lnTo>
                  <a:pt x="28" y="1952"/>
                </a:lnTo>
                <a:lnTo>
                  <a:pt x="37" y="1896"/>
                </a:lnTo>
                <a:lnTo>
                  <a:pt x="49" y="1840"/>
                </a:lnTo>
                <a:lnTo>
                  <a:pt x="64" y="1785"/>
                </a:lnTo>
                <a:lnTo>
                  <a:pt x="79" y="1730"/>
                </a:lnTo>
                <a:lnTo>
                  <a:pt x="97" y="1676"/>
                </a:lnTo>
                <a:lnTo>
                  <a:pt x="117" y="1622"/>
                </a:lnTo>
                <a:lnTo>
                  <a:pt x="139" y="1569"/>
                </a:lnTo>
                <a:lnTo>
                  <a:pt x="163" y="1516"/>
                </a:lnTo>
                <a:lnTo>
                  <a:pt x="189" y="1464"/>
                </a:lnTo>
                <a:lnTo>
                  <a:pt x="216" y="1414"/>
                </a:lnTo>
                <a:lnTo>
                  <a:pt x="246" y="1363"/>
                </a:lnTo>
                <a:lnTo>
                  <a:pt x="277" y="1313"/>
                </a:lnTo>
                <a:lnTo>
                  <a:pt x="310" y="1263"/>
                </a:lnTo>
                <a:lnTo>
                  <a:pt x="346" y="1215"/>
                </a:lnTo>
                <a:lnTo>
                  <a:pt x="382" y="1166"/>
                </a:lnTo>
                <a:lnTo>
                  <a:pt x="420" y="1120"/>
                </a:lnTo>
                <a:lnTo>
                  <a:pt x="461" y="1072"/>
                </a:lnTo>
                <a:lnTo>
                  <a:pt x="502" y="1027"/>
                </a:lnTo>
                <a:lnTo>
                  <a:pt x="546" y="981"/>
                </a:lnTo>
                <a:lnTo>
                  <a:pt x="590" y="937"/>
                </a:lnTo>
                <a:lnTo>
                  <a:pt x="636" y="894"/>
                </a:lnTo>
                <a:lnTo>
                  <a:pt x="685" y="851"/>
                </a:lnTo>
                <a:lnTo>
                  <a:pt x="735" y="809"/>
                </a:lnTo>
                <a:lnTo>
                  <a:pt x="786" y="768"/>
                </a:lnTo>
                <a:lnTo>
                  <a:pt x="839" y="728"/>
                </a:lnTo>
                <a:lnTo>
                  <a:pt x="893" y="688"/>
                </a:lnTo>
                <a:lnTo>
                  <a:pt x="948" y="650"/>
                </a:lnTo>
                <a:lnTo>
                  <a:pt x="1004" y="612"/>
                </a:lnTo>
                <a:lnTo>
                  <a:pt x="1061" y="578"/>
                </a:lnTo>
                <a:lnTo>
                  <a:pt x="1117" y="544"/>
                </a:lnTo>
                <a:lnTo>
                  <a:pt x="1176" y="510"/>
                </a:lnTo>
                <a:lnTo>
                  <a:pt x="1235" y="477"/>
                </a:lnTo>
                <a:lnTo>
                  <a:pt x="1296" y="446"/>
                </a:lnTo>
                <a:lnTo>
                  <a:pt x="1358" y="415"/>
                </a:lnTo>
                <a:lnTo>
                  <a:pt x="1421" y="386"/>
                </a:lnTo>
                <a:lnTo>
                  <a:pt x="1485" y="357"/>
                </a:lnTo>
                <a:lnTo>
                  <a:pt x="1550" y="329"/>
                </a:lnTo>
                <a:lnTo>
                  <a:pt x="1617" y="303"/>
                </a:lnTo>
                <a:lnTo>
                  <a:pt x="1684" y="277"/>
                </a:lnTo>
                <a:lnTo>
                  <a:pt x="1753" y="252"/>
                </a:lnTo>
                <a:lnTo>
                  <a:pt x="1821" y="229"/>
                </a:lnTo>
                <a:lnTo>
                  <a:pt x="1892" y="206"/>
                </a:lnTo>
                <a:lnTo>
                  <a:pt x="1964" y="184"/>
                </a:lnTo>
                <a:lnTo>
                  <a:pt x="2036" y="164"/>
                </a:lnTo>
                <a:lnTo>
                  <a:pt x="2109" y="145"/>
                </a:lnTo>
                <a:lnTo>
                  <a:pt x="2183" y="127"/>
                </a:lnTo>
                <a:lnTo>
                  <a:pt x="2257" y="109"/>
                </a:lnTo>
                <a:lnTo>
                  <a:pt x="2333" y="94"/>
                </a:lnTo>
                <a:lnTo>
                  <a:pt x="2409" y="79"/>
                </a:lnTo>
                <a:lnTo>
                  <a:pt x="2486" y="65"/>
                </a:lnTo>
                <a:lnTo>
                  <a:pt x="2564" y="53"/>
                </a:lnTo>
                <a:lnTo>
                  <a:pt x="2642" y="42"/>
                </a:lnTo>
                <a:lnTo>
                  <a:pt x="2721" y="32"/>
                </a:lnTo>
                <a:lnTo>
                  <a:pt x="2801" y="24"/>
                </a:lnTo>
                <a:lnTo>
                  <a:pt x="2881" y="16"/>
                </a:lnTo>
                <a:lnTo>
                  <a:pt x="2963" y="11"/>
                </a:lnTo>
                <a:lnTo>
                  <a:pt x="3044" y="5"/>
                </a:lnTo>
                <a:lnTo>
                  <a:pt x="3127" y="2"/>
                </a:lnTo>
                <a:lnTo>
                  <a:pt x="3210" y="1"/>
                </a:lnTo>
                <a:lnTo>
                  <a:pt x="3292" y="0"/>
                </a:lnTo>
                <a:close/>
                <a:moveTo>
                  <a:pt x="5190" y="1041"/>
                </a:moveTo>
                <a:lnTo>
                  <a:pt x="5190" y="1041"/>
                </a:lnTo>
                <a:lnTo>
                  <a:pt x="5144" y="1013"/>
                </a:lnTo>
                <a:lnTo>
                  <a:pt x="5097" y="988"/>
                </a:lnTo>
                <a:lnTo>
                  <a:pt x="5050" y="963"/>
                </a:lnTo>
                <a:lnTo>
                  <a:pt x="5000" y="937"/>
                </a:lnTo>
                <a:lnTo>
                  <a:pt x="4950" y="913"/>
                </a:lnTo>
                <a:lnTo>
                  <a:pt x="4900" y="890"/>
                </a:lnTo>
                <a:lnTo>
                  <a:pt x="4848" y="868"/>
                </a:lnTo>
                <a:lnTo>
                  <a:pt x="4795" y="845"/>
                </a:lnTo>
                <a:lnTo>
                  <a:pt x="4740" y="824"/>
                </a:lnTo>
                <a:lnTo>
                  <a:pt x="4686" y="803"/>
                </a:lnTo>
                <a:lnTo>
                  <a:pt x="4630" y="784"/>
                </a:lnTo>
                <a:lnTo>
                  <a:pt x="4573" y="765"/>
                </a:lnTo>
                <a:lnTo>
                  <a:pt x="4516" y="747"/>
                </a:lnTo>
                <a:lnTo>
                  <a:pt x="4459" y="729"/>
                </a:lnTo>
                <a:lnTo>
                  <a:pt x="4399" y="714"/>
                </a:lnTo>
                <a:lnTo>
                  <a:pt x="4339" y="697"/>
                </a:lnTo>
                <a:lnTo>
                  <a:pt x="4278" y="683"/>
                </a:lnTo>
                <a:lnTo>
                  <a:pt x="4218" y="670"/>
                </a:lnTo>
                <a:lnTo>
                  <a:pt x="4156" y="656"/>
                </a:lnTo>
                <a:lnTo>
                  <a:pt x="4093" y="644"/>
                </a:lnTo>
                <a:lnTo>
                  <a:pt x="4029" y="633"/>
                </a:lnTo>
                <a:lnTo>
                  <a:pt x="3964" y="622"/>
                </a:lnTo>
                <a:lnTo>
                  <a:pt x="3900" y="613"/>
                </a:lnTo>
                <a:lnTo>
                  <a:pt x="3835" y="604"/>
                </a:lnTo>
                <a:lnTo>
                  <a:pt x="3769" y="597"/>
                </a:lnTo>
                <a:lnTo>
                  <a:pt x="3702" y="590"/>
                </a:lnTo>
                <a:lnTo>
                  <a:pt x="3635" y="585"/>
                </a:lnTo>
                <a:lnTo>
                  <a:pt x="3568" y="580"/>
                </a:lnTo>
                <a:lnTo>
                  <a:pt x="3499" y="577"/>
                </a:lnTo>
                <a:lnTo>
                  <a:pt x="3431" y="575"/>
                </a:lnTo>
                <a:lnTo>
                  <a:pt x="3362" y="572"/>
                </a:lnTo>
                <a:lnTo>
                  <a:pt x="3292" y="572"/>
                </a:lnTo>
                <a:lnTo>
                  <a:pt x="3223" y="572"/>
                </a:lnTo>
                <a:lnTo>
                  <a:pt x="3153" y="575"/>
                </a:lnTo>
                <a:lnTo>
                  <a:pt x="3085" y="577"/>
                </a:lnTo>
                <a:lnTo>
                  <a:pt x="3017" y="580"/>
                </a:lnTo>
                <a:lnTo>
                  <a:pt x="2950" y="585"/>
                </a:lnTo>
                <a:lnTo>
                  <a:pt x="2882" y="590"/>
                </a:lnTo>
                <a:lnTo>
                  <a:pt x="2816" y="597"/>
                </a:lnTo>
                <a:lnTo>
                  <a:pt x="2750" y="604"/>
                </a:lnTo>
                <a:lnTo>
                  <a:pt x="2684" y="613"/>
                </a:lnTo>
                <a:lnTo>
                  <a:pt x="2619" y="622"/>
                </a:lnTo>
                <a:lnTo>
                  <a:pt x="2555" y="633"/>
                </a:lnTo>
                <a:lnTo>
                  <a:pt x="2492" y="644"/>
                </a:lnTo>
                <a:lnTo>
                  <a:pt x="2429" y="656"/>
                </a:lnTo>
                <a:lnTo>
                  <a:pt x="2367" y="670"/>
                </a:lnTo>
                <a:lnTo>
                  <a:pt x="2306" y="683"/>
                </a:lnTo>
                <a:lnTo>
                  <a:pt x="2246" y="697"/>
                </a:lnTo>
                <a:lnTo>
                  <a:pt x="2186" y="714"/>
                </a:lnTo>
                <a:lnTo>
                  <a:pt x="2126" y="729"/>
                </a:lnTo>
                <a:lnTo>
                  <a:pt x="2069" y="747"/>
                </a:lnTo>
                <a:lnTo>
                  <a:pt x="2011" y="765"/>
                </a:lnTo>
                <a:lnTo>
                  <a:pt x="1954" y="784"/>
                </a:lnTo>
                <a:lnTo>
                  <a:pt x="1899" y="803"/>
                </a:lnTo>
                <a:lnTo>
                  <a:pt x="1844" y="824"/>
                </a:lnTo>
                <a:lnTo>
                  <a:pt x="1790" y="845"/>
                </a:lnTo>
                <a:lnTo>
                  <a:pt x="1737" y="868"/>
                </a:lnTo>
                <a:lnTo>
                  <a:pt x="1685" y="890"/>
                </a:lnTo>
                <a:lnTo>
                  <a:pt x="1634" y="913"/>
                </a:lnTo>
                <a:lnTo>
                  <a:pt x="1585" y="937"/>
                </a:lnTo>
                <a:lnTo>
                  <a:pt x="1535" y="963"/>
                </a:lnTo>
                <a:lnTo>
                  <a:pt x="1487" y="988"/>
                </a:lnTo>
                <a:lnTo>
                  <a:pt x="1440" y="1013"/>
                </a:lnTo>
                <a:lnTo>
                  <a:pt x="1395" y="1041"/>
                </a:lnTo>
                <a:lnTo>
                  <a:pt x="1351" y="1066"/>
                </a:lnTo>
                <a:lnTo>
                  <a:pt x="1311" y="1093"/>
                </a:lnTo>
                <a:lnTo>
                  <a:pt x="1270" y="1121"/>
                </a:lnTo>
                <a:lnTo>
                  <a:pt x="1231" y="1148"/>
                </a:lnTo>
                <a:lnTo>
                  <a:pt x="1192" y="1177"/>
                </a:lnTo>
                <a:lnTo>
                  <a:pt x="1155" y="1206"/>
                </a:lnTo>
                <a:lnTo>
                  <a:pt x="1119" y="1235"/>
                </a:lnTo>
                <a:lnTo>
                  <a:pt x="1084" y="1264"/>
                </a:lnTo>
                <a:lnTo>
                  <a:pt x="1051" y="1295"/>
                </a:lnTo>
                <a:lnTo>
                  <a:pt x="1019" y="1325"/>
                </a:lnTo>
                <a:lnTo>
                  <a:pt x="987" y="1357"/>
                </a:lnTo>
                <a:lnTo>
                  <a:pt x="957" y="1388"/>
                </a:lnTo>
                <a:lnTo>
                  <a:pt x="928" y="1420"/>
                </a:lnTo>
                <a:lnTo>
                  <a:pt x="901" y="1453"/>
                </a:lnTo>
                <a:lnTo>
                  <a:pt x="875" y="1487"/>
                </a:lnTo>
                <a:lnTo>
                  <a:pt x="850" y="1520"/>
                </a:lnTo>
                <a:lnTo>
                  <a:pt x="826" y="1553"/>
                </a:lnTo>
                <a:lnTo>
                  <a:pt x="804" y="1587"/>
                </a:lnTo>
                <a:lnTo>
                  <a:pt x="784" y="1621"/>
                </a:lnTo>
                <a:lnTo>
                  <a:pt x="765" y="1657"/>
                </a:lnTo>
                <a:lnTo>
                  <a:pt x="747" y="1691"/>
                </a:lnTo>
                <a:lnTo>
                  <a:pt x="730" y="1726"/>
                </a:lnTo>
                <a:lnTo>
                  <a:pt x="716" y="1763"/>
                </a:lnTo>
                <a:lnTo>
                  <a:pt x="703" y="1798"/>
                </a:lnTo>
                <a:lnTo>
                  <a:pt x="691" y="1835"/>
                </a:lnTo>
                <a:lnTo>
                  <a:pt x="679" y="1871"/>
                </a:lnTo>
                <a:lnTo>
                  <a:pt x="671" y="1909"/>
                </a:lnTo>
                <a:lnTo>
                  <a:pt x="664" y="1945"/>
                </a:lnTo>
                <a:lnTo>
                  <a:pt x="658" y="1983"/>
                </a:lnTo>
                <a:lnTo>
                  <a:pt x="654" y="2020"/>
                </a:lnTo>
                <a:lnTo>
                  <a:pt x="652" y="2058"/>
                </a:lnTo>
                <a:lnTo>
                  <a:pt x="651" y="2097"/>
                </a:lnTo>
                <a:lnTo>
                  <a:pt x="651" y="2130"/>
                </a:lnTo>
                <a:lnTo>
                  <a:pt x="653" y="2162"/>
                </a:lnTo>
                <a:lnTo>
                  <a:pt x="656" y="2194"/>
                </a:lnTo>
                <a:lnTo>
                  <a:pt x="660" y="2225"/>
                </a:lnTo>
                <a:lnTo>
                  <a:pt x="661" y="2232"/>
                </a:lnTo>
                <a:lnTo>
                  <a:pt x="5924" y="2232"/>
                </a:lnTo>
                <a:lnTo>
                  <a:pt x="5925" y="2225"/>
                </a:lnTo>
                <a:lnTo>
                  <a:pt x="5929" y="2194"/>
                </a:lnTo>
                <a:lnTo>
                  <a:pt x="5932" y="2162"/>
                </a:lnTo>
                <a:lnTo>
                  <a:pt x="5933" y="2130"/>
                </a:lnTo>
                <a:lnTo>
                  <a:pt x="5934" y="2097"/>
                </a:lnTo>
                <a:lnTo>
                  <a:pt x="5933" y="2058"/>
                </a:lnTo>
                <a:lnTo>
                  <a:pt x="5931" y="2020"/>
                </a:lnTo>
                <a:lnTo>
                  <a:pt x="5926" y="1983"/>
                </a:lnTo>
                <a:lnTo>
                  <a:pt x="5921" y="1945"/>
                </a:lnTo>
                <a:lnTo>
                  <a:pt x="5913" y="1909"/>
                </a:lnTo>
                <a:lnTo>
                  <a:pt x="5904" y="1871"/>
                </a:lnTo>
                <a:lnTo>
                  <a:pt x="5894" y="1835"/>
                </a:lnTo>
                <a:lnTo>
                  <a:pt x="5882" y="1798"/>
                </a:lnTo>
                <a:lnTo>
                  <a:pt x="5869" y="1763"/>
                </a:lnTo>
                <a:lnTo>
                  <a:pt x="5853" y="1726"/>
                </a:lnTo>
                <a:lnTo>
                  <a:pt x="5838" y="1691"/>
                </a:lnTo>
                <a:lnTo>
                  <a:pt x="5819" y="1657"/>
                </a:lnTo>
                <a:lnTo>
                  <a:pt x="5800" y="1621"/>
                </a:lnTo>
                <a:lnTo>
                  <a:pt x="5779" y="1587"/>
                </a:lnTo>
                <a:lnTo>
                  <a:pt x="5757" y="1553"/>
                </a:lnTo>
                <a:lnTo>
                  <a:pt x="5734" y="1520"/>
                </a:lnTo>
                <a:lnTo>
                  <a:pt x="5710" y="1487"/>
                </a:lnTo>
                <a:lnTo>
                  <a:pt x="5683" y="1453"/>
                </a:lnTo>
                <a:lnTo>
                  <a:pt x="5656" y="1420"/>
                </a:lnTo>
                <a:lnTo>
                  <a:pt x="5627" y="1388"/>
                </a:lnTo>
                <a:lnTo>
                  <a:pt x="5597" y="1357"/>
                </a:lnTo>
                <a:lnTo>
                  <a:pt x="5566" y="1325"/>
                </a:lnTo>
                <a:lnTo>
                  <a:pt x="5534" y="1295"/>
                </a:lnTo>
                <a:lnTo>
                  <a:pt x="5500" y="1264"/>
                </a:lnTo>
                <a:lnTo>
                  <a:pt x="5465" y="1235"/>
                </a:lnTo>
                <a:lnTo>
                  <a:pt x="5429" y="1206"/>
                </a:lnTo>
                <a:lnTo>
                  <a:pt x="5392" y="1177"/>
                </a:lnTo>
                <a:lnTo>
                  <a:pt x="5354" y="1148"/>
                </a:lnTo>
                <a:lnTo>
                  <a:pt x="5315" y="1121"/>
                </a:lnTo>
                <a:lnTo>
                  <a:pt x="5274" y="1093"/>
                </a:lnTo>
                <a:lnTo>
                  <a:pt x="5232" y="1066"/>
                </a:lnTo>
                <a:lnTo>
                  <a:pt x="5190" y="1041"/>
                </a:lnTo>
                <a:close/>
                <a:moveTo>
                  <a:pt x="1378" y="1619"/>
                </a:moveTo>
                <a:lnTo>
                  <a:pt x="1378" y="1619"/>
                </a:lnTo>
                <a:lnTo>
                  <a:pt x="1358" y="1619"/>
                </a:lnTo>
                <a:lnTo>
                  <a:pt x="1339" y="1622"/>
                </a:lnTo>
                <a:lnTo>
                  <a:pt x="1322" y="1627"/>
                </a:lnTo>
                <a:lnTo>
                  <a:pt x="1304" y="1634"/>
                </a:lnTo>
                <a:lnTo>
                  <a:pt x="1287" y="1641"/>
                </a:lnTo>
                <a:lnTo>
                  <a:pt x="1272" y="1651"/>
                </a:lnTo>
                <a:lnTo>
                  <a:pt x="1258" y="1662"/>
                </a:lnTo>
                <a:lnTo>
                  <a:pt x="1244" y="1674"/>
                </a:lnTo>
                <a:lnTo>
                  <a:pt x="1232" y="1688"/>
                </a:lnTo>
                <a:lnTo>
                  <a:pt x="1221" y="1702"/>
                </a:lnTo>
                <a:lnTo>
                  <a:pt x="1212" y="1718"/>
                </a:lnTo>
                <a:lnTo>
                  <a:pt x="1203" y="1734"/>
                </a:lnTo>
                <a:lnTo>
                  <a:pt x="1198" y="1752"/>
                </a:lnTo>
                <a:lnTo>
                  <a:pt x="1192" y="1770"/>
                </a:lnTo>
                <a:lnTo>
                  <a:pt x="1190" y="1788"/>
                </a:lnTo>
                <a:lnTo>
                  <a:pt x="1189" y="1807"/>
                </a:lnTo>
                <a:lnTo>
                  <a:pt x="1190" y="1827"/>
                </a:lnTo>
                <a:lnTo>
                  <a:pt x="1192" y="1846"/>
                </a:lnTo>
                <a:lnTo>
                  <a:pt x="1198" y="1863"/>
                </a:lnTo>
                <a:lnTo>
                  <a:pt x="1203" y="1881"/>
                </a:lnTo>
                <a:lnTo>
                  <a:pt x="1212" y="1898"/>
                </a:lnTo>
                <a:lnTo>
                  <a:pt x="1221" y="1913"/>
                </a:lnTo>
                <a:lnTo>
                  <a:pt x="1232" y="1928"/>
                </a:lnTo>
                <a:lnTo>
                  <a:pt x="1244" y="1941"/>
                </a:lnTo>
                <a:lnTo>
                  <a:pt x="1258" y="1953"/>
                </a:lnTo>
                <a:lnTo>
                  <a:pt x="1272" y="1964"/>
                </a:lnTo>
                <a:lnTo>
                  <a:pt x="1287" y="1974"/>
                </a:lnTo>
                <a:lnTo>
                  <a:pt x="1304" y="1982"/>
                </a:lnTo>
                <a:lnTo>
                  <a:pt x="1322" y="1988"/>
                </a:lnTo>
                <a:lnTo>
                  <a:pt x="1339" y="1993"/>
                </a:lnTo>
                <a:lnTo>
                  <a:pt x="1358" y="1995"/>
                </a:lnTo>
                <a:lnTo>
                  <a:pt x="1378" y="1996"/>
                </a:lnTo>
                <a:lnTo>
                  <a:pt x="1397" y="1995"/>
                </a:lnTo>
                <a:lnTo>
                  <a:pt x="1416" y="1993"/>
                </a:lnTo>
                <a:lnTo>
                  <a:pt x="1434" y="1988"/>
                </a:lnTo>
                <a:lnTo>
                  <a:pt x="1451" y="1982"/>
                </a:lnTo>
                <a:lnTo>
                  <a:pt x="1468" y="1974"/>
                </a:lnTo>
                <a:lnTo>
                  <a:pt x="1483" y="1964"/>
                </a:lnTo>
                <a:lnTo>
                  <a:pt x="1498" y="1953"/>
                </a:lnTo>
                <a:lnTo>
                  <a:pt x="1512" y="1941"/>
                </a:lnTo>
                <a:lnTo>
                  <a:pt x="1524" y="1928"/>
                </a:lnTo>
                <a:lnTo>
                  <a:pt x="1535" y="1913"/>
                </a:lnTo>
                <a:lnTo>
                  <a:pt x="1544" y="1898"/>
                </a:lnTo>
                <a:lnTo>
                  <a:pt x="1552" y="1881"/>
                </a:lnTo>
                <a:lnTo>
                  <a:pt x="1558" y="1863"/>
                </a:lnTo>
                <a:lnTo>
                  <a:pt x="1563" y="1846"/>
                </a:lnTo>
                <a:lnTo>
                  <a:pt x="1566" y="1827"/>
                </a:lnTo>
                <a:lnTo>
                  <a:pt x="1567" y="1807"/>
                </a:lnTo>
                <a:lnTo>
                  <a:pt x="1566" y="1788"/>
                </a:lnTo>
                <a:lnTo>
                  <a:pt x="1563" y="1770"/>
                </a:lnTo>
                <a:lnTo>
                  <a:pt x="1558" y="1752"/>
                </a:lnTo>
                <a:lnTo>
                  <a:pt x="1552" y="1734"/>
                </a:lnTo>
                <a:lnTo>
                  <a:pt x="1544" y="1718"/>
                </a:lnTo>
                <a:lnTo>
                  <a:pt x="1535" y="1702"/>
                </a:lnTo>
                <a:lnTo>
                  <a:pt x="1524" y="1688"/>
                </a:lnTo>
                <a:lnTo>
                  <a:pt x="1512" y="1674"/>
                </a:lnTo>
                <a:lnTo>
                  <a:pt x="1498" y="1662"/>
                </a:lnTo>
                <a:lnTo>
                  <a:pt x="1483" y="1651"/>
                </a:lnTo>
                <a:lnTo>
                  <a:pt x="1468" y="1641"/>
                </a:lnTo>
                <a:lnTo>
                  <a:pt x="1451" y="1634"/>
                </a:lnTo>
                <a:lnTo>
                  <a:pt x="1434" y="1627"/>
                </a:lnTo>
                <a:lnTo>
                  <a:pt x="1416" y="1622"/>
                </a:lnTo>
                <a:lnTo>
                  <a:pt x="1397" y="1619"/>
                </a:lnTo>
                <a:lnTo>
                  <a:pt x="1378" y="1619"/>
                </a:lnTo>
                <a:close/>
                <a:moveTo>
                  <a:pt x="5299" y="1663"/>
                </a:moveTo>
                <a:lnTo>
                  <a:pt x="5299" y="1663"/>
                </a:lnTo>
                <a:lnTo>
                  <a:pt x="5280" y="1664"/>
                </a:lnTo>
                <a:lnTo>
                  <a:pt x="5261" y="1668"/>
                </a:lnTo>
                <a:lnTo>
                  <a:pt x="5242" y="1672"/>
                </a:lnTo>
                <a:lnTo>
                  <a:pt x="5226" y="1679"/>
                </a:lnTo>
                <a:lnTo>
                  <a:pt x="5209" y="1687"/>
                </a:lnTo>
                <a:lnTo>
                  <a:pt x="5194" y="1695"/>
                </a:lnTo>
                <a:lnTo>
                  <a:pt x="5178" y="1706"/>
                </a:lnTo>
                <a:lnTo>
                  <a:pt x="5165" y="1719"/>
                </a:lnTo>
                <a:lnTo>
                  <a:pt x="5153" y="1732"/>
                </a:lnTo>
                <a:lnTo>
                  <a:pt x="5142" y="1747"/>
                </a:lnTo>
                <a:lnTo>
                  <a:pt x="5133" y="1763"/>
                </a:lnTo>
                <a:lnTo>
                  <a:pt x="5125" y="1779"/>
                </a:lnTo>
                <a:lnTo>
                  <a:pt x="5118" y="1796"/>
                </a:lnTo>
                <a:lnTo>
                  <a:pt x="5114" y="1815"/>
                </a:lnTo>
                <a:lnTo>
                  <a:pt x="5111" y="1834"/>
                </a:lnTo>
                <a:lnTo>
                  <a:pt x="5110" y="1852"/>
                </a:lnTo>
                <a:lnTo>
                  <a:pt x="5111" y="1871"/>
                </a:lnTo>
                <a:lnTo>
                  <a:pt x="5114" y="1890"/>
                </a:lnTo>
                <a:lnTo>
                  <a:pt x="5118" y="1909"/>
                </a:lnTo>
                <a:lnTo>
                  <a:pt x="5125" y="1926"/>
                </a:lnTo>
                <a:lnTo>
                  <a:pt x="5133" y="1942"/>
                </a:lnTo>
                <a:lnTo>
                  <a:pt x="5142" y="1959"/>
                </a:lnTo>
                <a:lnTo>
                  <a:pt x="5153" y="1973"/>
                </a:lnTo>
                <a:lnTo>
                  <a:pt x="5165" y="1986"/>
                </a:lnTo>
                <a:lnTo>
                  <a:pt x="5178" y="1998"/>
                </a:lnTo>
                <a:lnTo>
                  <a:pt x="5194" y="2009"/>
                </a:lnTo>
                <a:lnTo>
                  <a:pt x="5209" y="2018"/>
                </a:lnTo>
                <a:lnTo>
                  <a:pt x="5226" y="2026"/>
                </a:lnTo>
                <a:lnTo>
                  <a:pt x="5242" y="2033"/>
                </a:lnTo>
                <a:lnTo>
                  <a:pt x="5261" y="2037"/>
                </a:lnTo>
                <a:lnTo>
                  <a:pt x="5280" y="2040"/>
                </a:lnTo>
                <a:lnTo>
                  <a:pt x="5299" y="2041"/>
                </a:lnTo>
                <a:lnTo>
                  <a:pt x="5318" y="2040"/>
                </a:lnTo>
                <a:lnTo>
                  <a:pt x="5337" y="2037"/>
                </a:lnTo>
                <a:lnTo>
                  <a:pt x="5355" y="2033"/>
                </a:lnTo>
                <a:lnTo>
                  <a:pt x="5373" y="2026"/>
                </a:lnTo>
                <a:lnTo>
                  <a:pt x="5389" y="2018"/>
                </a:lnTo>
                <a:lnTo>
                  <a:pt x="5405" y="2009"/>
                </a:lnTo>
                <a:lnTo>
                  <a:pt x="5419" y="1998"/>
                </a:lnTo>
                <a:lnTo>
                  <a:pt x="5432" y="1986"/>
                </a:lnTo>
                <a:lnTo>
                  <a:pt x="5444" y="1973"/>
                </a:lnTo>
                <a:lnTo>
                  <a:pt x="5456" y="1959"/>
                </a:lnTo>
                <a:lnTo>
                  <a:pt x="5464" y="1942"/>
                </a:lnTo>
                <a:lnTo>
                  <a:pt x="5473" y="1926"/>
                </a:lnTo>
                <a:lnTo>
                  <a:pt x="5479" y="1909"/>
                </a:lnTo>
                <a:lnTo>
                  <a:pt x="5484" y="1890"/>
                </a:lnTo>
                <a:lnTo>
                  <a:pt x="5486" y="1871"/>
                </a:lnTo>
                <a:lnTo>
                  <a:pt x="5488" y="1852"/>
                </a:lnTo>
                <a:lnTo>
                  <a:pt x="5486" y="1834"/>
                </a:lnTo>
                <a:lnTo>
                  <a:pt x="5484" y="1815"/>
                </a:lnTo>
                <a:lnTo>
                  <a:pt x="5479" y="1796"/>
                </a:lnTo>
                <a:lnTo>
                  <a:pt x="5473" y="1779"/>
                </a:lnTo>
                <a:lnTo>
                  <a:pt x="5464" y="1763"/>
                </a:lnTo>
                <a:lnTo>
                  <a:pt x="5456" y="1747"/>
                </a:lnTo>
                <a:lnTo>
                  <a:pt x="5444" y="1732"/>
                </a:lnTo>
                <a:lnTo>
                  <a:pt x="5432" y="1719"/>
                </a:lnTo>
                <a:lnTo>
                  <a:pt x="5419" y="1706"/>
                </a:lnTo>
                <a:lnTo>
                  <a:pt x="5405" y="1695"/>
                </a:lnTo>
                <a:lnTo>
                  <a:pt x="5389" y="1687"/>
                </a:lnTo>
                <a:lnTo>
                  <a:pt x="5373" y="1679"/>
                </a:lnTo>
                <a:lnTo>
                  <a:pt x="5355" y="1672"/>
                </a:lnTo>
                <a:lnTo>
                  <a:pt x="5337" y="1668"/>
                </a:lnTo>
                <a:lnTo>
                  <a:pt x="5318" y="1664"/>
                </a:lnTo>
                <a:lnTo>
                  <a:pt x="5299" y="1663"/>
                </a:lnTo>
                <a:close/>
                <a:moveTo>
                  <a:pt x="4867" y="1213"/>
                </a:moveTo>
                <a:lnTo>
                  <a:pt x="4867" y="1213"/>
                </a:lnTo>
                <a:lnTo>
                  <a:pt x="4848" y="1215"/>
                </a:lnTo>
                <a:lnTo>
                  <a:pt x="4829" y="1218"/>
                </a:lnTo>
                <a:lnTo>
                  <a:pt x="4811" y="1222"/>
                </a:lnTo>
                <a:lnTo>
                  <a:pt x="4793" y="1229"/>
                </a:lnTo>
                <a:lnTo>
                  <a:pt x="4777" y="1237"/>
                </a:lnTo>
                <a:lnTo>
                  <a:pt x="4761" y="1247"/>
                </a:lnTo>
                <a:lnTo>
                  <a:pt x="4747" y="1257"/>
                </a:lnTo>
                <a:lnTo>
                  <a:pt x="4734" y="1269"/>
                </a:lnTo>
                <a:lnTo>
                  <a:pt x="4722" y="1283"/>
                </a:lnTo>
                <a:lnTo>
                  <a:pt x="4711" y="1298"/>
                </a:lnTo>
                <a:lnTo>
                  <a:pt x="4701" y="1313"/>
                </a:lnTo>
                <a:lnTo>
                  <a:pt x="4693" y="1330"/>
                </a:lnTo>
                <a:lnTo>
                  <a:pt x="4687" y="1346"/>
                </a:lnTo>
                <a:lnTo>
                  <a:pt x="4682" y="1365"/>
                </a:lnTo>
                <a:lnTo>
                  <a:pt x="4680" y="1384"/>
                </a:lnTo>
                <a:lnTo>
                  <a:pt x="4678" y="1403"/>
                </a:lnTo>
                <a:lnTo>
                  <a:pt x="4680" y="1422"/>
                </a:lnTo>
                <a:lnTo>
                  <a:pt x="4682" y="1441"/>
                </a:lnTo>
                <a:lnTo>
                  <a:pt x="4687" y="1459"/>
                </a:lnTo>
                <a:lnTo>
                  <a:pt x="4693" y="1477"/>
                </a:lnTo>
                <a:lnTo>
                  <a:pt x="4701" y="1493"/>
                </a:lnTo>
                <a:lnTo>
                  <a:pt x="4711" y="1509"/>
                </a:lnTo>
                <a:lnTo>
                  <a:pt x="4722" y="1523"/>
                </a:lnTo>
                <a:lnTo>
                  <a:pt x="4734" y="1536"/>
                </a:lnTo>
                <a:lnTo>
                  <a:pt x="4747" y="1548"/>
                </a:lnTo>
                <a:lnTo>
                  <a:pt x="4761" y="1559"/>
                </a:lnTo>
                <a:lnTo>
                  <a:pt x="4777" y="1569"/>
                </a:lnTo>
                <a:lnTo>
                  <a:pt x="4793" y="1577"/>
                </a:lnTo>
                <a:lnTo>
                  <a:pt x="4811" y="1584"/>
                </a:lnTo>
                <a:lnTo>
                  <a:pt x="4829" y="1588"/>
                </a:lnTo>
                <a:lnTo>
                  <a:pt x="4848" y="1590"/>
                </a:lnTo>
                <a:lnTo>
                  <a:pt x="4867" y="1592"/>
                </a:lnTo>
                <a:lnTo>
                  <a:pt x="4886" y="1590"/>
                </a:lnTo>
                <a:lnTo>
                  <a:pt x="4905" y="1588"/>
                </a:lnTo>
                <a:lnTo>
                  <a:pt x="4923" y="1584"/>
                </a:lnTo>
                <a:lnTo>
                  <a:pt x="4940" y="1577"/>
                </a:lnTo>
                <a:lnTo>
                  <a:pt x="4957" y="1569"/>
                </a:lnTo>
                <a:lnTo>
                  <a:pt x="4972" y="1559"/>
                </a:lnTo>
                <a:lnTo>
                  <a:pt x="4987" y="1548"/>
                </a:lnTo>
                <a:lnTo>
                  <a:pt x="5000" y="1536"/>
                </a:lnTo>
                <a:lnTo>
                  <a:pt x="5012" y="1523"/>
                </a:lnTo>
                <a:lnTo>
                  <a:pt x="5023" y="1509"/>
                </a:lnTo>
                <a:lnTo>
                  <a:pt x="5033" y="1493"/>
                </a:lnTo>
                <a:lnTo>
                  <a:pt x="5041" y="1477"/>
                </a:lnTo>
                <a:lnTo>
                  <a:pt x="5048" y="1459"/>
                </a:lnTo>
                <a:lnTo>
                  <a:pt x="5052" y="1441"/>
                </a:lnTo>
                <a:lnTo>
                  <a:pt x="5055" y="1422"/>
                </a:lnTo>
                <a:lnTo>
                  <a:pt x="5056" y="1403"/>
                </a:lnTo>
                <a:lnTo>
                  <a:pt x="5055" y="1384"/>
                </a:lnTo>
                <a:lnTo>
                  <a:pt x="5052" y="1365"/>
                </a:lnTo>
                <a:lnTo>
                  <a:pt x="5048" y="1346"/>
                </a:lnTo>
                <a:lnTo>
                  <a:pt x="5041" y="1330"/>
                </a:lnTo>
                <a:lnTo>
                  <a:pt x="5033" y="1313"/>
                </a:lnTo>
                <a:lnTo>
                  <a:pt x="5023" y="1298"/>
                </a:lnTo>
                <a:lnTo>
                  <a:pt x="5012" y="1283"/>
                </a:lnTo>
                <a:lnTo>
                  <a:pt x="5000" y="1269"/>
                </a:lnTo>
                <a:lnTo>
                  <a:pt x="4987" y="1257"/>
                </a:lnTo>
                <a:lnTo>
                  <a:pt x="4972" y="1247"/>
                </a:lnTo>
                <a:lnTo>
                  <a:pt x="4957" y="1237"/>
                </a:lnTo>
                <a:lnTo>
                  <a:pt x="4940" y="1229"/>
                </a:lnTo>
                <a:lnTo>
                  <a:pt x="4923" y="1222"/>
                </a:lnTo>
                <a:lnTo>
                  <a:pt x="4905" y="1218"/>
                </a:lnTo>
                <a:lnTo>
                  <a:pt x="4886" y="1215"/>
                </a:lnTo>
                <a:lnTo>
                  <a:pt x="4867" y="1213"/>
                </a:lnTo>
                <a:close/>
                <a:moveTo>
                  <a:pt x="4318" y="1583"/>
                </a:moveTo>
                <a:lnTo>
                  <a:pt x="4318" y="1583"/>
                </a:lnTo>
                <a:lnTo>
                  <a:pt x="4299" y="1584"/>
                </a:lnTo>
                <a:lnTo>
                  <a:pt x="4281" y="1586"/>
                </a:lnTo>
                <a:lnTo>
                  <a:pt x="4263" y="1592"/>
                </a:lnTo>
                <a:lnTo>
                  <a:pt x="4245" y="1597"/>
                </a:lnTo>
                <a:lnTo>
                  <a:pt x="4229" y="1606"/>
                </a:lnTo>
                <a:lnTo>
                  <a:pt x="4213" y="1615"/>
                </a:lnTo>
                <a:lnTo>
                  <a:pt x="4199" y="1626"/>
                </a:lnTo>
                <a:lnTo>
                  <a:pt x="4184" y="1638"/>
                </a:lnTo>
                <a:lnTo>
                  <a:pt x="4172" y="1651"/>
                </a:lnTo>
                <a:lnTo>
                  <a:pt x="4162" y="1666"/>
                </a:lnTo>
                <a:lnTo>
                  <a:pt x="4152" y="1681"/>
                </a:lnTo>
                <a:lnTo>
                  <a:pt x="4145" y="1698"/>
                </a:lnTo>
                <a:lnTo>
                  <a:pt x="4138" y="1715"/>
                </a:lnTo>
                <a:lnTo>
                  <a:pt x="4134" y="1733"/>
                </a:lnTo>
                <a:lnTo>
                  <a:pt x="4130" y="1752"/>
                </a:lnTo>
                <a:lnTo>
                  <a:pt x="4129" y="1772"/>
                </a:lnTo>
                <a:lnTo>
                  <a:pt x="4130" y="1791"/>
                </a:lnTo>
                <a:lnTo>
                  <a:pt x="4134" y="1809"/>
                </a:lnTo>
                <a:lnTo>
                  <a:pt x="4138" y="1828"/>
                </a:lnTo>
                <a:lnTo>
                  <a:pt x="4145" y="1845"/>
                </a:lnTo>
                <a:lnTo>
                  <a:pt x="4152" y="1861"/>
                </a:lnTo>
                <a:lnTo>
                  <a:pt x="4162" y="1877"/>
                </a:lnTo>
                <a:lnTo>
                  <a:pt x="4172" y="1892"/>
                </a:lnTo>
                <a:lnTo>
                  <a:pt x="4184" y="1905"/>
                </a:lnTo>
                <a:lnTo>
                  <a:pt x="4199" y="1918"/>
                </a:lnTo>
                <a:lnTo>
                  <a:pt x="4213" y="1929"/>
                </a:lnTo>
                <a:lnTo>
                  <a:pt x="4229" y="1938"/>
                </a:lnTo>
                <a:lnTo>
                  <a:pt x="4245" y="1945"/>
                </a:lnTo>
                <a:lnTo>
                  <a:pt x="4263" y="1952"/>
                </a:lnTo>
                <a:lnTo>
                  <a:pt x="4281" y="1956"/>
                </a:lnTo>
                <a:lnTo>
                  <a:pt x="4299" y="1960"/>
                </a:lnTo>
                <a:lnTo>
                  <a:pt x="4318" y="1961"/>
                </a:lnTo>
                <a:lnTo>
                  <a:pt x="4338" y="1960"/>
                </a:lnTo>
                <a:lnTo>
                  <a:pt x="4357" y="1956"/>
                </a:lnTo>
                <a:lnTo>
                  <a:pt x="4375" y="1952"/>
                </a:lnTo>
                <a:lnTo>
                  <a:pt x="4392" y="1945"/>
                </a:lnTo>
                <a:lnTo>
                  <a:pt x="4409" y="1938"/>
                </a:lnTo>
                <a:lnTo>
                  <a:pt x="4424" y="1929"/>
                </a:lnTo>
                <a:lnTo>
                  <a:pt x="4439" y="1918"/>
                </a:lnTo>
                <a:lnTo>
                  <a:pt x="4452" y="1905"/>
                </a:lnTo>
                <a:lnTo>
                  <a:pt x="4464" y="1892"/>
                </a:lnTo>
                <a:lnTo>
                  <a:pt x="4475" y="1877"/>
                </a:lnTo>
                <a:lnTo>
                  <a:pt x="4485" y="1861"/>
                </a:lnTo>
                <a:lnTo>
                  <a:pt x="4493" y="1845"/>
                </a:lnTo>
                <a:lnTo>
                  <a:pt x="4498" y="1828"/>
                </a:lnTo>
                <a:lnTo>
                  <a:pt x="4504" y="1809"/>
                </a:lnTo>
                <a:lnTo>
                  <a:pt x="4506" y="1791"/>
                </a:lnTo>
                <a:lnTo>
                  <a:pt x="4507" y="1772"/>
                </a:lnTo>
                <a:lnTo>
                  <a:pt x="4506" y="1752"/>
                </a:lnTo>
                <a:lnTo>
                  <a:pt x="4504" y="1733"/>
                </a:lnTo>
                <a:lnTo>
                  <a:pt x="4498" y="1715"/>
                </a:lnTo>
                <a:lnTo>
                  <a:pt x="4493" y="1698"/>
                </a:lnTo>
                <a:lnTo>
                  <a:pt x="4485" y="1681"/>
                </a:lnTo>
                <a:lnTo>
                  <a:pt x="4475" y="1666"/>
                </a:lnTo>
                <a:lnTo>
                  <a:pt x="4464" y="1651"/>
                </a:lnTo>
                <a:lnTo>
                  <a:pt x="4452" y="1638"/>
                </a:lnTo>
                <a:lnTo>
                  <a:pt x="4439" y="1626"/>
                </a:lnTo>
                <a:lnTo>
                  <a:pt x="4424" y="1615"/>
                </a:lnTo>
                <a:lnTo>
                  <a:pt x="4409" y="1606"/>
                </a:lnTo>
                <a:lnTo>
                  <a:pt x="4392" y="1597"/>
                </a:lnTo>
                <a:lnTo>
                  <a:pt x="4375" y="1592"/>
                </a:lnTo>
                <a:lnTo>
                  <a:pt x="4357" y="1586"/>
                </a:lnTo>
                <a:lnTo>
                  <a:pt x="4338" y="1584"/>
                </a:lnTo>
                <a:lnTo>
                  <a:pt x="4318" y="1583"/>
                </a:lnTo>
                <a:close/>
                <a:moveTo>
                  <a:pt x="3959" y="1106"/>
                </a:moveTo>
                <a:lnTo>
                  <a:pt x="3959" y="1106"/>
                </a:lnTo>
                <a:lnTo>
                  <a:pt x="3939" y="1107"/>
                </a:lnTo>
                <a:lnTo>
                  <a:pt x="3920" y="1110"/>
                </a:lnTo>
                <a:lnTo>
                  <a:pt x="3903" y="1114"/>
                </a:lnTo>
                <a:lnTo>
                  <a:pt x="3885" y="1121"/>
                </a:lnTo>
                <a:lnTo>
                  <a:pt x="3868" y="1128"/>
                </a:lnTo>
                <a:lnTo>
                  <a:pt x="3853" y="1138"/>
                </a:lnTo>
                <a:lnTo>
                  <a:pt x="3838" y="1149"/>
                </a:lnTo>
                <a:lnTo>
                  <a:pt x="3825" y="1162"/>
                </a:lnTo>
                <a:lnTo>
                  <a:pt x="3813" y="1175"/>
                </a:lnTo>
                <a:lnTo>
                  <a:pt x="3802" y="1189"/>
                </a:lnTo>
                <a:lnTo>
                  <a:pt x="3793" y="1205"/>
                </a:lnTo>
                <a:lnTo>
                  <a:pt x="3785" y="1221"/>
                </a:lnTo>
                <a:lnTo>
                  <a:pt x="3779" y="1239"/>
                </a:lnTo>
                <a:lnTo>
                  <a:pt x="3774" y="1257"/>
                </a:lnTo>
                <a:lnTo>
                  <a:pt x="3771" y="1275"/>
                </a:lnTo>
                <a:lnTo>
                  <a:pt x="3770" y="1295"/>
                </a:lnTo>
                <a:lnTo>
                  <a:pt x="3771" y="1314"/>
                </a:lnTo>
                <a:lnTo>
                  <a:pt x="3774" y="1333"/>
                </a:lnTo>
                <a:lnTo>
                  <a:pt x="3779" y="1351"/>
                </a:lnTo>
                <a:lnTo>
                  <a:pt x="3785" y="1368"/>
                </a:lnTo>
                <a:lnTo>
                  <a:pt x="3793" y="1385"/>
                </a:lnTo>
                <a:lnTo>
                  <a:pt x="3802" y="1400"/>
                </a:lnTo>
                <a:lnTo>
                  <a:pt x="3813" y="1415"/>
                </a:lnTo>
                <a:lnTo>
                  <a:pt x="3825" y="1428"/>
                </a:lnTo>
                <a:lnTo>
                  <a:pt x="3838" y="1440"/>
                </a:lnTo>
                <a:lnTo>
                  <a:pt x="3853" y="1451"/>
                </a:lnTo>
                <a:lnTo>
                  <a:pt x="3868" y="1461"/>
                </a:lnTo>
                <a:lnTo>
                  <a:pt x="3885" y="1469"/>
                </a:lnTo>
                <a:lnTo>
                  <a:pt x="3903" y="1475"/>
                </a:lnTo>
                <a:lnTo>
                  <a:pt x="3920" y="1480"/>
                </a:lnTo>
                <a:lnTo>
                  <a:pt x="3939" y="1483"/>
                </a:lnTo>
                <a:lnTo>
                  <a:pt x="3959" y="1484"/>
                </a:lnTo>
                <a:lnTo>
                  <a:pt x="3978" y="1483"/>
                </a:lnTo>
                <a:lnTo>
                  <a:pt x="3996" y="1480"/>
                </a:lnTo>
                <a:lnTo>
                  <a:pt x="4015" y="1475"/>
                </a:lnTo>
                <a:lnTo>
                  <a:pt x="4032" y="1469"/>
                </a:lnTo>
                <a:lnTo>
                  <a:pt x="4048" y="1461"/>
                </a:lnTo>
                <a:lnTo>
                  <a:pt x="4064" y="1451"/>
                </a:lnTo>
                <a:lnTo>
                  <a:pt x="4079" y="1440"/>
                </a:lnTo>
                <a:lnTo>
                  <a:pt x="4093" y="1428"/>
                </a:lnTo>
                <a:lnTo>
                  <a:pt x="4105" y="1415"/>
                </a:lnTo>
                <a:lnTo>
                  <a:pt x="4116" y="1400"/>
                </a:lnTo>
                <a:lnTo>
                  <a:pt x="4125" y="1385"/>
                </a:lnTo>
                <a:lnTo>
                  <a:pt x="4132" y="1368"/>
                </a:lnTo>
                <a:lnTo>
                  <a:pt x="4139" y="1351"/>
                </a:lnTo>
                <a:lnTo>
                  <a:pt x="4144" y="1333"/>
                </a:lnTo>
                <a:lnTo>
                  <a:pt x="4147" y="1314"/>
                </a:lnTo>
                <a:lnTo>
                  <a:pt x="4148" y="1295"/>
                </a:lnTo>
                <a:lnTo>
                  <a:pt x="4147" y="1275"/>
                </a:lnTo>
                <a:lnTo>
                  <a:pt x="4144" y="1257"/>
                </a:lnTo>
                <a:lnTo>
                  <a:pt x="4139" y="1239"/>
                </a:lnTo>
                <a:lnTo>
                  <a:pt x="4132" y="1221"/>
                </a:lnTo>
                <a:lnTo>
                  <a:pt x="4125" y="1205"/>
                </a:lnTo>
                <a:lnTo>
                  <a:pt x="4116" y="1189"/>
                </a:lnTo>
                <a:lnTo>
                  <a:pt x="4105" y="1175"/>
                </a:lnTo>
                <a:lnTo>
                  <a:pt x="4093" y="1162"/>
                </a:lnTo>
                <a:lnTo>
                  <a:pt x="4079" y="1149"/>
                </a:lnTo>
                <a:lnTo>
                  <a:pt x="4064" y="1138"/>
                </a:lnTo>
                <a:lnTo>
                  <a:pt x="4048" y="1128"/>
                </a:lnTo>
                <a:lnTo>
                  <a:pt x="4032" y="1121"/>
                </a:lnTo>
                <a:lnTo>
                  <a:pt x="4015" y="1114"/>
                </a:lnTo>
                <a:lnTo>
                  <a:pt x="3996" y="1110"/>
                </a:lnTo>
                <a:lnTo>
                  <a:pt x="3978" y="1107"/>
                </a:lnTo>
                <a:lnTo>
                  <a:pt x="3959" y="1106"/>
                </a:lnTo>
                <a:close/>
                <a:moveTo>
                  <a:pt x="3491" y="1637"/>
                </a:moveTo>
                <a:lnTo>
                  <a:pt x="3491" y="1637"/>
                </a:lnTo>
                <a:lnTo>
                  <a:pt x="3471" y="1638"/>
                </a:lnTo>
                <a:lnTo>
                  <a:pt x="3453" y="1640"/>
                </a:lnTo>
                <a:lnTo>
                  <a:pt x="3435" y="1645"/>
                </a:lnTo>
                <a:lnTo>
                  <a:pt x="3417" y="1651"/>
                </a:lnTo>
                <a:lnTo>
                  <a:pt x="3401" y="1659"/>
                </a:lnTo>
                <a:lnTo>
                  <a:pt x="3385" y="1669"/>
                </a:lnTo>
                <a:lnTo>
                  <a:pt x="3371" y="1680"/>
                </a:lnTo>
                <a:lnTo>
                  <a:pt x="3358" y="1692"/>
                </a:lnTo>
                <a:lnTo>
                  <a:pt x="3345" y="1705"/>
                </a:lnTo>
                <a:lnTo>
                  <a:pt x="3334" y="1720"/>
                </a:lnTo>
                <a:lnTo>
                  <a:pt x="3326" y="1735"/>
                </a:lnTo>
                <a:lnTo>
                  <a:pt x="3317" y="1752"/>
                </a:lnTo>
                <a:lnTo>
                  <a:pt x="3311" y="1770"/>
                </a:lnTo>
                <a:lnTo>
                  <a:pt x="3307" y="1787"/>
                </a:lnTo>
                <a:lnTo>
                  <a:pt x="3303" y="1806"/>
                </a:lnTo>
                <a:lnTo>
                  <a:pt x="3302" y="1826"/>
                </a:lnTo>
                <a:lnTo>
                  <a:pt x="3303" y="1845"/>
                </a:lnTo>
                <a:lnTo>
                  <a:pt x="3307" y="1863"/>
                </a:lnTo>
                <a:lnTo>
                  <a:pt x="3311" y="1881"/>
                </a:lnTo>
                <a:lnTo>
                  <a:pt x="3317" y="1899"/>
                </a:lnTo>
                <a:lnTo>
                  <a:pt x="3326" y="1915"/>
                </a:lnTo>
                <a:lnTo>
                  <a:pt x="3334" y="1931"/>
                </a:lnTo>
                <a:lnTo>
                  <a:pt x="3345" y="1945"/>
                </a:lnTo>
                <a:lnTo>
                  <a:pt x="3358" y="1959"/>
                </a:lnTo>
                <a:lnTo>
                  <a:pt x="3371" y="1971"/>
                </a:lnTo>
                <a:lnTo>
                  <a:pt x="3385" y="1982"/>
                </a:lnTo>
                <a:lnTo>
                  <a:pt x="3401" y="1992"/>
                </a:lnTo>
                <a:lnTo>
                  <a:pt x="3417" y="1999"/>
                </a:lnTo>
                <a:lnTo>
                  <a:pt x="3435" y="2006"/>
                </a:lnTo>
                <a:lnTo>
                  <a:pt x="3453" y="2010"/>
                </a:lnTo>
                <a:lnTo>
                  <a:pt x="3471" y="2014"/>
                </a:lnTo>
                <a:lnTo>
                  <a:pt x="3491" y="2014"/>
                </a:lnTo>
                <a:lnTo>
                  <a:pt x="3510" y="2014"/>
                </a:lnTo>
                <a:lnTo>
                  <a:pt x="3529" y="2010"/>
                </a:lnTo>
                <a:lnTo>
                  <a:pt x="3548" y="2006"/>
                </a:lnTo>
                <a:lnTo>
                  <a:pt x="3564" y="1999"/>
                </a:lnTo>
                <a:lnTo>
                  <a:pt x="3581" y="1992"/>
                </a:lnTo>
                <a:lnTo>
                  <a:pt x="3596" y="1982"/>
                </a:lnTo>
                <a:lnTo>
                  <a:pt x="3611" y="1971"/>
                </a:lnTo>
                <a:lnTo>
                  <a:pt x="3625" y="1959"/>
                </a:lnTo>
                <a:lnTo>
                  <a:pt x="3637" y="1945"/>
                </a:lnTo>
                <a:lnTo>
                  <a:pt x="3648" y="1931"/>
                </a:lnTo>
                <a:lnTo>
                  <a:pt x="3657" y="1915"/>
                </a:lnTo>
                <a:lnTo>
                  <a:pt x="3665" y="1899"/>
                </a:lnTo>
                <a:lnTo>
                  <a:pt x="3672" y="1881"/>
                </a:lnTo>
                <a:lnTo>
                  <a:pt x="3676" y="1863"/>
                </a:lnTo>
                <a:lnTo>
                  <a:pt x="3679" y="1845"/>
                </a:lnTo>
                <a:lnTo>
                  <a:pt x="3680" y="1826"/>
                </a:lnTo>
                <a:lnTo>
                  <a:pt x="3679" y="1806"/>
                </a:lnTo>
                <a:lnTo>
                  <a:pt x="3676" y="1787"/>
                </a:lnTo>
                <a:lnTo>
                  <a:pt x="3672" y="1770"/>
                </a:lnTo>
                <a:lnTo>
                  <a:pt x="3665" y="1752"/>
                </a:lnTo>
                <a:lnTo>
                  <a:pt x="3657" y="1735"/>
                </a:lnTo>
                <a:lnTo>
                  <a:pt x="3648" y="1720"/>
                </a:lnTo>
                <a:lnTo>
                  <a:pt x="3637" y="1705"/>
                </a:lnTo>
                <a:lnTo>
                  <a:pt x="3625" y="1692"/>
                </a:lnTo>
                <a:lnTo>
                  <a:pt x="3611" y="1680"/>
                </a:lnTo>
                <a:lnTo>
                  <a:pt x="3596" y="1669"/>
                </a:lnTo>
                <a:lnTo>
                  <a:pt x="3581" y="1659"/>
                </a:lnTo>
                <a:lnTo>
                  <a:pt x="3564" y="1651"/>
                </a:lnTo>
                <a:lnTo>
                  <a:pt x="3548" y="1645"/>
                </a:lnTo>
                <a:lnTo>
                  <a:pt x="3529" y="1640"/>
                </a:lnTo>
                <a:lnTo>
                  <a:pt x="3510" y="1638"/>
                </a:lnTo>
                <a:lnTo>
                  <a:pt x="3491" y="1637"/>
                </a:lnTo>
                <a:close/>
                <a:moveTo>
                  <a:pt x="3302" y="1007"/>
                </a:moveTo>
                <a:lnTo>
                  <a:pt x="3302" y="1007"/>
                </a:lnTo>
                <a:lnTo>
                  <a:pt x="3284" y="1008"/>
                </a:lnTo>
                <a:lnTo>
                  <a:pt x="3265" y="1011"/>
                </a:lnTo>
                <a:lnTo>
                  <a:pt x="3246" y="1016"/>
                </a:lnTo>
                <a:lnTo>
                  <a:pt x="3229" y="1022"/>
                </a:lnTo>
                <a:lnTo>
                  <a:pt x="3213" y="1030"/>
                </a:lnTo>
                <a:lnTo>
                  <a:pt x="3196" y="1039"/>
                </a:lnTo>
                <a:lnTo>
                  <a:pt x="3182" y="1050"/>
                </a:lnTo>
                <a:lnTo>
                  <a:pt x="3169" y="1062"/>
                </a:lnTo>
                <a:lnTo>
                  <a:pt x="3156" y="1075"/>
                </a:lnTo>
                <a:lnTo>
                  <a:pt x="3145" y="1091"/>
                </a:lnTo>
                <a:lnTo>
                  <a:pt x="3137" y="1106"/>
                </a:lnTo>
                <a:lnTo>
                  <a:pt x="3129" y="1123"/>
                </a:lnTo>
                <a:lnTo>
                  <a:pt x="3122" y="1139"/>
                </a:lnTo>
                <a:lnTo>
                  <a:pt x="3118" y="1158"/>
                </a:lnTo>
                <a:lnTo>
                  <a:pt x="3114" y="1177"/>
                </a:lnTo>
                <a:lnTo>
                  <a:pt x="3113" y="1196"/>
                </a:lnTo>
                <a:lnTo>
                  <a:pt x="3114" y="1216"/>
                </a:lnTo>
                <a:lnTo>
                  <a:pt x="3118" y="1235"/>
                </a:lnTo>
                <a:lnTo>
                  <a:pt x="3122" y="1252"/>
                </a:lnTo>
                <a:lnTo>
                  <a:pt x="3129" y="1270"/>
                </a:lnTo>
                <a:lnTo>
                  <a:pt x="3137" y="1286"/>
                </a:lnTo>
                <a:lnTo>
                  <a:pt x="3145" y="1302"/>
                </a:lnTo>
                <a:lnTo>
                  <a:pt x="3156" y="1316"/>
                </a:lnTo>
                <a:lnTo>
                  <a:pt x="3169" y="1330"/>
                </a:lnTo>
                <a:lnTo>
                  <a:pt x="3182" y="1342"/>
                </a:lnTo>
                <a:lnTo>
                  <a:pt x="3196" y="1353"/>
                </a:lnTo>
                <a:lnTo>
                  <a:pt x="3213" y="1362"/>
                </a:lnTo>
                <a:lnTo>
                  <a:pt x="3229" y="1370"/>
                </a:lnTo>
                <a:lnTo>
                  <a:pt x="3246" y="1376"/>
                </a:lnTo>
                <a:lnTo>
                  <a:pt x="3265" y="1382"/>
                </a:lnTo>
                <a:lnTo>
                  <a:pt x="3284" y="1384"/>
                </a:lnTo>
                <a:lnTo>
                  <a:pt x="3302" y="1385"/>
                </a:lnTo>
                <a:lnTo>
                  <a:pt x="3322" y="1384"/>
                </a:lnTo>
                <a:lnTo>
                  <a:pt x="3340" y="1382"/>
                </a:lnTo>
                <a:lnTo>
                  <a:pt x="3359" y="1376"/>
                </a:lnTo>
                <a:lnTo>
                  <a:pt x="3375" y="1370"/>
                </a:lnTo>
                <a:lnTo>
                  <a:pt x="3392" y="1362"/>
                </a:lnTo>
                <a:lnTo>
                  <a:pt x="3407" y="1353"/>
                </a:lnTo>
                <a:lnTo>
                  <a:pt x="3423" y="1342"/>
                </a:lnTo>
                <a:lnTo>
                  <a:pt x="3436" y="1330"/>
                </a:lnTo>
                <a:lnTo>
                  <a:pt x="3448" y="1316"/>
                </a:lnTo>
                <a:lnTo>
                  <a:pt x="3459" y="1302"/>
                </a:lnTo>
                <a:lnTo>
                  <a:pt x="3468" y="1286"/>
                </a:lnTo>
                <a:lnTo>
                  <a:pt x="3476" y="1270"/>
                </a:lnTo>
                <a:lnTo>
                  <a:pt x="3483" y="1252"/>
                </a:lnTo>
                <a:lnTo>
                  <a:pt x="3487" y="1235"/>
                </a:lnTo>
                <a:lnTo>
                  <a:pt x="3490" y="1216"/>
                </a:lnTo>
                <a:lnTo>
                  <a:pt x="3491" y="1196"/>
                </a:lnTo>
                <a:lnTo>
                  <a:pt x="3490" y="1177"/>
                </a:lnTo>
                <a:lnTo>
                  <a:pt x="3487" y="1158"/>
                </a:lnTo>
                <a:lnTo>
                  <a:pt x="3483" y="1139"/>
                </a:lnTo>
                <a:lnTo>
                  <a:pt x="3476" y="1123"/>
                </a:lnTo>
                <a:lnTo>
                  <a:pt x="3468" y="1106"/>
                </a:lnTo>
                <a:lnTo>
                  <a:pt x="3459" y="1091"/>
                </a:lnTo>
                <a:lnTo>
                  <a:pt x="3448" y="1075"/>
                </a:lnTo>
                <a:lnTo>
                  <a:pt x="3436" y="1062"/>
                </a:lnTo>
                <a:lnTo>
                  <a:pt x="3423" y="1050"/>
                </a:lnTo>
                <a:lnTo>
                  <a:pt x="3407" y="1039"/>
                </a:lnTo>
                <a:lnTo>
                  <a:pt x="3392" y="1030"/>
                </a:lnTo>
                <a:lnTo>
                  <a:pt x="3375" y="1022"/>
                </a:lnTo>
                <a:lnTo>
                  <a:pt x="3359" y="1016"/>
                </a:lnTo>
                <a:lnTo>
                  <a:pt x="3340" y="1011"/>
                </a:lnTo>
                <a:lnTo>
                  <a:pt x="3322" y="1008"/>
                </a:lnTo>
                <a:lnTo>
                  <a:pt x="3302" y="1007"/>
                </a:lnTo>
                <a:close/>
                <a:moveTo>
                  <a:pt x="2466" y="980"/>
                </a:moveTo>
                <a:lnTo>
                  <a:pt x="2466" y="980"/>
                </a:lnTo>
                <a:lnTo>
                  <a:pt x="2447" y="981"/>
                </a:lnTo>
                <a:lnTo>
                  <a:pt x="2428" y="984"/>
                </a:lnTo>
                <a:lnTo>
                  <a:pt x="2410" y="989"/>
                </a:lnTo>
                <a:lnTo>
                  <a:pt x="2393" y="995"/>
                </a:lnTo>
                <a:lnTo>
                  <a:pt x="2376" y="1002"/>
                </a:lnTo>
                <a:lnTo>
                  <a:pt x="2361" y="1012"/>
                </a:lnTo>
                <a:lnTo>
                  <a:pt x="2346" y="1023"/>
                </a:lnTo>
                <a:lnTo>
                  <a:pt x="2333" y="1036"/>
                </a:lnTo>
                <a:lnTo>
                  <a:pt x="2320" y="1049"/>
                </a:lnTo>
                <a:lnTo>
                  <a:pt x="2310" y="1063"/>
                </a:lnTo>
                <a:lnTo>
                  <a:pt x="2300" y="1079"/>
                </a:lnTo>
                <a:lnTo>
                  <a:pt x="2292" y="1095"/>
                </a:lnTo>
                <a:lnTo>
                  <a:pt x="2285" y="1113"/>
                </a:lnTo>
                <a:lnTo>
                  <a:pt x="2281" y="1131"/>
                </a:lnTo>
                <a:lnTo>
                  <a:pt x="2278" y="1149"/>
                </a:lnTo>
                <a:lnTo>
                  <a:pt x="2277" y="1169"/>
                </a:lnTo>
                <a:lnTo>
                  <a:pt x="2278" y="1188"/>
                </a:lnTo>
                <a:lnTo>
                  <a:pt x="2281" y="1207"/>
                </a:lnTo>
                <a:lnTo>
                  <a:pt x="2285" y="1226"/>
                </a:lnTo>
                <a:lnTo>
                  <a:pt x="2292" y="1242"/>
                </a:lnTo>
                <a:lnTo>
                  <a:pt x="2300" y="1259"/>
                </a:lnTo>
                <a:lnTo>
                  <a:pt x="2310" y="1274"/>
                </a:lnTo>
                <a:lnTo>
                  <a:pt x="2320" y="1289"/>
                </a:lnTo>
                <a:lnTo>
                  <a:pt x="2333" y="1303"/>
                </a:lnTo>
                <a:lnTo>
                  <a:pt x="2346" y="1315"/>
                </a:lnTo>
                <a:lnTo>
                  <a:pt x="2361" y="1325"/>
                </a:lnTo>
                <a:lnTo>
                  <a:pt x="2376" y="1335"/>
                </a:lnTo>
                <a:lnTo>
                  <a:pt x="2393" y="1343"/>
                </a:lnTo>
                <a:lnTo>
                  <a:pt x="2410" y="1349"/>
                </a:lnTo>
                <a:lnTo>
                  <a:pt x="2428" y="1354"/>
                </a:lnTo>
                <a:lnTo>
                  <a:pt x="2447" y="1357"/>
                </a:lnTo>
                <a:lnTo>
                  <a:pt x="2466" y="1358"/>
                </a:lnTo>
                <a:lnTo>
                  <a:pt x="2486" y="1357"/>
                </a:lnTo>
                <a:lnTo>
                  <a:pt x="2504" y="1354"/>
                </a:lnTo>
                <a:lnTo>
                  <a:pt x="2522" y="1349"/>
                </a:lnTo>
                <a:lnTo>
                  <a:pt x="2540" y="1343"/>
                </a:lnTo>
                <a:lnTo>
                  <a:pt x="2556" y="1335"/>
                </a:lnTo>
                <a:lnTo>
                  <a:pt x="2572" y="1325"/>
                </a:lnTo>
                <a:lnTo>
                  <a:pt x="2586" y="1315"/>
                </a:lnTo>
                <a:lnTo>
                  <a:pt x="2599" y="1303"/>
                </a:lnTo>
                <a:lnTo>
                  <a:pt x="2612" y="1289"/>
                </a:lnTo>
                <a:lnTo>
                  <a:pt x="2623" y="1274"/>
                </a:lnTo>
                <a:lnTo>
                  <a:pt x="2631" y="1259"/>
                </a:lnTo>
                <a:lnTo>
                  <a:pt x="2640" y="1242"/>
                </a:lnTo>
                <a:lnTo>
                  <a:pt x="2646" y="1226"/>
                </a:lnTo>
                <a:lnTo>
                  <a:pt x="2651" y="1207"/>
                </a:lnTo>
                <a:lnTo>
                  <a:pt x="2654" y="1188"/>
                </a:lnTo>
                <a:lnTo>
                  <a:pt x="2655" y="1169"/>
                </a:lnTo>
                <a:lnTo>
                  <a:pt x="2654" y="1149"/>
                </a:lnTo>
                <a:lnTo>
                  <a:pt x="2651" y="1131"/>
                </a:lnTo>
                <a:lnTo>
                  <a:pt x="2646" y="1113"/>
                </a:lnTo>
                <a:lnTo>
                  <a:pt x="2640" y="1095"/>
                </a:lnTo>
                <a:lnTo>
                  <a:pt x="2631" y="1079"/>
                </a:lnTo>
                <a:lnTo>
                  <a:pt x="2623" y="1063"/>
                </a:lnTo>
                <a:lnTo>
                  <a:pt x="2612" y="1049"/>
                </a:lnTo>
                <a:lnTo>
                  <a:pt x="2599" y="1036"/>
                </a:lnTo>
                <a:lnTo>
                  <a:pt x="2586" y="1023"/>
                </a:lnTo>
                <a:lnTo>
                  <a:pt x="2572" y="1012"/>
                </a:lnTo>
                <a:lnTo>
                  <a:pt x="2556" y="1002"/>
                </a:lnTo>
                <a:lnTo>
                  <a:pt x="2540" y="995"/>
                </a:lnTo>
                <a:lnTo>
                  <a:pt x="2522" y="989"/>
                </a:lnTo>
                <a:lnTo>
                  <a:pt x="2504" y="984"/>
                </a:lnTo>
                <a:lnTo>
                  <a:pt x="2486" y="981"/>
                </a:lnTo>
                <a:lnTo>
                  <a:pt x="2466" y="980"/>
                </a:lnTo>
                <a:close/>
                <a:moveTo>
                  <a:pt x="2754" y="1565"/>
                </a:moveTo>
                <a:lnTo>
                  <a:pt x="2754" y="1565"/>
                </a:lnTo>
                <a:lnTo>
                  <a:pt x="2734" y="1566"/>
                </a:lnTo>
                <a:lnTo>
                  <a:pt x="2715" y="1568"/>
                </a:lnTo>
                <a:lnTo>
                  <a:pt x="2698" y="1573"/>
                </a:lnTo>
                <a:lnTo>
                  <a:pt x="2680" y="1579"/>
                </a:lnTo>
                <a:lnTo>
                  <a:pt x="2663" y="1587"/>
                </a:lnTo>
                <a:lnTo>
                  <a:pt x="2648" y="1597"/>
                </a:lnTo>
                <a:lnTo>
                  <a:pt x="2634" y="1608"/>
                </a:lnTo>
                <a:lnTo>
                  <a:pt x="2620" y="1620"/>
                </a:lnTo>
                <a:lnTo>
                  <a:pt x="2608" y="1634"/>
                </a:lnTo>
                <a:lnTo>
                  <a:pt x="2597" y="1648"/>
                </a:lnTo>
                <a:lnTo>
                  <a:pt x="2587" y="1663"/>
                </a:lnTo>
                <a:lnTo>
                  <a:pt x="2579" y="1680"/>
                </a:lnTo>
                <a:lnTo>
                  <a:pt x="2573" y="1698"/>
                </a:lnTo>
                <a:lnTo>
                  <a:pt x="2568" y="1715"/>
                </a:lnTo>
                <a:lnTo>
                  <a:pt x="2566" y="1734"/>
                </a:lnTo>
                <a:lnTo>
                  <a:pt x="2565" y="1753"/>
                </a:lnTo>
                <a:lnTo>
                  <a:pt x="2566" y="1773"/>
                </a:lnTo>
                <a:lnTo>
                  <a:pt x="2568" y="1792"/>
                </a:lnTo>
                <a:lnTo>
                  <a:pt x="2573" y="1809"/>
                </a:lnTo>
                <a:lnTo>
                  <a:pt x="2579" y="1827"/>
                </a:lnTo>
                <a:lnTo>
                  <a:pt x="2587" y="1844"/>
                </a:lnTo>
                <a:lnTo>
                  <a:pt x="2597" y="1859"/>
                </a:lnTo>
                <a:lnTo>
                  <a:pt x="2608" y="1873"/>
                </a:lnTo>
                <a:lnTo>
                  <a:pt x="2620" y="1887"/>
                </a:lnTo>
                <a:lnTo>
                  <a:pt x="2634" y="1899"/>
                </a:lnTo>
                <a:lnTo>
                  <a:pt x="2648" y="1910"/>
                </a:lnTo>
                <a:lnTo>
                  <a:pt x="2663" y="1920"/>
                </a:lnTo>
                <a:lnTo>
                  <a:pt x="2680" y="1928"/>
                </a:lnTo>
                <a:lnTo>
                  <a:pt x="2698" y="1934"/>
                </a:lnTo>
                <a:lnTo>
                  <a:pt x="2715" y="1939"/>
                </a:lnTo>
                <a:lnTo>
                  <a:pt x="2734" y="1942"/>
                </a:lnTo>
                <a:lnTo>
                  <a:pt x="2754" y="1942"/>
                </a:lnTo>
                <a:lnTo>
                  <a:pt x="2773" y="1942"/>
                </a:lnTo>
                <a:lnTo>
                  <a:pt x="2792" y="1939"/>
                </a:lnTo>
                <a:lnTo>
                  <a:pt x="2809" y="1934"/>
                </a:lnTo>
                <a:lnTo>
                  <a:pt x="2827" y="1928"/>
                </a:lnTo>
                <a:lnTo>
                  <a:pt x="2844" y="1920"/>
                </a:lnTo>
                <a:lnTo>
                  <a:pt x="2859" y="1910"/>
                </a:lnTo>
                <a:lnTo>
                  <a:pt x="2874" y="1899"/>
                </a:lnTo>
                <a:lnTo>
                  <a:pt x="2887" y="1887"/>
                </a:lnTo>
                <a:lnTo>
                  <a:pt x="2900" y="1873"/>
                </a:lnTo>
                <a:lnTo>
                  <a:pt x="2910" y="1859"/>
                </a:lnTo>
                <a:lnTo>
                  <a:pt x="2920" y="1844"/>
                </a:lnTo>
                <a:lnTo>
                  <a:pt x="2928" y="1827"/>
                </a:lnTo>
                <a:lnTo>
                  <a:pt x="2934" y="1809"/>
                </a:lnTo>
                <a:lnTo>
                  <a:pt x="2939" y="1792"/>
                </a:lnTo>
                <a:lnTo>
                  <a:pt x="2942" y="1773"/>
                </a:lnTo>
                <a:lnTo>
                  <a:pt x="2943" y="1753"/>
                </a:lnTo>
                <a:lnTo>
                  <a:pt x="2942" y="1734"/>
                </a:lnTo>
                <a:lnTo>
                  <a:pt x="2939" y="1715"/>
                </a:lnTo>
                <a:lnTo>
                  <a:pt x="2934" y="1698"/>
                </a:lnTo>
                <a:lnTo>
                  <a:pt x="2928" y="1680"/>
                </a:lnTo>
                <a:lnTo>
                  <a:pt x="2920" y="1663"/>
                </a:lnTo>
                <a:lnTo>
                  <a:pt x="2910" y="1648"/>
                </a:lnTo>
                <a:lnTo>
                  <a:pt x="2900" y="1634"/>
                </a:lnTo>
                <a:lnTo>
                  <a:pt x="2887" y="1620"/>
                </a:lnTo>
                <a:lnTo>
                  <a:pt x="2874" y="1608"/>
                </a:lnTo>
                <a:lnTo>
                  <a:pt x="2859" y="1597"/>
                </a:lnTo>
                <a:lnTo>
                  <a:pt x="2844" y="1587"/>
                </a:lnTo>
                <a:lnTo>
                  <a:pt x="2827" y="1579"/>
                </a:lnTo>
                <a:lnTo>
                  <a:pt x="2809" y="1573"/>
                </a:lnTo>
                <a:lnTo>
                  <a:pt x="2792" y="1568"/>
                </a:lnTo>
                <a:lnTo>
                  <a:pt x="2773" y="1566"/>
                </a:lnTo>
                <a:lnTo>
                  <a:pt x="2754" y="1565"/>
                </a:lnTo>
                <a:close/>
                <a:moveTo>
                  <a:pt x="2052" y="1520"/>
                </a:moveTo>
                <a:lnTo>
                  <a:pt x="2052" y="1520"/>
                </a:lnTo>
                <a:lnTo>
                  <a:pt x="2033" y="1521"/>
                </a:lnTo>
                <a:lnTo>
                  <a:pt x="2015" y="1523"/>
                </a:lnTo>
                <a:lnTo>
                  <a:pt x="1996" y="1529"/>
                </a:lnTo>
                <a:lnTo>
                  <a:pt x="1978" y="1534"/>
                </a:lnTo>
                <a:lnTo>
                  <a:pt x="1963" y="1543"/>
                </a:lnTo>
                <a:lnTo>
                  <a:pt x="1946" y="1552"/>
                </a:lnTo>
                <a:lnTo>
                  <a:pt x="1932" y="1563"/>
                </a:lnTo>
                <a:lnTo>
                  <a:pt x="1919" y="1575"/>
                </a:lnTo>
                <a:lnTo>
                  <a:pt x="1906" y="1588"/>
                </a:lnTo>
                <a:lnTo>
                  <a:pt x="1895" y="1603"/>
                </a:lnTo>
                <a:lnTo>
                  <a:pt x="1886" y="1618"/>
                </a:lnTo>
                <a:lnTo>
                  <a:pt x="1879" y="1635"/>
                </a:lnTo>
                <a:lnTo>
                  <a:pt x="1872" y="1652"/>
                </a:lnTo>
                <a:lnTo>
                  <a:pt x="1868" y="1670"/>
                </a:lnTo>
                <a:lnTo>
                  <a:pt x="1864" y="1689"/>
                </a:lnTo>
                <a:lnTo>
                  <a:pt x="1863" y="1709"/>
                </a:lnTo>
                <a:lnTo>
                  <a:pt x="1864" y="1727"/>
                </a:lnTo>
                <a:lnTo>
                  <a:pt x="1868" y="1746"/>
                </a:lnTo>
                <a:lnTo>
                  <a:pt x="1872" y="1765"/>
                </a:lnTo>
                <a:lnTo>
                  <a:pt x="1879" y="1782"/>
                </a:lnTo>
                <a:lnTo>
                  <a:pt x="1886" y="1798"/>
                </a:lnTo>
                <a:lnTo>
                  <a:pt x="1895" y="1814"/>
                </a:lnTo>
                <a:lnTo>
                  <a:pt x="1906" y="1829"/>
                </a:lnTo>
                <a:lnTo>
                  <a:pt x="1919" y="1842"/>
                </a:lnTo>
                <a:lnTo>
                  <a:pt x="1932" y="1855"/>
                </a:lnTo>
                <a:lnTo>
                  <a:pt x="1946" y="1866"/>
                </a:lnTo>
                <a:lnTo>
                  <a:pt x="1963" y="1875"/>
                </a:lnTo>
                <a:lnTo>
                  <a:pt x="1978" y="1882"/>
                </a:lnTo>
                <a:lnTo>
                  <a:pt x="1996" y="1889"/>
                </a:lnTo>
                <a:lnTo>
                  <a:pt x="2015" y="1893"/>
                </a:lnTo>
                <a:lnTo>
                  <a:pt x="2033" y="1897"/>
                </a:lnTo>
                <a:lnTo>
                  <a:pt x="2052" y="1898"/>
                </a:lnTo>
                <a:lnTo>
                  <a:pt x="2071" y="1897"/>
                </a:lnTo>
                <a:lnTo>
                  <a:pt x="2090" y="1893"/>
                </a:lnTo>
                <a:lnTo>
                  <a:pt x="2109" y="1889"/>
                </a:lnTo>
                <a:lnTo>
                  <a:pt x="2126" y="1882"/>
                </a:lnTo>
                <a:lnTo>
                  <a:pt x="2142" y="1875"/>
                </a:lnTo>
                <a:lnTo>
                  <a:pt x="2158" y="1866"/>
                </a:lnTo>
                <a:lnTo>
                  <a:pt x="2173" y="1855"/>
                </a:lnTo>
                <a:lnTo>
                  <a:pt x="2186" y="1842"/>
                </a:lnTo>
                <a:lnTo>
                  <a:pt x="2198" y="1829"/>
                </a:lnTo>
                <a:lnTo>
                  <a:pt x="2209" y="1814"/>
                </a:lnTo>
                <a:lnTo>
                  <a:pt x="2218" y="1798"/>
                </a:lnTo>
                <a:lnTo>
                  <a:pt x="2226" y="1782"/>
                </a:lnTo>
                <a:lnTo>
                  <a:pt x="2232" y="1765"/>
                </a:lnTo>
                <a:lnTo>
                  <a:pt x="2237" y="1746"/>
                </a:lnTo>
                <a:lnTo>
                  <a:pt x="2240" y="1727"/>
                </a:lnTo>
                <a:lnTo>
                  <a:pt x="2241" y="1709"/>
                </a:lnTo>
                <a:lnTo>
                  <a:pt x="2240" y="1689"/>
                </a:lnTo>
                <a:lnTo>
                  <a:pt x="2237" y="1670"/>
                </a:lnTo>
                <a:lnTo>
                  <a:pt x="2232" y="1652"/>
                </a:lnTo>
                <a:lnTo>
                  <a:pt x="2226" y="1635"/>
                </a:lnTo>
                <a:lnTo>
                  <a:pt x="2218" y="1618"/>
                </a:lnTo>
                <a:lnTo>
                  <a:pt x="2209" y="1603"/>
                </a:lnTo>
                <a:lnTo>
                  <a:pt x="2198" y="1588"/>
                </a:lnTo>
                <a:lnTo>
                  <a:pt x="2186" y="1575"/>
                </a:lnTo>
                <a:lnTo>
                  <a:pt x="2173" y="1563"/>
                </a:lnTo>
                <a:lnTo>
                  <a:pt x="2158" y="1552"/>
                </a:lnTo>
                <a:lnTo>
                  <a:pt x="2142" y="1543"/>
                </a:lnTo>
                <a:lnTo>
                  <a:pt x="2126" y="1534"/>
                </a:lnTo>
                <a:lnTo>
                  <a:pt x="2109" y="1529"/>
                </a:lnTo>
                <a:lnTo>
                  <a:pt x="2090" y="1523"/>
                </a:lnTo>
                <a:lnTo>
                  <a:pt x="2071" y="1521"/>
                </a:lnTo>
                <a:lnTo>
                  <a:pt x="2052" y="1520"/>
                </a:lnTo>
                <a:close/>
                <a:moveTo>
                  <a:pt x="3726" y="3483"/>
                </a:moveTo>
                <a:lnTo>
                  <a:pt x="3778" y="3483"/>
                </a:lnTo>
                <a:lnTo>
                  <a:pt x="4516" y="2873"/>
                </a:lnTo>
                <a:lnTo>
                  <a:pt x="841" y="2886"/>
                </a:lnTo>
                <a:lnTo>
                  <a:pt x="1161" y="3430"/>
                </a:lnTo>
                <a:lnTo>
                  <a:pt x="1206" y="3407"/>
                </a:lnTo>
                <a:lnTo>
                  <a:pt x="1250" y="3383"/>
                </a:lnTo>
                <a:lnTo>
                  <a:pt x="1294" y="3361"/>
                </a:lnTo>
                <a:lnTo>
                  <a:pt x="1338" y="3339"/>
                </a:lnTo>
                <a:lnTo>
                  <a:pt x="1381" y="3319"/>
                </a:lnTo>
                <a:lnTo>
                  <a:pt x="1426" y="3299"/>
                </a:lnTo>
                <a:lnTo>
                  <a:pt x="1469" y="3281"/>
                </a:lnTo>
                <a:lnTo>
                  <a:pt x="1512" y="3262"/>
                </a:lnTo>
                <a:lnTo>
                  <a:pt x="1555" y="3245"/>
                </a:lnTo>
                <a:lnTo>
                  <a:pt x="1598" y="3229"/>
                </a:lnTo>
                <a:lnTo>
                  <a:pt x="1641" y="3213"/>
                </a:lnTo>
                <a:lnTo>
                  <a:pt x="1684" y="3198"/>
                </a:lnTo>
                <a:lnTo>
                  <a:pt x="1726" y="3184"/>
                </a:lnTo>
                <a:lnTo>
                  <a:pt x="1769" y="3171"/>
                </a:lnTo>
                <a:lnTo>
                  <a:pt x="1811" y="3159"/>
                </a:lnTo>
                <a:lnTo>
                  <a:pt x="1853" y="3147"/>
                </a:lnTo>
                <a:lnTo>
                  <a:pt x="1895" y="3137"/>
                </a:lnTo>
                <a:lnTo>
                  <a:pt x="1937" y="3127"/>
                </a:lnTo>
                <a:lnTo>
                  <a:pt x="1979" y="3117"/>
                </a:lnTo>
                <a:lnTo>
                  <a:pt x="2021" y="3109"/>
                </a:lnTo>
                <a:lnTo>
                  <a:pt x="2062" y="3101"/>
                </a:lnTo>
                <a:lnTo>
                  <a:pt x="2104" y="3095"/>
                </a:lnTo>
                <a:lnTo>
                  <a:pt x="2145" y="3088"/>
                </a:lnTo>
                <a:lnTo>
                  <a:pt x="2186" y="3084"/>
                </a:lnTo>
                <a:lnTo>
                  <a:pt x="2227" y="3079"/>
                </a:lnTo>
                <a:lnTo>
                  <a:pt x="2268" y="3076"/>
                </a:lnTo>
                <a:lnTo>
                  <a:pt x="2309" y="3073"/>
                </a:lnTo>
                <a:lnTo>
                  <a:pt x="2350" y="3071"/>
                </a:lnTo>
                <a:lnTo>
                  <a:pt x="2390" y="3069"/>
                </a:lnTo>
                <a:lnTo>
                  <a:pt x="2430" y="3068"/>
                </a:lnTo>
                <a:lnTo>
                  <a:pt x="2470" y="3069"/>
                </a:lnTo>
                <a:lnTo>
                  <a:pt x="2511" y="3069"/>
                </a:lnTo>
                <a:lnTo>
                  <a:pt x="2551" y="3072"/>
                </a:lnTo>
                <a:lnTo>
                  <a:pt x="2591" y="3074"/>
                </a:lnTo>
                <a:lnTo>
                  <a:pt x="2630" y="3077"/>
                </a:lnTo>
                <a:lnTo>
                  <a:pt x="2669" y="3082"/>
                </a:lnTo>
                <a:lnTo>
                  <a:pt x="2709" y="3086"/>
                </a:lnTo>
                <a:lnTo>
                  <a:pt x="2747" y="3092"/>
                </a:lnTo>
                <a:lnTo>
                  <a:pt x="2787" y="3097"/>
                </a:lnTo>
                <a:lnTo>
                  <a:pt x="2826" y="3105"/>
                </a:lnTo>
                <a:lnTo>
                  <a:pt x="2865" y="3113"/>
                </a:lnTo>
                <a:lnTo>
                  <a:pt x="2903" y="3120"/>
                </a:lnTo>
                <a:lnTo>
                  <a:pt x="2942" y="3129"/>
                </a:lnTo>
                <a:lnTo>
                  <a:pt x="2981" y="3139"/>
                </a:lnTo>
                <a:lnTo>
                  <a:pt x="3019" y="3150"/>
                </a:lnTo>
                <a:lnTo>
                  <a:pt x="3057" y="3161"/>
                </a:lnTo>
                <a:lnTo>
                  <a:pt x="3096" y="3173"/>
                </a:lnTo>
                <a:lnTo>
                  <a:pt x="3133" y="3185"/>
                </a:lnTo>
                <a:lnTo>
                  <a:pt x="3172" y="3199"/>
                </a:lnTo>
                <a:lnTo>
                  <a:pt x="3210" y="3213"/>
                </a:lnTo>
                <a:lnTo>
                  <a:pt x="3247" y="3229"/>
                </a:lnTo>
                <a:lnTo>
                  <a:pt x="3285" y="3244"/>
                </a:lnTo>
                <a:lnTo>
                  <a:pt x="3322" y="3260"/>
                </a:lnTo>
                <a:lnTo>
                  <a:pt x="3359" y="3277"/>
                </a:lnTo>
                <a:lnTo>
                  <a:pt x="3396" y="3294"/>
                </a:lnTo>
                <a:lnTo>
                  <a:pt x="3434" y="3313"/>
                </a:lnTo>
                <a:lnTo>
                  <a:pt x="3507" y="3351"/>
                </a:lnTo>
                <a:lnTo>
                  <a:pt x="3580" y="3392"/>
                </a:lnTo>
                <a:lnTo>
                  <a:pt x="3653" y="3436"/>
                </a:lnTo>
                <a:lnTo>
                  <a:pt x="3726" y="3483"/>
                </a:lnTo>
                <a:close/>
                <a:moveTo>
                  <a:pt x="797" y="4074"/>
                </a:moveTo>
                <a:lnTo>
                  <a:pt x="797" y="4074"/>
                </a:lnTo>
                <a:lnTo>
                  <a:pt x="818" y="4112"/>
                </a:lnTo>
                <a:lnTo>
                  <a:pt x="840" y="4149"/>
                </a:lnTo>
                <a:lnTo>
                  <a:pt x="864" y="4187"/>
                </a:lnTo>
                <a:lnTo>
                  <a:pt x="889" y="4223"/>
                </a:lnTo>
                <a:lnTo>
                  <a:pt x="917" y="4260"/>
                </a:lnTo>
                <a:lnTo>
                  <a:pt x="946" y="4295"/>
                </a:lnTo>
                <a:lnTo>
                  <a:pt x="976" y="4331"/>
                </a:lnTo>
                <a:lnTo>
                  <a:pt x="1008" y="4366"/>
                </a:lnTo>
                <a:lnTo>
                  <a:pt x="5577" y="4366"/>
                </a:lnTo>
                <a:lnTo>
                  <a:pt x="5608" y="4331"/>
                </a:lnTo>
                <a:lnTo>
                  <a:pt x="5639" y="4295"/>
                </a:lnTo>
                <a:lnTo>
                  <a:pt x="5668" y="4260"/>
                </a:lnTo>
                <a:lnTo>
                  <a:pt x="5694" y="4223"/>
                </a:lnTo>
                <a:lnTo>
                  <a:pt x="5721" y="4187"/>
                </a:lnTo>
                <a:lnTo>
                  <a:pt x="5745" y="4149"/>
                </a:lnTo>
                <a:lnTo>
                  <a:pt x="5767" y="4112"/>
                </a:lnTo>
                <a:lnTo>
                  <a:pt x="5788" y="4074"/>
                </a:lnTo>
                <a:lnTo>
                  <a:pt x="5809" y="4032"/>
                </a:lnTo>
                <a:lnTo>
                  <a:pt x="5828" y="3990"/>
                </a:lnTo>
                <a:lnTo>
                  <a:pt x="5846" y="3948"/>
                </a:lnTo>
                <a:lnTo>
                  <a:pt x="5860" y="3905"/>
                </a:lnTo>
                <a:lnTo>
                  <a:pt x="724" y="3905"/>
                </a:lnTo>
                <a:lnTo>
                  <a:pt x="739" y="3948"/>
                </a:lnTo>
                <a:lnTo>
                  <a:pt x="756" y="3990"/>
                </a:lnTo>
                <a:lnTo>
                  <a:pt x="776" y="4032"/>
                </a:lnTo>
                <a:lnTo>
                  <a:pt x="797" y="407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9" name="姜饼娃娃"/>
          <p:cNvSpPr/>
          <p:nvPr/>
        </p:nvSpPr>
        <p:spPr bwMode="auto">
          <a:xfrm>
            <a:off x="9653905" y="1337310"/>
            <a:ext cx="654050" cy="784860"/>
          </a:xfrm>
          <a:custGeom>
            <a:avLst/>
            <a:gdLst>
              <a:gd name="T0" fmla="*/ 728694 w 1408113"/>
              <a:gd name="T1" fmla="*/ 1278756 h 1911350"/>
              <a:gd name="T2" fmla="*/ 623676 w 1408113"/>
              <a:gd name="T3" fmla="*/ 1247428 h 1911350"/>
              <a:gd name="T4" fmla="*/ 716003 w 1408113"/>
              <a:gd name="T5" fmla="*/ 981613 h 1911350"/>
              <a:gd name="T6" fmla="*/ 695063 w 1408113"/>
              <a:gd name="T7" fmla="*/ 1088572 h 1911350"/>
              <a:gd name="T8" fmla="*/ 633512 w 1408113"/>
              <a:gd name="T9" fmla="*/ 997435 h 1911350"/>
              <a:gd name="T10" fmla="*/ 739481 w 1408113"/>
              <a:gd name="T11" fmla="*/ 786684 h 1911350"/>
              <a:gd name="T12" fmla="*/ 654452 w 1408113"/>
              <a:gd name="T13" fmla="*/ 856619 h 1911350"/>
              <a:gd name="T14" fmla="*/ 665239 w 1408113"/>
              <a:gd name="T15" fmla="*/ 747760 h 1911350"/>
              <a:gd name="T16" fmla="*/ 653550 w 1408113"/>
              <a:gd name="T17" fmla="*/ 553290 h 1911350"/>
              <a:gd name="T18" fmla="*/ 817941 w 1408113"/>
              <a:gd name="T19" fmla="*/ 496819 h 1911350"/>
              <a:gd name="T20" fmla="*/ 745406 w 1408113"/>
              <a:gd name="T21" fmla="*/ 588307 h 1911350"/>
              <a:gd name="T22" fmla="*/ 542688 w 1408113"/>
              <a:gd name="T23" fmla="*/ 543509 h 1911350"/>
              <a:gd name="T24" fmla="*/ 839479 w 1408113"/>
              <a:gd name="T25" fmla="*/ 273092 h 1911350"/>
              <a:gd name="T26" fmla="*/ 807519 w 1408113"/>
              <a:gd name="T27" fmla="*/ 377836 h 1911350"/>
              <a:gd name="T28" fmla="*/ 755941 w 1408113"/>
              <a:gd name="T29" fmla="*/ 281003 h 1911350"/>
              <a:gd name="T30" fmla="*/ 617032 w 1408113"/>
              <a:gd name="T31" fmla="*/ 306952 h 1911350"/>
              <a:gd name="T32" fmla="*/ 525900 w 1408113"/>
              <a:gd name="T33" fmla="*/ 368026 h 1911350"/>
              <a:gd name="T34" fmla="*/ 547417 w 1408113"/>
              <a:gd name="T35" fmla="*/ 260751 h 1911350"/>
              <a:gd name="T36" fmla="*/ 425497 w 1408113"/>
              <a:gd name="T37" fmla="*/ 213284 h 1911350"/>
              <a:gd name="T38" fmla="*/ 406832 w 1408113"/>
              <a:gd name="T39" fmla="*/ 496819 h 1911350"/>
              <a:gd name="T40" fmla="*/ 458398 w 1408113"/>
              <a:gd name="T41" fmla="*/ 652194 h 1911350"/>
              <a:gd name="T42" fmla="*/ 70863 w 1408113"/>
              <a:gd name="T43" fmla="*/ 1024017 h 1911350"/>
              <a:gd name="T44" fmla="*/ 118949 w 1408113"/>
              <a:gd name="T45" fmla="*/ 1158822 h 1911350"/>
              <a:gd name="T46" fmla="*/ 410628 w 1408113"/>
              <a:gd name="T47" fmla="*/ 1109774 h 1911350"/>
              <a:gd name="T48" fmla="*/ 442580 w 1408113"/>
              <a:gd name="T49" fmla="*/ 1282553 h 1911350"/>
              <a:gd name="T50" fmla="*/ 243909 w 1408113"/>
              <a:gd name="T51" fmla="*/ 1756904 h 1911350"/>
              <a:gd name="T52" fmla="*/ 344827 w 1408113"/>
              <a:gd name="T53" fmla="*/ 1838231 h 1911350"/>
              <a:gd name="T54" fmla="*/ 583042 w 1408113"/>
              <a:gd name="T55" fmla="*/ 1517038 h 1911350"/>
              <a:gd name="T56" fmla="*/ 704523 w 1408113"/>
              <a:gd name="T57" fmla="*/ 1444889 h 1911350"/>
              <a:gd name="T58" fmla="*/ 929450 w 1408113"/>
              <a:gd name="T59" fmla="*/ 1771460 h 1911350"/>
              <a:gd name="T60" fmla="*/ 1072759 w 1408113"/>
              <a:gd name="T61" fmla="*/ 1835066 h 1911350"/>
              <a:gd name="T62" fmla="*/ 1161655 w 1408113"/>
              <a:gd name="T63" fmla="*/ 1737284 h 1911350"/>
              <a:gd name="T64" fmla="*/ 950330 w 1408113"/>
              <a:gd name="T65" fmla="*/ 1249010 h 1911350"/>
              <a:gd name="T66" fmla="*/ 1006009 w 1408113"/>
              <a:gd name="T67" fmla="*/ 1105027 h 1911350"/>
              <a:gd name="T68" fmla="*/ 1296106 w 1408113"/>
              <a:gd name="T69" fmla="*/ 1149329 h 1911350"/>
              <a:gd name="T70" fmla="*/ 1325843 w 1408113"/>
              <a:gd name="T71" fmla="*/ 1009144 h 1911350"/>
              <a:gd name="T72" fmla="*/ 908887 w 1408113"/>
              <a:gd name="T73" fmla="*/ 602829 h 1911350"/>
              <a:gd name="T74" fmla="*/ 997151 w 1408113"/>
              <a:gd name="T75" fmla="*/ 357583 h 1911350"/>
              <a:gd name="T76" fmla="*/ 795317 w 1408113"/>
              <a:gd name="T77" fmla="*/ 83542 h 1911350"/>
              <a:gd name="T78" fmla="*/ 826003 w 1408113"/>
              <a:gd name="T79" fmla="*/ 25949 h 1911350"/>
              <a:gd name="T80" fmla="*/ 1033215 w 1408113"/>
              <a:gd name="T81" fmla="*/ 228156 h 1911350"/>
              <a:gd name="T82" fmla="*/ 1041123 w 1408113"/>
              <a:gd name="T83" fmla="*/ 498402 h 1911350"/>
              <a:gd name="T84" fmla="*/ 1368867 w 1408113"/>
              <a:gd name="T85" fmla="*/ 955664 h 1911350"/>
              <a:gd name="T86" fmla="*/ 1378991 w 1408113"/>
              <a:gd name="T87" fmla="*/ 1145849 h 1911350"/>
              <a:gd name="T88" fmla="*/ 1228406 w 1408113"/>
              <a:gd name="T89" fmla="*/ 1239199 h 1911350"/>
              <a:gd name="T90" fmla="*/ 1007274 w 1408113"/>
              <a:gd name="T91" fmla="*/ 1194264 h 1911350"/>
              <a:gd name="T92" fmla="*/ 1217333 w 1408113"/>
              <a:gd name="T93" fmla="*/ 1662603 h 1911350"/>
              <a:gd name="T94" fmla="*/ 1176524 w 1408113"/>
              <a:gd name="T95" fmla="*/ 1852787 h 1911350"/>
              <a:gd name="T96" fmla="*/ 956657 w 1408113"/>
              <a:gd name="T97" fmla="*/ 1885697 h 1911350"/>
              <a:gd name="T98" fmla="*/ 735526 w 1408113"/>
              <a:gd name="T99" fmla="*/ 1517988 h 1911350"/>
              <a:gd name="T100" fmla="*/ 519771 w 1408113"/>
              <a:gd name="T101" fmla="*/ 1817978 h 1911350"/>
              <a:gd name="T102" fmla="*/ 320783 w 1408113"/>
              <a:gd name="T103" fmla="*/ 1899304 h 1911350"/>
              <a:gd name="T104" fmla="*/ 180006 w 1408113"/>
              <a:gd name="T105" fmla="*/ 1765448 h 1911350"/>
              <a:gd name="T106" fmla="*/ 371400 w 1408113"/>
              <a:gd name="T107" fmla="*/ 1287299 h 1911350"/>
              <a:gd name="T108" fmla="*/ 380258 w 1408113"/>
              <a:gd name="T109" fmla="*/ 1167367 h 1911350"/>
              <a:gd name="T110" fmla="*/ 93324 w 1408113"/>
              <a:gd name="T111" fmla="*/ 1218631 h 1911350"/>
              <a:gd name="T112" fmla="*/ 316 w 1408113"/>
              <a:gd name="T113" fmla="*/ 1045219 h 1911350"/>
              <a:gd name="T114" fmla="*/ 394494 w 1408113"/>
              <a:gd name="T115" fmla="*/ 642384 h 1911350"/>
              <a:gd name="T116" fmla="*/ 325212 w 1408113"/>
              <a:gd name="T117" fmla="*/ 455364 h 1911350"/>
              <a:gd name="T118" fmla="*/ 348940 w 1408113"/>
              <a:gd name="T119" fmla="*/ 219613 h 1911350"/>
              <a:gd name="T120" fmla="*/ 560897 w 1408113"/>
              <a:gd name="T121" fmla="*/ 22784 h 191135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408113" h="1911350">
                <a:moveTo>
                  <a:pt x="685325" y="1185863"/>
                </a:moveTo>
                <a:lnTo>
                  <a:pt x="691055" y="1186181"/>
                </a:lnTo>
                <a:lnTo>
                  <a:pt x="697422" y="1187451"/>
                </a:lnTo>
                <a:lnTo>
                  <a:pt x="702834" y="1188721"/>
                </a:lnTo>
                <a:lnTo>
                  <a:pt x="708246" y="1190626"/>
                </a:lnTo>
                <a:lnTo>
                  <a:pt x="713658" y="1193166"/>
                </a:lnTo>
                <a:lnTo>
                  <a:pt x="718433" y="1196023"/>
                </a:lnTo>
                <a:lnTo>
                  <a:pt x="723209" y="1199516"/>
                </a:lnTo>
                <a:lnTo>
                  <a:pt x="727347" y="1203326"/>
                </a:lnTo>
                <a:lnTo>
                  <a:pt x="731167" y="1207771"/>
                </a:lnTo>
                <a:lnTo>
                  <a:pt x="734988" y="1211898"/>
                </a:lnTo>
                <a:lnTo>
                  <a:pt x="737853" y="1216978"/>
                </a:lnTo>
                <a:lnTo>
                  <a:pt x="740400" y="1222058"/>
                </a:lnTo>
                <a:lnTo>
                  <a:pt x="741991" y="1227456"/>
                </a:lnTo>
                <a:lnTo>
                  <a:pt x="743583" y="1233488"/>
                </a:lnTo>
                <a:lnTo>
                  <a:pt x="744538" y="1239203"/>
                </a:lnTo>
                <a:lnTo>
                  <a:pt x="744538" y="1245236"/>
                </a:lnTo>
                <a:lnTo>
                  <a:pt x="744538" y="1251586"/>
                </a:lnTo>
                <a:lnTo>
                  <a:pt x="743583" y="1257301"/>
                </a:lnTo>
                <a:lnTo>
                  <a:pt x="741991" y="1263016"/>
                </a:lnTo>
                <a:lnTo>
                  <a:pt x="740400" y="1268731"/>
                </a:lnTo>
                <a:lnTo>
                  <a:pt x="737853" y="1273811"/>
                </a:lnTo>
                <a:lnTo>
                  <a:pt x="734988" y="1278891"/>
                </a:lnTo>
                <a:lnTo>
                  <a:pt x="731167" y="1283019"/>
                </a:lnTo>
                <a:lnTo>
                  <a:pt x="727347" y="1287464"/>
                </a:lnTo>
                <a:lnTo>
                  <a:pt x="723209" y="1291274"/>
                </a:lnTo>
                <a:lnTo>
                  <a:pt x="718433" y="1294766"/>
                </a:lnTo>
                <a:lnTo>
                  <a:pt x="713658" y="1297624"/>
                </a:lnTo>
                <a:lnTo>
                  <a:pt x="708246" y="1300164"/>
                </a:lnTo>
                <a:lnTo>
                  <a:pt x="702834" y="1302386"/>
                </a:lnTo>
                <a:lnTo>
                  <a:pt x="697422" y="1303656"/>
                </a:lnTo>
                <a:lnTo>
                  <a:pt x="691055" y="1304609"/>
                </a:lnTo>
                <a:lnTo>
                  <a:pt x="685325" y="1304926"/>
                </a:lnTo>
                <a:lnTo>
                  <a:pt x="679276" y="1304609"/>
                </a:lnTo>
                <a:lnTo>
                  <a:pt x="673228" y="1303656"/>
                </a:lnTo>
                <a:lnTo>
                  <a:pt x="667497" y="1302386"/>
                </a:lnTo>
                <a:lnTo>
                  <a:pt x="662085" y="1300164"/>
                </a:lnTo>
                <a:lnTo>
                  <a:pt x="656673" y="1297624"/>
                </a:lnTo>
                <a:lnTo>
                  <a:pt x="651898" y="1294766"/>
                </a:lnTo>
                <a:lnTo>
                  <a:pt x="647123" y="1291274"/>
                </a:lnTo>
                <a:lnTo>
                  <a:pt x="643303" y="1287464"/>
                </a:lnTo>
                <a:lnTo>
                  <a:pt x="639164" y="1283019"/>
                </a:lnTo>
                <a:lnTo>
                  <a:pt x="635662" y="1278891"/>
                </a:lnTo>
                <a:lnTo>
                  <a:pt x="632479" y="1273811"/>
                </a:lnTo>
                <a:lnTo>
                  <a:pt x="629932" y="1268731"/>
                </a:lnTo>
                <a:lnTo>
                  <a:pt x="628340" y="1263016"/>
                </a:lnTo>
                <a:lnTo>
                  <a:pt x="626749" y="1257301"/>
                </a:lnTo>
                <a:lnTo>
                  <a:pt x="625793" y="1251586"/>
                </a:lnTo>
                <a:lnTo>
                  <a:pt x="625475" y="1245236"/>
                </a:lnTo>
                <a:lnTo>
                  <a:pt x="625793" y="1239203"/>
                </a:lnTo>
                <a:lnTo>
                  <a:pt x="626749" y="1233488"/>
                </a:lnTo>
                <a:lnTo>
                  <a:pt x="628340" y="1227456"/>
                </a:lnTo>
                <a:lnTo>
                  <a:pt x="629932" y="1222058"/>
                </a:lnTo>
                <a:lnTo>
                  <a:pt x="632479" y="1216978"/>
                </a:lnTo>
                <a:lnTo>
                  <a:pt x="635662" y="1211898"/>
                </a:lnTo>
                <a:lnTo>
                  <a:pt x="639164" y="1207771"/>
                </a:lnTo>
                <a:lnTo>
                  <a:pt x="643303" y="1203326"/>
                </a:lnTo>
                <a:lnTo>
                  <a:pt x="647123" y="1199516"/>
                </a:lnTo>
                <a:lnTo>
                  <a:pt x="651898" y="1196023"/>
                </a:lnTo>
                <a:lnTo>
                  <a:pt x="656673" y="1193166"/>
                </a:lnTo>
                <a:lnTo>
                  <a:pt x="662085" y="1190626"/>
                </a:lnTo>
                <a:lnTo>
                  <a:pt x="667497" y="1188721"/>
                </a:lnTo>
                <a:lnTo>
                  <a:pt x="673228" y="1187451"/>
                </a:lnTo>
                <a:lnTo>
                  <a:pt x="679276" y="1186181"/>
                </a:lnTo>
                <a:lnTo>
                  <a:pt x="685325" y="1185863"/>
                </a:lnTo>
                <a:close/>
                <a:moveTo>
                  <a:pt x="685325" y="974725"/>
                </a:moveTo>
                <a:lnTo>
                  <a:pt x="691055" y="975043"/>
                </a:lnTo>
                <a:lnTo>
                  <a:pt x="697422" y="975995"/>
                </a:lnTo>
                <a:lnTo>
                  <a:pt x="702834" y="977265"/>
                </a:lnTo>
                <a:lnTo>
                  <a:pt x="708246" y="979488"/>
                </a:lnTo>
                <a:lnTo>
                  <a:pt x="713658" y="982028"/>
                </a:lnTo>
                <a:lnTo>
                  <a:pt x="718433" y="984885"/>
                </a:lnTo>
                <a:lnTo>
                  <a:pt x="723209" y="988060"/>
                </a:lnTo>
                <a:lnTo>
                  <a:pt x="727347" y="992188"/>
                </a:lnTo>
                <a:lnTo>
                  <a:pt x="731167" y="995998"/>
                </a:lnTo>
                <a:lnTo>
                  <a:pt x="734988" y="1000760"/>
                </a:lnTo>
                <a:lnTo>
                  <a:pt x="737853" y="1005523"/>
                </a:lnTo>
                <a:lnTo>
                  <a:pt x="740400" y="1010920"/>
                </a:lnTo>
                <a:lnTo>
                  <a:pt x="741991" y="1016318"/>
                </a:lnTo>
                <a:lnTo>
                  <a:pt x="743583" y="1022033"/>
                </a:lnTo>
                <a:lnTo>
                  <a:pt x="744538" y="1028065"/>
                </a:lnTo>
                <a:lnTo>
                  <a:pt x="744538" y="1033780"/>
                </a:lnTo>
                <a:lnTo>
                  <a:pt x="744538" y="1040131"/>
                </a:lnTo>
                <a:lnTo>
                  <a:pt x="743583" y="1046163"/>
                </a:lnTo>
                <a:lnTo>
                  <a:pt x="741991" y="1051561"/>
                </a:lnTo>
                <a:lnTo>
                  <a:pt x="740400" y="1056958"/>
                </a:lnTo>
                <a:lnTo>
                  <a:pt x="737853" y="1062673"/>
                </a:lnTo>
                <a:lnTo>
                  <a:pt x="734988" y="1067118"/>
                </a:lnTo>
                <a:lnTo>
                  <a:pt x="731167" y="1071881"/>
                </a:lnTo>
                <a:lnTo>
                  <a:pt x="727347" y="1076326"/>
                </a:lnTo>
                <a:lnTo>
                  <a:pt x="723209" y="1079818"/>
                </a:lnTo>
                <a:lnTo>
                  <a:pt x="718433" y="1083628"/>
                </a:lnTo>
                <a:lnTo>
                  <a:pt x="713658" y="1086486"/>
                </a:lnTo>
                <a:lnTo>
                  <a:pt x="708246" y="1089026"/>
                </a:lnTo>
                <a:lnTo>
                  <a:pt x="702834" y="1090931"/>
                </a:lnTo>
                <a:lnTo>
                  <a:pt x="697422" y="1092201"/>
                </a:lnTo>
                <a:lnTo>
                  <a:pt x="691055" y="1093471"/>
                </a:lnTo>
                <a:lnTo>
                  <a:pt x="685325" y="1093788"/>
                </a:lnTo>
                <a:lnTo>
                  <a:pt x="679276" y="1093471"/>
                </a:lnTo>
                <a:lnTo>
                  <a:pt x="673228" y="1092201"/>
                </a:lnTo>
                <a:lnTo>
                  <a:pt x="667497" y="1090931"/>
                </a:lnTo>
                <a:lnTo>
                  <a:pt x="662085" y="1089026"/>
                </a:lnTo>
                <a:lnTo>
                  <a:pt x="656673" y="1086486"/>
                </a:lnTo>
                <a:lnTo>
                  <a:pt x="651898" y="1083628"/>
                </a:lnTo>
                <a:lnTo>
                  <a:pt x="647123" y="1079818"/>
                </a:lnTo>
                <a:lnTo>
                  <a:pt x="643303" y="1076326"/>
                </a:lnTo>
                <a:lnTo>
                  <a:pt x="639164" y="1071881"/>
                </a:lnTo>
                <a:lnTo>
                  <a:pt x="635662" y="1067118"/>
                </a:lnTo>
                <a:lnTo>
                  <a:pt x="632479" y="1062673"/>
                </a:lnTo>
                <a:lnTo>
                  <a:pt x="629932" y="1056958"/>
                </a:lnTo>
                <a:lnTo>
                  <a:pt x="628340" y="1051561"/>
                </a:lnTo>
                <a:lnTo>
                  <a:pt x="626749" y="1046163"/>
                </a:lnTo>
                <a:lnTo>
                  <a:pt x="625793" y="1040131"/>
                </a:lnTo>
                <a:lnTo>
                  <a:pt x="625475" y="1033780"/>
                </a:lnTo>
                <a:lnTo>
                  <a:pt x="625793" y="1028065"/>
                </a:lnTo>
                <a:lnTo>
                  <a:pt x="626749" y="1022033"/>
                </a:lnTo>
                <a:lnTo>
                  <a:pt x="628340" y="1016318"/>
                </a:lnTo>
                <a:lnTo>
                  <a:pt x="629932" y="1010920"/>
                </a:lnTo>
                <a:lnTo>
                  <a:pt x="632479" y="1005523"/>
                </a:lnTo>
                <a:lnTo>
                  <a:pt x="635662" y="1000760"/>
                </a:lnTo>
                <a:lnTo>
                  <a:pt x="639164" y="995998"/>
                </a:lnTo>
                <a:lnTo>
                  <a:pt x="643303" y="992188"/>
                </a:lnTo>
                <a:lnTo>
                  <a:pt x="647123" y="988060"/>
                </a:lnTo>
                <a:lnTo>
                  <a:pt x="651898" y="984885"/>
                </a:lnTo>
                <a:lnTo>
                  <a:pt x="656673" y="982028"/>
                </a:lnTo>
                <a:lnTo>
                  <a:pt x="662085" y="979488"/>
                </a:lnTo>
                <a:lnTo>
                  <a:pt x="667497" y="977265"/>
                </a:lnTo>
                <a:lnTo>
                  <a:pt x="673228" y="975995"/>
                </a:lnTo>
                <a:lnTo>
                  <a:pt x="679276" y="975043"/>
                </a:lnTo>
                <a:lnTo>
                  <a:pt x="685325" y="974725"/>
                </a:lnTo>
                <a:close/>
                <a:moveTo>
                  <a:pt x="685325" y="747713"/>
                </a:moveTo>
                <a:lnTo>
                  <a:pt x="691055" y="748031"/>
                </a:lnTo>
                <a:lnTo>
                  <a:pt x="697422" y="748666"/>
                </a:lnTo>
                <a:lnTo>
                  <a:pt x="702834" y="750253"/>
                </a:lnTo>
                <a:lnTo>
                  <a:pt x="708246" y="752476"/>
                </a:lnTo>
                <a:lnTo>
                  <a:pt x="713658" y="755016"/>
                </a:lnTo>
                <a:lnTo>
                  <a:pt x="718433" y="757873"/>
                </a:lnTo>
                <a:lnTo>
                  <a:pt x="723209" y="761048"/>
                </a:lnTo>
                <a:lnTo>
                  <a:pt x="727347" y="765176"/>
                </a:lnTo>
                <a:lnTo>
                  <a:pt x="731167" y="768986"/>
                </a:lnTo>
                <a:lnTo>
                  <a:pt x="734988" y="773748"/>
                </a:lnTo>
                <a:lnTo>
                  <a:pt x="737853" y="778511"/>
                </a:lnTo>
                <a:lnTo>
                  <a:pt x="740400" y="783908"/>
                </a:lnTo>
                <a:lnTo>
                  <a:pt x="741991" y="789306"/>
                </a:lnTo>
                <a:lnTo>
                  <a:pt x="743583" y="795021"/>
                </a:lnTo>
                <a:lnTo>
                  <a:pt x="744538" y="801053"/>
                </a:lnTo>
                <a:lnTo>
                  <a:pt x="744538" y="807086"/>
                </a:lnTo>
                <a:lnTo>
                  <a:pt x="744538" y="812801"/>
                </a:lnTo>
                <a:lnTo>
                  <a:pt x="743583" y="819151"/>
                </a:lnTo>
                <a:lnTo>
                  <a:pt x="741991" y="824549"/>
                </a:lnTo>
                <a:lnTo>
                  <a:pt x="740400" y="829946"/>
                </a:lnTo>
                <a:lnTo>
                  <a:pt x="737853" y="835344"/>
                </a:lnTo>
                <a:lnTo>
                  <a:pt x="734988" y="840106"/>
                </a:lnTo>
                <a:lnTo>
                  <a:pt x="731167" y="844869"/>
                </a:lnTo>
                <a:lnTo>
                  <a:pt x="727347" y="849314"/>
                </a:lnTo>
                <a:lnTo>
                  <a:pt x="723209" y="852806"/>
                </a:lnTo>
                <a:lnTo>
                  <a:pt x="718433" y="856616"/>
                </a:lnTo>
                <a:lnTo>
                  <a:pt x="713658" y="859474"/>
                </a:lnTo>
                <a:lnTo>
                  <a:pt x="708246" y="862014"/>
                </a:lnTo>
                <a:lnTo>
                  <a:pt x="702834" y="863601"/>
                </a:lnTo>
                <a:lnTo>
                  <a:pt x="697422" y="865189"/>
                </a:lnTo>
                <a:lnTo>
                  <a:pt x="691055" y="866141"/>
                </a:lnTo>
                <a:lnTo>
                  <a:pt x="685325" y="866776"/>
                </a:lnTo>
                <a:lnTo>
                  <a:pt x="679276" y="866141"/>
                </a:lnTo>
                <a:lnTo>
                  <a:pt x="673228" y="865189"/>
                </a:lnTo>
                <a:lnTo>
                  <a:pt x="667497" y="863601"/>
                </a:lnTo>
                <a:lnTo>
                  <a:pt x="662085" y="862014"/>
                </a:lnTo>
                <a:lnTo>
                  <a:pt x="656673" y="859474"/>
                </a:lnTo>
                <a:lnTo>
                  <a:pt x="651898" y="856616"/>
                </a:lnTo>
                <a:lnTo>
                  <a:pt x="647123" y="852806"/>
                </a:lnTo>
                <a:lnTo>
                  <a:pt x="643303" y="849314"/>
                </a:lnTo>
                <a:lnTo>
                  <a:pt x="639164" y="844869"/>
                </a:lnTo>
                <a:lnTo>
                  <a:pt x="635662" y="840106"/>
                </a:lnTo>
                <a:lnTo>
                  <a:pt x="632479" y="835344"/>
                </a:lnTo>
                <a:lnTo>
                  <a:pt x="629932" y="829946"/>
                </a:lnTo>
                <a:lnTo>
                  <a:pt x="628340" y="824549"/>
                </a:lnTo>
                <a:lnTo>
                  <a:pt x="626749" y="819151"/>
                </a:lnTo>
                <a:lnTo>
                  <a:pt x="625793" y="812801"/>
                </a:lnTo>
                <a:lnTo>
                  <a:pt x="625475" y="807086"/>
                </a:lnTo>
                <a:lnTo>
                  <a:pt x="625793" y="801053"/>
                </a:lnTo>
                <a:lnTo>
                  <a:pt x="626749" y="795021"/>
                </a:lnTo>
                <a:lnTo>
                  <a:pt x="628340" y="789306"/>
                </a:lnTo>
                <a:lnTo>
                  <a:pt x="629932" y="783908"/>
                </a:lnTo>
                <a:lnTo>
                  <a:pt x="632479" y="778511"/>
                </a:lnTo>
                <a:lnTo>
                  <a:pt x="635662" y="773748"/>
                </a:lnTo>
                <a:lnTo>
                  <a:pt x="639164" y="768986"/>
                </a:lnTo>
                <a:lnTo>
                  <a:pt x="643303" y="765176"/>
                </a:lnTo>
                <a:lnTo>
                  <a:pt x="647123" y="761048"/>
                </a:lnTo>
                <a:lnTo>
                  <a:pt x="651898" y="757873"/>
                </a:lnTo>
                <a:lnTo>
                  <a:pt x="656673" y="755016"/>
                </a:lnTo>
                <a:lnTo>
                  <a:pt x="662085" y="752476"/>
                </a:lnTo>
                <a:lnTo>
                  <a:pt x="667497" y="750253"/>
                </a:lnTo>
                <a:lnTo>
                  <a:pt x="673228" y="748666"/>
                </a:lnTo>
                <a:lnTo>
                  <a:pt x="679276" y="748031"/>
                </a:lnTo>
                <a:lnTo>
                  <a:pt x="685325" y="747713"/>
                </a:lnTo>
                <a:close/>
                <a:moveTo>
                  <a:pt x="545802" y="498475"/>
                </a:moveTo>
                <a:lnTo>
                  <a:pt x="549615" y="498475"/>
                </a:lnTo>
                <a:lnTo>
                  <a:pt x="554065" y="498792"/>
                </a:lnTo>
                <a:lnTo>
                  <a:pt x="558197" y="500374"/>
                </a:lnTo>
                <a:lnTo>
                  <a:pt x="561693" y="502274"/>
                </a:lnTo>
                <a:lnTo>
                  <a:pt x="563282" y="503856"/>
                </a:lnTo>
                <a:lnTo>
                  <a:pt x="564871" y="505439"/>
                </a:lnTo>
                <a:lnTo>
                  <a:pt x="566778" y="507338"/>
                </a:lnTo>
                <a:lnTo>
                  <a:pt x="571227" y="511453"/>
                </a:lnTo>
                <a:lnTo>
                  <a:pt x="577584" y="517150"/>
                </a:lnTo>
                <a:lnTo>
                  <a:pt x="586483" y="523797"/>
                </a:lnTo>
                <a:lnTo>
                  <a:pt x="591250" y="527279"/>
                </a:lnTo>
                <a:lnTo>
                  <a:pt x="596971" y="531078"/>
                </a:lnTo>
                <a:lnTo>
                  <a:pt x="602692" y="534559"/>
                </a:lnTo>
                <a:lnTo>
                  <a:pt x="609048" y="538358"/>
                </a:lnTo>
                <a:lnTo>
                  <a:pt x="615722" y="541523"/>
                </a:lnTo>
                <a:lnTo>
                  <a:pt x="623032" y="545005"/>
                </a:lnTo>
                <a:lnTo>
                  <a:pt x="630660" y="547854"/>
                </a:lnTo>
                <a:lnTo>
                  <a:pt x="638605" y="551019"/>
                </a:lnTo>
                <a:lnTo>
                  <a:pt x="646869" y="552918"/>
                </a:lnTo>
                <a:lnTo>
                  <a:pt x="655768" y="555134"/>
                </a:lnTo>
                <a:lnTo>
                  <a:pt x="664349" y="556716"/>
                </a:lnTo>
                <a:lnTo>
                  <a:pt x="673883" y="557666"/>
                </a:lnTo>
                <a:lnTo>
                  <a:pt x="683418" y="557982"/>
                </a:lnTo>
                <a:lnTo>
                  <a:pt x="693588" y="557666"/>
                </a:lnTo>
                <a:lnTo>
                  <a:pt x="703759" y="556716"/>
                </a:lnTo>
                <a:lnTo>
                  <a:pt x="713929" y="554817"/>
                </a:lnTo>
                <a:lnTo>
                  <a:pt x="724735" y="551968"/>
                </a:lnTo>
                <a:lnTo>
                  <a:pt x="735541" y="548487"/>
                </a:lnTo>
                <a:lnTo>
                  <a:pt x="746664" y="544055"/>
                </a:lnTo>
                <a:lnTo>
                  <a:pt x="752385" y="541206"/>
                </a:lnTo>
                <a:lnTo>
                  <a:pt x="758106" y="538358"/>
                </a:lnTo>
                <a:lnTo>
                  <a:pt x="763509" y="534876"/>
                </a:lnTo>
                <a:lnTo>
                  <a:pt x="769548" y="531711"/>
                </a:lnTo>
                <a:lnTo>
                  <a:pt x="775268" y="527596"/>
                </a:lnTo>
                <a:lnTo>
                  <a:pt x="780989" y="523797"/>
                </a:lnTo>
                <a:lnTo>
                  <a:pt x="787028" y="519366"/>
                </a:lnTo>
                <a:lnTo>
                  <a:pt x="793066" y="514618"/>
                </a:lnTo>
                <a:lnTo>
                  <a:pt x="798787" y="509554"/>
                </a:lnTo>
                <a:lnTo>
                  <a:pt x="804826" y="504173"/>
                </a:lnTo>
                <a:lnTo>
                  <a:pt x="806415" y="502907"/>
                </a:lnTo>
                <a:lnTo>
                  <a:pt x="808322" y="501324"/>
                </a:lnTo>
                <a:lnTo>
                  <a:pt x="812136" y="499425"/>
                </a:lnTo>
                <a:lnTo>
                  <a:pt x="816267" y="498475"/>
                </a:lnTo>
                <a:lnTo>
                  <a:pt x="820717" y="498475"/>
                </a:lnTo>
                <a:lnTo>
                  <a:pt x="824531" y="498792"/>
                </a:lnTo>
                <a:lnTo>
                  <a:pt x="828662" y="500374"/>
                </a:lnTo>
                <a:lnTo>
                  <a:pt x="832158" y="502274"/>
                </a:lnTo>
                <a:lnTo>
                  <a:pt x="834065" y="503856"/>
                </a:lnTo>
                <a:lnTo>
                  <a:pt x="835337" y="505439"/>
                </a:lnTo>
                <a:lnTo>
                  <a:pt x="836926" y="507021"/>
                </a:lnTo>
                <a:lnTo>
                  <a:pt x="837879" y="508921"/>
                </a:lnTo>
                <a:lnTo>
                  <a:pt x="839786" y="512402"/>
                </a:lnTo>
                <a:lnTo>
                  <a:pt x="841057" y="516517"/>
                </a:lnTo>
                <a:lnTo>
                  <a:pt x="841375" y="520949"/>
                </a:lnTo>
                <a:lnTo>
                  <a:pt x="840422" y="524747"/>
                </a:lnTo>
                <a:lnTo>
                  <a:pt x="839468" y="528862"/>
                </a:lnTo>
                <a:lnTo>
                  <a:pt x="837243" y="532344"/>
                </a:lnTo>
                <a:lnTo>
                  <a:pt x="835972" y="534243"/>
                </a:lnTo>
                <a:lnTo>
                  <a:pt x="834383" y="535826"/>
                </a:lnTo>
                <a:lnTo>
                  <a:pt x="824848" y="544055"/>
                </a:lnTo>
                <a:lnTo>
                  <a:pt x="815632" y="551652"/>
                </a:lnTo>
                <a:lnTo>
                  <a:pt x="806097" y="558932"/>
                </a:lnTo>
                <a:lnTo>
                  <a:pt x="796562" y="565263"/>
                </a:lnTo>
                <a:lnTo>
                  <a:pt x="786710" y="571593"/>
                </a:lnTo>
                <a:lnTo>
                  <a:pt x="777493" y="576974"/>
                </a:lnTo>
                <a:lnTo>
                  <a:pt x="767641" y="582039"/>
                </a:lnTo>
                <a:lnTo>
                  <a:pt x="757788" y="586470"/>
                </a:lnTo>
                <a:lnTo>
                  <a:pt x="747936" y="590268"/>
                </a:lnTo>
                <a:lnTo>
                  <a:pt x="737765" y="593434"/>
                </a:lnTo>
                <a:lnTo>
                  <a:pt x="727913" y="595966"/>
                </a:lnTo>
                <a:lnTo>
                  <a:pt x="717743" y="598181"/>
                </a:lnTo>
                <a:lnTo>
                  <a:pt x="707572" y="600081"/>
                </a:lnTo>
                <a:lnTo>
                  <a:pt x="697402" y="600714"/>
                </a:lnTo>
                <a:lnTo>
                  <a:pt x="687232" y="601663"/>
                </a:lnTo>
                <a:lnTo>
                  <a:pt x="677062" y="601030"/>
                </a:lnTo>
                <a:lnTo>
                  <a:pt x="669116" y="600714"/>
                </a:lnTo>
                <a:lnTo>
                  <a:pt x="661488" y="600081"/>
                </a:lnTo>
                <a:lnTo>
                  <a:pt x="654179" y="599131"/>
                </a:lnTo>
                <a:lnTo>
                  <a:pt x="646551" y="597548"/>
                </a:lnTo>
                <a:lnTo>
                  <a:pt x="639877" y="595966"/>
                </a:lnTo>
                <a:lnTo>
                  <a:pt x="632567" y="594067"/>
                </a:lnTo>
                <a:lnTo>
                  <a:pt x="625892" y="592167"/>
                </a:lnTo>
                <a:lnTo>
                  <a:pt x="619536" y="589952"/>
                </a:lnTo>
                <a:lnTo>
                  <a:pt x="612862" y="587420"/>
                </a:lnTo>
                <a:lnTo>
                  <a:pt x="606823" y="584887"/>
                </a:lnTo>
                <a:lnTo>
                  <a:pt x="595064" y="579506"/>
                </a:lnTo>
                <a:lnTo>
                  <a:pt x="584258" y="573809"/>
                </a:lnTo>
                <a:lnTo>
                  <a:pt x="574405" y="567478"/>
                </a:lnTo>
                <a:lnTo>
                  <a:pt x="565189" y="561781"/>
                </a:lnTo>
                <a:lnTo>
                  <a:pt x="557243" y="556083"/>
                </a:lnTo>
                <a:lnTo>
                  <a:pt x="550569" y="550386"/>
                </a:lnTo>
                <a:lnTo>
                  <a:pt x="544530" y="545321"/>
                </a:lnTo>
                <a:lnTo>
                  <a:pt x="536267" y="537725"/>
                </a:lnTo>
                <a:lnTo>
                  <a:pt x="533089" y="534559"/>
                </a:lnTo>
                <a:lnTo>
                  <a:pt x="531500" y="532660"/>
                </a:lnTo>
                <a:lnTo>
                  <a:pt x="530546" y="531078"/>
                </a:lnTo>
                <a:lnTo>
                  <a:pt x="528639" y="527279"/>
                </a:lnTo>
                <a:lnTo>
                  <a:pt x="527686" y="523164"/>
                </a:lnTo>
                <a:lnTo>
                  <a:pt x="527050" y="519050"/>
                </a:lnTo>
                <a:lnTo>
                  <a:pt x="528004" y="514935"/>
                </a:lnTo>
                <a:lnTo>
                  <a:pt x="528957" y="511136"/>
                </a:lnTo>
                <a:lnTo>
                  <a:pt x="531182" y="507338"/>
                </a:lnTo>
                <a:lnTo>
                  <a:pt x="532771" y="505755"/>
                </a:lnTo>
                <a:lnTo>
                  <a:pt x="534042" y="504173"/>
                </a:lnTo>
                <a:lnTo>
                  <a:pt x="535949" y="502907"/>
                </a:lnTo>
                <a:lnTo>
                  <a:pt x="537856" y="501324"/>
                </a:lnTo>
                <a:lnTo>
                  <a:pt x="541670" y="499425"/>
                </a:lnTo>
                <a:lnTo>
                  <a:pt x="545802" y="498475"/>
                </a:lnTo>
                <a:close/>
                <a:moveTo>
                  <a:pt x="804227" y="260350"/>
                </a:moveTo>
                <a:lnTo>
                  <a:pt x="810260" y="260667"/>
                </a:lnTo>
                <a:lnTo>
                  <a:pt x="816610" y="261620"/>
                </a:lnTo>
                <a:lnTo>
                  <a:pt x="822007" y="262890"/>
                </a:lnTo>
                <a:lnTo>
                  <a:pt x="827405" y="265112"/>
                </a:lnTo>
                <a:lnTo>
                  <a:pt x="832802" y="267652"/>
                </a:lnTo>
                <a:lnTo>
                  <a:pt x="837565" y="270510"/>
                </a:lnTo>
                <a:lnTo>
                  <a:pt x="842328" y="274002"/>
                </a:lnTo>
                <a:lnTo>
                  <a:pt x="846138" y="277812"/>
                </a:lnTo>
                <a:lnTo>
                  <a:pt x="850265" y="281940"/>
                </a:lnTo>
                <a:lnTo>
                  <a:pt x="853440" y="286702"/>
                </a:lnTo>
                <a:lnTo>
                  <a:pt x="856615" y="291782"/>
                </a:lnTo>
                <a:lnTo>
                  <a:pt x="859155" y="296862"/>
                </a:lnTo>
                <a:lnTo>
                  <a:pt x="861060" y="302260"/>
                </a:lnTo>
                <a:lnTo>
                  <a:pt x="862648" y="307975"/>
                </a:lnTo>
                <a:lnTo>
                  <a:pt x="863600" y="313690"/>
                </a:lnTo>
                <a:lnTo>
                  <a:pt x="863600" y="320040"/>
                </a:lnTo>
                <a:lnTo>
                  <a:pt x="863600" y="326073"/>
                </a:lnTo>
                <a:lnTo>
                  <a:pt x="862648" y="331788"/>
                </a:lnTo>
                <a:lnTo>
                  <a:pt x="861060" y="337820"/>
                </a:lnTo>
                <a:lnTo>
                  <a:pt x="859155" y="343218"/>
                </a:lnTo>
                <a:lnTo>
                  <a:pt x="856615" y="348298"/>
                </a:lnTo>
                <a:lnTo>
                  <a:pt x="853440" y="353378"/>
                </a:lnTo>
                <a:lnTo>
                  <a:pt x="850265" y="357823"/>
                </a:lnTo>
                <a:lnTo>
                  <a:pt x="846138" y="361950"/>
                </a:lnTo>
                <a:lnTo>
                  <a:pt x="842328" y="365760"/>
                </a:lnTo>
                <a:lnTo>
                  <a:pt x="837565" y="369253"/>
                </a:lnTo>
                <a:lnTo>
                  <a:pt x="832802" y="372110"/>
                </a:lnTo>
                <a:lnTo>
                  <a:pt x="827405" y="374650"/>
                </a:lnTo>
                <a:lnTo>
                  <a:pt x="822007" y="376555"/>
                </a:lnTo>
                <a:lnTo>
                  <a:pt x="816610" y="378460"/>
                </a:lnTo>
                <a:lnTo>
                  <a:pt x="810260" y="379095"/>
                </a:lnTo>
                <a:lnTo>
                  <a:pt x="804227" y="379413"/>
                </a:lnTo>
                <a:lnTo>
                  <a:pt x="798195" y="379095"/>
                </a:lnTo>
                <a:lnTo>
                  <a:pt x="792162" y="378460"/>
                </a:lnTo>
                <a:lnTo>
                  <a:pt x="786765" y="376555"/>
                </a:lnTo>
                <a:lnTo>
                  <a:pt x="781367" y="374650"/>
                </a:lnTo>
                <a:lnTo>
                  <a:pt x="775970" y="372110"/>
                </a:lnTo>
                <a:lnTo>
                  <a:pt x="771207" y="369253"/>
                </a:lnTo>
                <a:lnTo>
                  <a:pt x="766445" y="365760"/>
                </a:lnTo>
                <a:lnTo>
                  <a:pt x="762317" y="361950"/>
                </a:lnTo>
                <a:lnTo>
                  <a:pt x="758507" y="357823"/>
                </a:lnTo>
                <a:lnTo>
                  <a:pt x="755332" y="353378"/>
                </a:lnTo>
                <a:lnTo>
                  <a:pt x="751840" y="348298"/>
                </a:lnTo>
                <a:lnTo>
                  <a:pt x="749300" y="343218"/>
                </a:lnTo>
                <a:lnTo>
                  <a:pt x="747712" y="337820"/>
                </a:lnTo>
                <a:lnTo>
                  <a:pt x="746125" y="331788"/>
                </a:lnTo>
                <a:lnTo>
                  <a:pt x="745172" y="326073"/>
                </a:lnTo>
                <a:lnTo>
                  <a:pt x="744537" y="320040"/>
                </a:lnTo>
                <a:lnTo>
                  <a:pt x="745172" y="313690"/>
                </a:lnTo>
                <a:lnTo>
                  <a:pt x="746125" y="307975"/>
                </a:lnTo>
                <a:lnTo>
                  <a:pt x="747712" y="302260"/>
                </a:lnTo>
                <a:lnTo>
                  <a:pt x="749300" y="296862"/>
                </a:lnTo>
                <a:lnTo>
                  <a:pt x="751840" y="291782"/>
                </a:lnTo>
                <a:lnTo>
                  <a:pt x="755332" y="286702"/>
                </a:lnTo>
                <a:lnTo>
                  <a:pt x="758507" y="281940"/>
                </a:lnTo>
                <a:lnTo>
                  <a:pt x="762317" y="277812"/>
                </a:lnTo>
                <a:lnTo>
                  <a:pt x="766445" y="274002"/>
                </a:lnTo>
                <a:lnTo>
                  <a:pt x="771207" y="270510"/>
                </a:lnTo>
                <a:lnTo>
                  <a:pt x="775970" y="267652"/>
                </a:lnTo>
                <a:lnTo>
                  <a:pt x="781367" y="265112"/>
                </a:lnTo>
                <a:lnTo>
                  <a:pt x="786765" y="262890"/>
                </a:lnTo>
                <a:lnTo>
                  <a:pt x="792162" y="261620"/>
                </a:lnTo>
                <a:lnTo>
                  <a:pt x="798195" y="260667"/>
                </a:lnTo>
                <a:lnTo>
                  <a:pt x="804227" y="260350"/>
                </a:lnTo>
                <a:close/>
                <a:moveTo>
                  <a:pt x="561023" y="260350"/>
                </a:moveTo>
                <a:lnTo>
                  <a:pt x="567373" y="260667"/>
                </a:lnTo>
                <a:lnTo>
                  <a:pt x="573088" y="261620"/>
                </a:lnTo>
                <a:lnTo>
                  <a:pt x="578803" y="262890"/>
                </a:lnTo>
                <a:lnTo>
                  <a:pt x="584200" y="265112"/>
                </a:lnTo>
                <a:lnTo>
                  <a:pt x="589280" y="267652"/>
                </a:lnTo>
                <a:lnTo>
                  <a:pt x="594043" y="270510"/>
                </a:lnTo>
                <a:lnTo>
                  <a:pt x="598806" y="274002"/>
                </a:lnTo>
                <a:lnTo>
                  <a:pt x="603251" y="277812"/>
                </a:lnTo>
                <a:lnTo>
                  <a:pt x="606743" y="281940"/>
                </a:lnTo>
                <a:lnTo>
                  <a:pt x="610553" y="286702"/>
                </a:lnTo>
                <a:lnTo>
                  <a:pt x="613411" y="291782"/>
                </a:lnTo>
                <a:lnTo>
                  <a:pt x="615951" y="296862"/>
                </a:lnTo>
                <a:lnTo>
                  <a:pt x="617538" y="302260"/>
                </a:lnTo>
                <a:lnTo>
                  <a:pt x="619126" y="307975"/>
                </a:lnTo>
                <a:lnTo>
                  <a:pt x="620078" y="313690"/>
                </a:lnTo>
                <a:lnTo>
                  <a:pt x="620713" y="320040"/>
                </a:lnTo>
                <a:lnTo>
                  <a:pt x="620078" y="326073"/>
                </a:lnTo>
                <a:lnTo>
                  <a:pt x="619126" y="331788"/>
                </a:lnTo>
                <a:lnTo>
                  <a:pt x="617538" y="337820"/>
                </a:lnTo>
                <a:lnTo>
                  <a:pt x="615951" y="343218"/>
                </a:lnTo>
                <a:lnTo>
                  <a:pt x="613411" y="348298"/>
                </a:lnTo>
                <a:lnTo>
                  <a:pt x="610553" y="353378"/>
                </a:lnTo>
                <a:lnTo>
                  <a:pt x="606743" y="357823"/>
                </a:lnTo>
                <a:lnTo>
                  <a:pt x="603251" y="361950"/>
                </a:lnTo>
                <a:lnTo>
                  <a:pt x="598806" y="365760"/>
                </a:lnTo>
                <a:lnTo>
                  <a:pt x="594043" y="369253"/>
                </a:lnTo>
                <a:lnTo>
                  <a:pt x="589280" y="372110"/>
                </a:lnTo>
                <a:lnTo>
                  <a:pt x="584200" y="374650"/>
                </a:lnTo>
                <a:lnTo>
                  <a:pt x="578803" y="376555"/>
                </a:lnTo>
                <a:lnTo>
                  <a:pt x="573088" y="378460"/>
                </a:lnTo>
                <a:lnTo>
                  <a:pt x="567373" y="379095"/>
                </a:lnTo>
                <a:lnTo>
                  <a:pt x="561023" y="379413"/>
                </a:lnTo>
                <a:lnTo>
                  <a:pt x="554990" y="379095"/>
                </a:lnTo>
                <a:lnTo>
                  <a:pt x="549275" y="378460"/>
                </a:lnTo>
                <a:lnTo>
                  <a:pt x="543243" y="376555"/>
                </a:lnTo>
                <a:lnTo>
                  <a:pt x="537845" y="374650"/>
                </a:lnTo>
                <a:lnTo>
                  <a:pt x="532448" y="372110"/>
                </a:lnTo>
                <a:lnTo>
                  <a:pt x="527685" y="369253"/>
                </a:lnTo>
                <a:lnTo>
                  <a:pt x="522922" y="365760"/>
                </a:lnTo>
                <a:lnTo>
                  <a:pt x="519112" y="361950"/>
                </a:lnTo>
                <a:lnTo>
                  <a:pt x="514985" y="357823"/>
                </a:lnTo>
                <a:lnTo>
                  <a:pt x="511810" y="353378"/>
                </a:lnTo>
                <a:lnTo>
                  <a:pt x="508635" y="348298"/>
                </a:lnTo>
                <a:lnTo>
                  <a:pt x="506412" y="343218"/>
                </a:lnTo>
                <a:lnTo>
                  <a:pt x="504190" y="337820"/>
                </a:lnTo>
                <a:lnTo>
                  <a:pt x="502602" y="331788"/>
                </a:lnTo>
                <a:lnTo>
                  <a:pt x="501650" y="326073"/>
                </a:lnTo>
                <a:lnTo>
                  <a:pt x="501650" y="320040"/>
                </a:lnTo>
                <a:lnTo>
                  <a:pt x="501650" y="313690"/>
                </a:lnTo>
                <a:lnTo>
                  <a:pt x="502602" y="307975"/>
                </a:lnTo>
                <a:lnTo>
                  <a:pt x="504190" y="302260"/>
                </a:lnTo>
                <a:lnTo>
                  <a:pt x="506412" y="296862"/>
                </a:lnTo>
                <a:lnTo>
                  <a:pt x="508635" y="291782"/>
                </a:lnTo>
                <a:lnTo>
                  <a:pt x="511810" y="286702"/>
                </a:lnTo>
                <a:lnTo>
                  <a:pt x="514985" y="281940"/>
                </a:lnTo>
                <a:lnTo>
                  <a:pt x="519112" y="277812"/>
                </a:lnTo>
                <a:lnTo>
                  <a:pt x="522922" y="274002"/>
                </a:lnTo>
                <a:lnTo>
                  <a:pt x="527685" y="270510"/>
                </a:lnTo>
                <a:lnTo>
                  <a:pt x="532448" y="267652"/>
                </a:lnTo>
                <a:lnTo>
                  <a:pt x="537845" y="265112"/>
                </a:lnTo>
                <a:lnTo>
                  <a:pt x="543243" y="262890"/>
                </a:lnTo>
                <a:lnTo>
                  <a:pt x="549275" y="261620"/>
                </a:lnTo>
                <a:lnTo>
                  <a:pt x="554990" y="260667"/>
                </a:lnTo>
                <a:lnTo>
                  <a:pt x="561023" y="260350"/>
                </a:lnTo>
                <a:close/>
                <a:moveTo>
                  <a:pt x="691677" y="64770"/>
                </a:moveTo>
                <a:lnTo>
                  <a:pt x="675806" y="65087"/>
                </a:lnTo>
                <a:lnTo>
                  <a:pt x="659617" y="66357"/>
                </a:lnTo>
                <a:lnTo>
                  <a:pt x="644380" y="68580"/>
                </a:lnTo>
                <a:lnTo>
                  <a:pt x="629144" y="71120"/>
                </a:lnTo>
                <a:lnTo>
                  <a:pt x="614542" y="74612"/>
                </a:lnTo>
                <a:lnTo>
                  <a:pt x="599623" y="78740"/>
                </a:lnTo>
                <a:lnTo>
                  <a:pt x="585021" y="83820"/>
                </a:lnTo>
                <a:lnTo>
                  <a:pt x="571372" y="89217"/>
                </a:lnTo>
                <a:lnTo>
                  <a:pt x="557405" y="95250"/>
                </a:lnTo>
                <a:lnTo>
                  <a:pt x="544073" y="102235"/>
                </a:lnTo>
                <a:lnTo>
                  <a:pt x="531058" y="109855"/>
                </a:lnTo>
                <a:lnTo>
                  <a:pt x="518678" y="117792"/>
                </a:lnTo>
                <a:lnTo>
                  <a:pt x="506298" y="126682"/>
                </a:lnTo>
                <a:lnTo>
                  <a:pt x="494871" y="135572"/>
                </a:lnTo>
                <a:lnTo>
                  <a:pt x="483444" y="145415"/>
                </a:lnTo>
                <a:lnTo>
                  <a:pt x="472651" y="155575"/>
                </a:lnTo>
                <a:lnTo>
                  <a:pt x="462493" y="166370"/>
                </a:lnTo>
                <a:lnTo>
                  <a:pt x="452653" y="177800"/>
                </a:lnTo>
                <a:lnTo>
                  <a:pt x="443765" y="189230"/>
                </a:lnTo>
                <a:lnTo>
                  <a:pt x="434877" y="201612"/>
                </a:lnTo>
                <a:lnTo>
                  <a:pt x="426941" y="213995"/>
                </a:lnTo>
                <a:lnTo>
                  <a:pt x="419323" y="227012"/>
                </a:lnTo>
                <a:lnTo>
                  <a:pt x="412340" y="240347"/>
                </a:lnTo>
                <a:lnTo>
                  <a:pt x="406308" y="254317"/>
                </a:lnTo>
                <a:lnTo>
                  <a:pt x="400912" y="268287"/>
                </a:lnTo>
                <a:lnTo>
                  <a:pt x="395833" y="282575"/>
                </a:lnTo>
                <a:lnTo>
                  <a:pt x="391707" y="297497"/>
                </a:lnTo>
                <a:lnTo>
                  <a:pt x="388215" y="312420"/>
                </a:lnTo>
                <a:lnTo>
                  <a:pt x="385676" y="327660"/>
                </a:lnTo>
                <a:lnTo>
                  <a:pt x="383454" y="343217"/>
                </a:lnTo>
                <a:lnTo>
                  <a:pt x="382184" y="358775"/>
                </a:lnTo>
                <a:lnTo>
                  <a:pt x="381866" y="374650"/>
                </a:lnTo>
                <a:lnTo>
                  <a:pt x="381866" y="384492"/>
                </a:lnTo>
                <a:lnTo>
                  <a:pt x="382184" y="394335"/>
                </a:lnTo>
                <a:lnTo>
                  <a:pt x="383454" y="404177"/>
                </a:lnTo>
                <a:lnTo>
                  <a:pt x="384406" y="414020"/>
                </a:lnTo>
                <a:lnTo>
                  <a:pt x="385676" y="423545"/>
                </a:lnTo>
                <a:lnTo>
                  <a:pt x="387263" y="433070"/>
                </a:lnTo>
                <a:lnTo>
                  <a:pt x="389485" y="442912"/>
                </a:lnTo>
                <a:lnTo>
                  <a:pt x="391707" y="452437"/>
                </a:lnTo>
                <a:lnTo>
                  <a:pt x="394246" y="461645"/>
                </a:lnTo>
                <a:lnTo>
                  <a:pt x="397103" y="470852"/>
                </a:lnTo>
                <a:lnTo>
                  <a:pt x="400595" y="480377"/>
                </a:lnTo>
                <a:lnTo>
                  <a:pt x="404086" y="489267"/>
                </a:lnTo>
                <a:lnTo>
                  <a:pt x="408213" y="498475"/>
                </a:lnTo>
                <a:lnTo>
                  <a:pt x="412022" y="507365"/>
                </a:lnTo>
                <a:lnTo>
                  <a:pt x="416784" y="516573"/>
                </a:lnTo>
                <a:lnTo>
                  <a:pt x="421545" y="525463"/>
                </a:lnTo>
                <a:lnTo>
                  <a:pt x="422815" y="528003"/>
                </a:lnTo>
                <a:lnTo>
                  <a:pt x="424402" y="531813"/>
                </a:lnTo>
                <a:lnTo>
                  <a:pt x="426624" y="538163"/>
                </a:lnTo>
                <a:lnTo>
                  <a:pt x="433607" y="545465"/>
                </a:lnTo>
                <a:lnTo>
                  <a:pt x="435194" y="547688"/>
                </a:lnTo>
                <a:lnTo>
                  <a:pt x="437099" y="550228"/>
                </a:lnTo>
                <a:lnTo>
                  <a:pt x="449161" y="567690"/>
                </a:lnTo>
                <a:lnTo>
                  <a:pt x="452018" y="572770"/>
                </a:lnTo>
                <a:lnTo>
                  <a:pt x="454875" y="578485"/>
                </a:lnTo>
                <a:lnTo>
                  <a:pt x="457414" y="585788"/>
                </a:lnTo>
                <a:lnTo>
                  <a:pt x="459954" y="593408"/>
                </a:lnTo>
                <a:lnTo>
                  <a:pt x="462176" y="601663"/>
                </a:lnTo>
                <a:lnTo>
                  <a:pt x="463446" y="611188"/>
                </a:lnTo>
                <a:lnTo>
                  <a:pt x="463763" y="615950"/>
                </a:lnTo>
                <a:lnTo>
                  <a:pt x="464398" y="621030"/>
                </a:lnTo>
                <a:lnTo>
                  <a:pt x="464398" y="626110"/>
                </a:lnTo>
                <a:lnTo>
                  <a:pt x="463763" y="631508"/>
                </a:lnTo>
                <a:lnTo>
                  <a:pt x="463128" y="636905"/>
                </a:lnTo>
                <a:lnTo>
                  <a:pt x="462493" y="642938"/>
                </a:lnTo>
                <a:lnTo>
                  <a:pt x="461224" y="648653"/>
                </a:lnTo>
                <a:lnTo>
                  <a:pt x="459954" y="654368"/>
                </a:lnTo>
                <a:lnTo>
                  <a:pt x="458049" y="660718"/>
                </a:lnTo>
                <a:lnTo>
                  <a:pt x="455827" y="666750"/>
                </a:lnTo>
                <a:lnTo>
                  <a:pt x="453288" y="672783"/>
                </a:lnTo>
                <a:lnTo>
                  <a:pt x="450114" y="679133"/>
                </a:lnTo>
                <a:lnTo>
                  <a:pt x="446939" y="685483"/>
                </a:lnTo>
                <a:lnTo>
                  <a:pt x="442813" y="692150"/>
                </a:lnTo>
                <a:lnTo>
                  <a:pt x="438686" y="699135"/>
                </a:lnTo>
                <a:lnTo>
                  <a:pt x="433607" y="705485"/>
                </a:lnTo>
                <a:lnTo>
                  <a:pt x="427894" y="712470"/>
                </a:lnTo>
                <a:lnTo>
                  <a:pt x="422180" y="719455"/>
                </a:lnTo>
                <a:lnTo>
                  <a:pt x="415831" y="726440"/>
                </a:lnTo>
                <a:lnTo>
                  <a:pt x="408530" y="733425"/>
                </a:lnTo>
                <a:lnTo>
                  <a:pt x="114274" y="968375"/>
                </a:lnTo>
                <a:lnTo>
                  <a:pt x="110465" y="971550"/>
                </a:lnTo>
                <a:lnTo>
                  <a:pt x="106338" y="975043"/>
                </a:lnTo>
                <a:lnTo>
                  <a:pt x="101894" y="979488"/>
                </a:lnTo>
                <a:lnTo>
                  <a:pt x="96498" y="984885"/>
                </a:lnTo>
                <a:lnTo>
                  <a:pt x="91102" y="991870"/>
                </a:lnTo>
                <a:lnTo>
                  <a:pt x="85706" y="999173"/>
                </a:lnTo>
                <a:lnTo>
                  <a:pt x="80309" y="1007745"/>
                </a:lnTo>
                <a:lnTo>
                  <a:pt x="77770" y="1012508"/>
                </a:lnTo>
                <a:lnTo>
                  <a:pt x="75230" y="1017270"/>
                </a:lnTo>
                <a:lnTo>
                  <a:pt x="73008" y="1022350"/>
                </a:lnTo>
                <a:lnTo>
                  <a:pt x="71104" y="1027430"/>
                </a:lnTo>
                <a:lnTo>
                  <a:pt x="69199" y="1032828"/>
                </a:lnTo>
                <a:lnTo>
                  <a:pt x="67930" y="1038543"/>
                </a:lnTo>
                <a:lnTo>
                  <a:pt x="66342" y="1044258"/>
                </a:lnTo>
                <a:lnTo>
                  <a:pt x="65708" y="1050290"/>
                </a:lnTo>
                <a:lnTo>
                  <a:pt x="65073" y="1056323"/>
                </a:lnTo>
                <a:lnTo>
                  <a:pt x="65073" y="1062990"/>
                </a:lnTo>
                <a:lnTo>
                  <a:pt x="65390" y="1069340"/>
                </a:lnTo>
                <a:lnTo>
                  <a:pt x="66025" y="1076325"/>
                </a:lnTo>
                <a:lnTo>
                  <a:pt x="67612" y="1083310"/>
                </a:lnTo>
                <a:lnTo>
                  <a:pt x="69199" y="1089978"/>
                </a:lnTo>
                <a:lnTo>
                  <a:pt x="71421" y="1097280"/>
                </a:lnTo>
                <a:lnTo>
                  <a:pt x="74278" y="1104583"/>
                </a:lnTo>
                <a:lnTo>
                  <a:pt x="77770" y="1111885"/>
                </a:lnTo>
                <a:lnTo>
                  <a:pt x="81262" y="1118553"/>
                </a:lnTo>
                <a:lnTo>
                  <a:pt x="85071" y="1124585"/>
                </a:lnTo>
                <a:lnTo>
                  <a:pt x="88562" y="1130300"/>
                </a:lnTo>
                <a:lnTo>
                  <a:pt x="92054" y="1135698"/>
                </a:lnTo>
                <a:lnTo>
                  <a:pt x="95863" y="1140460"/>
                </a:lnTo>
                <a:lnTo>
                  <a:pt x="99672" y="1145223"/>
                </a:lnTo>
                <a:lnTo>
                  <a:pt x="103482" y="1149350"/>
                </a:lnTo>
                <a:lnTo>
                  <a:pt x="107291" y="1153160"/>
                </a:lnTo>
                <a:lnTo>
                  <a:pt x="111417" y="1156970"/>
                </a:lnTo>
                <a:lnTo>
                  <a:pt x="115544" y="1159828"/>
                </a:lnTo>
                <a:lnTo>
                  <a:pt x="119353" y="1162685"/>
                </a:lnTo>
                <a:lnTo>
                  <a:pt x="123480" y="1165225"/>
                </a:lnTo>
                <a:lnTo>
                  <a:pt x="126971" y="1167448"/>
                </a:lnTo>
                <a:lnTo>
                  <a:pt x="134590" y="1171258"/>
                </a:lnTo>
                <a:lnTo>
                  <a:pt x="142208" y="1173798"/>
                </a:lnTo>
                <a:lnTo>
                  <a:pt x="149191" y="1176020"/>
                </a:lnTo>
                <a:lnTo>
                  <a:pt x="155540" y="1177290"/>
                </a:lnTo>
                <a:lnTo>
                  <a:pt x="161888" y="1177925"/>
                </a:lnTo>
                <a:lnTo>
                  <a:pt x="166967" y="1178243"/>
                </a:lnTo>
                <a:lnTo>
                  <a:pt x="171729" y="1178243"/>
                </a:lnTo>
                <a:lnTo>
                  <a:pt x="177760" y="1177608"/>
                </a:lnTo>
                <a:lnTo>
                  <a:pt x="323142" y="1111568"/>
                </a:lnTo>
                <a:lnTo>
                  <a:pt x="328221" y="1109980"/>
                </a:lnTo>
                <a:lnTo>
                  <a:pt x="338379" y="1107758"/>
                </a:lnTo>
                <a:lnTo>
                  <a:pt x="344727" y="1106805"/>
                </a:lnTo>
                <a:lnTo>
                  <a:pt x="351711" y="1106170"/>
                </a:lnTo>
                <a:lnTo>
                  <a:pt x="359329" y="1105218"/>
                </a:lnTo>
                <a:lnTo>
                  <a:pt x="367582" y="1104900"/>
                </a:lnTo>
                <a:lnTo>
                  <a:pt x="376153" y="1105218"/>
                </a:lnTo>
                <a:lnTo>
                  <a:pt x="385358" y="1106170"/>
                </a:lnTo>
                <a:lnTo>
                  <a:pt x="393929" y="1107440"/>
                </a:lnTo>
                <a:lnTo>
                  <a:pt x="398690" y="1108710"/>
                </a:lnTo>
                <a:lnTo>
                  <a:pt x="403134" y="1109980"/>
                </a:lnTo>
                <a:lnTo>
                  <a:pt x="407261" y="1111568"/>
                </a:lnTo>
                <a:lnTo>
                  <a:pt x="412022" y="1113473"/>
                </a:lnTo>
                <a:lnTo>
                  <a:pt x="416466" y="1115060"/>
                </a:lnTo>
                <a:lnTo>
                  <a:pt x="420910" y="1117600"/>
                </a:lnTo>
                <a:lnTo>
                  <a:pt x="424719" y="1120140"/>
                </a:lnTo>
                <a:lnTo>
                  <a:pt x="428846" y="1122998"/>
                </a:lnTo>
                <a:lnTo>
                  <a:pt x="432655" y="1126490"/>
                </a:lnTo>
                <a:lnTo>
                  <a:pt x="436782" y="1129983"/>
                </a:lnTo>
                <a:lnTo>
                  <a:pt x="441860" y="1135380"/>
                </a:lnTo>
                <a:lnTo>
                  <a:pt x="446304" y="1140778"/>
                </a:lnTo>
                <a:lnTo>
                  <a:pt x="450114" y="1147445"/>
                </a:lnTo>
                <a:lnTo>
                  <a:pt x="453288" y="1154113"/>
                </a:lnTo>
                <a:lnTo>
                  <a:pt x="456145" y="1160780"/>
                </a:lnTo>
                <a:lnTo>
                  <a:pt x="458367" y="1168400"/>
                </a:lnTo>
                <a:lnTo>
                  <a:pt x="460271" y="1176020"/>
                </a:lnTo>
                <a:lnTo>
                  <a:pt x="461224" y="1184593"/>
                </a:lnTo>
                <a:lnTo>
                  <a:pt x="462176" y="1193165"/>
                </a:lnTo>
                <a:lnTo>
                  <a:pt x="462176" y="1202373"/>
                </a:lnTo>
                <a:lnTo>
                  <a:pt x="461858" y="1211580"/>
                </a:lnTo>
                <a:lnTo>
                  <a:pt x="460589" y="1221423"/>
                </a:lnTo>
                <a:lnTo>
                  <a:pt x="459319" y="1231583"/>
                </a:lnTo>
                <a:lnTo>
                  <a:pt x="457097" y="1242060"/>
                </a:lnTo>
                <a:lnTo>
                  <a:pt x="454558" y="1253173"/>
                </a:lnTo>
                <a:lnTo>
                  <a:pt x="451383" y="1264603"/>
                </a:lnTo>
                <a:lnTo>
                  <a:pt x="447892" y="1275080"/>
                </a:lnTo>
                <a:lnTo>
                  <a:pt x="444082" y="1286828"/>
                </a:lnTo>
                <a:lnTo>
                  <a:pt x="439321" y="1299210"/>
                </a:lnTo>
                <a:lnTo>
                  <a:pt x="433925" y="1312228"/>
                </a:lnTo>
                <a:lnTo>
                  <a:pt x="421862" y="1340803"/>
                </a:lnTo>
                <a:lnTo>
                  <a:pt x="407578" y="1371600"/>
                </a:lnTo>
                <a:lnTo>
                  <a:pt x="392342" y="1403985"/>
                </a:lnTo>
                <a:lnTo>
                  <a:pt x="376470" y="1437005"/>
                </a:lnTo>
                <a:lnTo>
                  <a:pt x="359329" y="1470343"/>
                </a:lnTo>
                <a:lnTo>
                  <a:pt x="342823" y="1503363"/>
                </a:lnTo>
                <a:lnTo>
                  <a:pt x="326316" y="1534795"/>
                </a:lnTo>
                <a:lnTo>
                  <a:pt x="310445" y="1564958"/>
                </a:lnTo>
                <a:lnTo>
                  <a:pt x="282829" y="1616393"/>
                </a:lnTo>
                <a:lnTo>
                  <a:pt x="263148" y="1652905"/>
                </a:lnTo>
                <a:lnTo>
                  <a:pt x="254260" y="1668145"/>
                </a:lnTo>
                <a:lnTo>
                  <a:pt x="253308" y="1671003"/>
                </a:lnTo>
                <a:lnTo>
                  <a:pt x="250768" y="1678940"/>
                </a:lnTo>
                <a:lnTo>
                  <a:pt x="247277" y="1691323"/>
                </a:lnTo>
                <a:lnTo>
                  <a:pt x="246007" y="1698625"/>
                </a:lnTo>
                <a:lnTo>
                  <a:pt x="244420" y="1706563"/>
                </a:lnTo>
                <a:lnTo>
                  <a:pt x="243468" y="1715135"/>
                </a:lnTo>
                <a:lnTo>
                  <a:pt x="242198" y="1724343"/>
                </a:lnTo>
                <a:lnTo>
                  <a:pt x="241880" y="1733233"/>
                </a:lnTo>
                <a:lnTo>
                  <a:pt x="242198" y="1743075"/>
                </a:lnTo>
                <a:lnTo>
                  <a:pt x="243468" y="1752918"/>
                </a:lnTo>
                <a:lnTo>
                  <a:pt x="244737" y="1762760"/>
                </a:lnTo>
                <a:lnTo>
                  <a:pt x="246007" y="1767523"/>
                </a:lnTo>
                <a:lnTo>
                  <a:pt x="247277" y="1772603"/>
                </a:lnTo>
                <a:lnTo>
                  <a:pt x="249181" y="1777365"/>
                </a:lnTo>
                <a:lnTo>
                  <a:pt x="251086" y="1782128"/>
                </a:lnTo>
                <a:lnTo>
                  <a:pt x="252990" y="1786255"/>
                </a:lnTo>
                <a:lnTo>
                  <a:pt x="254895" y="1790383"/>
                </a:lnTo>
                <a:lnTo>
                  <a:pt x="257434" y="1794193"/>
                </a:lnTo>
                <a:lnTo>
                  <a:pt x="259974" y="1798320"/>
                </a:lnTo>
                <a:lnTo>
                  <a:pt x="263148" y="1801813"/>
                </a:lnTo>
                <a:lnTo>
                  <a:pt x="266005" y="1805623"/>
                </a:lnTo>
                <a:lnTo>
                  <a:pt x="269179" y="1808798"/>
                </a:lnTo>
                <a:lnTo>
                  <a:pt x="272671" y="1811973"/>
                </a:lnTo>
                <a:lnTo>
                  <a:pt x="276480" y="1815465"/>
                </a:lnTo>
                <a:lnTo>
                  <a:pt x="280289" y="1818323"/>
                </a:lnTo>
                <a:lnTo>
                  <a:pt x="284416" y="1821180"/>
                </a:lnTo>
                <a:lnTo>
                  <a:pt x="288860" y="1824038"/>
                </a:lnTo>
                <a:lnTo>
                  <a:pt x="293304" y="1826578"/>
                </a:lnTo>
                <a:lnTo>
                  <a:pt x="298065" y="1829118"/>
                </a:lnTo>
                <a:lnTo>
                  <a:pt x="308223" y="1833563"/>
                </a:lnTo>
                <a:lnTo>
                  <a:pt x="316159" y="1836420"/>
                </a:lnTo>
                <a:lnTo>
                  <a:pt x="324412" y="1838960"/>
                </a:lnTo>
                <a:lnTo>
                  <a:pt x="331395" y="1841183"/>
                </a:lnTo>
                <a:lnTo>
                  <a:pt x="338696" y="1843088"/>
                </a:lnTo>
                <a:lnTo>
                  <a:pt x="345997" y="1844358"/>
                </a:lnTo>
                <a:lnTo>
                  <a:pt x="352980" y="1845628"/>
                </a:lnTo>
                <a:lnTo>
                  <a:pt x="359964" y="1846263"/>
                </a:lnTo>
                <a:lnTo>
                  <a:pt x="366312" y="1846580"/>
                </a:lnTo>
                <a:lnTo>
                  <a:pt x="372661" y="1846263"/>
                </a:lnTo>
                <a:lnTo>
                  <a:pt x="378692" y="1845945"/>
                </a:lnTo>
                <a:lnTo>
                  <a:pt x="384723" y="1844993"/>
                </a:lnTo>
                <a:lnTo>
                  <a:pt x="390754" y="1844040"/>
                </a:lnTo>
                <a:lnTo>
                  <a:pt x="396151" y="1843088"/>
                </a:lnTo>
                <a:lnTo>
                  <a:pt x="401864" y="1841183"/>
                </a:lnTo>
                <a:lnTo>
                  <a:pt x="406943" y="1838960"/>
                </a:lnTo>
                <a:lnTo>
                  <a:pt x="412340" y="1836738"/>
                </a:lnTo>
                <a:lnTo>
                  <a:pt x="417418" y="1834198"/>
                </a:lnTo>
                <a:lnTo>
                  <a:pt x="422497" y="1831340"/>
                </a:lnTo>
                <a:lnTo>
                  <a:pt x="427259" y="1828165"/>
                </a:lnTo>
                <a:lnTo>
                  <a:pt x="432020" y="1824673"/>
                </a:lnTo>
                <a:lnTo>
                  <a:pt x="436782" y="1821180"/>
                </a:lnTo>
                <a:lnTo>
                  <a:pt x="441543" y="1817053"/>
                </a:lnTo>
                <a:lnTo>
                  <a:pt x="445670" y="1812925"/>
                </a:lnTo>
                <a:lnTo>
                  <a:pt x="450431" y="1808480"/>
                </a:lnTo>
                <a:lnTo>
                  <a:pt x="458684" y="1798955"/>
                </a:lnTo>
                <a:lnTo>
                  <a:pt x="467255" y="1788478"/>
                </a:lnTo>
                <a:lnTo>
                  <a:pt x="475508" y="1777365"/>
                </a:lnTo>
                <a:lnTo>
                  <a:pt x="483444" y="1765300"/>
                </a:lnTo>
                <a:lnTo>
                  <a:pt x="585021" y="1522095"/>
                </a:lnTo>
                <a:lnTo>
                  <a:pt x="586926" y="1517650"/>
                </a:lnTo>
                <a:lnTo>
                  <a:pt x="588195" y="1513840"/>
                </a:lnTo>
                <a:lnTo>
                  <a:pt x="590417" y="1509395"/>
                </a:lnTo>
                <a:lnTo>
                  <a:pt x="593274" y="1504315"/>
                </a:lnTo>
                <a:lnTo>
                  <a:pt x="597401" y="1498600"/>
                </a:lnTo>
                <a:lnTo>
                  <a:pt x="602162" y="1492885"/>
                </a:lnTo>
                <a:lnTo>
                  <a:pt x="607876" y="1486535"/>
                </a:lnTo>
                <a:lnTo>
                  <a:pt x="614859" y="1480820"/>
                </a:lnTo>
                <a:lnTo>
                  <a:pt x="618668" y="1477645"/>
                </a:lnTo>
                <a:lnTo>
                  <a:pt x="622795" y="1474788"/>
                </a:lnTo>
                <a:lnTo>
                  <a:pt x="627239" y="1471930"/>
                </a:lnTo>
                <a:lnTo>
                  <a:pt x="632318" y="1469390"/>
                </a:lnTo>
                <a:lnTo>
                  <a:pt x="637397" y="1466215"/>
                </a:lnTo>
                <a:lnTo>
                  <a:pt x="642793" y="1463675"/>
                </a:lnTo>
                <a:lnTo>
                  <a:pt x="648824" y="1461135"/>
                </a:lnTo>
                <a:lnTo>
                  <a:pt x="655173" y="1459230"/>
                </a:lnTo>
                <a:lnTo>
                  <a:pt x="661521" y="1457008"/>
                </a:lnTo>
                <a:lnTo>
                  <a:pt x="668822" y="1455103"/>
                </a:lnTo>
                <a:lnTo>
                  <a:pt x="676123" y="1453198"/>
                </a:lnTo>
                <a:lnTo>
                  <a:pt x="684059" y="1451928"/>
                </a:lnTo>
                <a:lnTo>
                  <a:pt x="692312" y="1450658"/>
                </a:lnTo>
                <a:lnTo>
                  <a:pt x="701200" y="1449705"/>
                </a:lnTo>
                <a:lnTo>
                  <a:pt x="704057" y="1449705"/>
                </a:lnTo>
                <a:lnTo>
                  <a:pt x="706914" y="1449705"/>
                </a:lnTo>
                <a:lnTo>
                  <a:pt x="715484" y="1450658"/>
                </a:lnTo>
                <a:lnTo>
                  <a:pt x="724055" y="1451928"/>
                </a:lnTo>
                <a:lnTo>
                  <a:pt x="731990" y="1453198"/>
                </a:lnTo>
                <a:lnTo>
                  <a:pt x="739291" y="1455103"/>
                </a:lnTo>
                <a:lnTo>
                  <a:pt x="746592" y="1457008"/>
                </a:lnTo>
                <a:lnTo>
                  <a:pt x="752941" y="1459230"/>
                </a:lnTo>
                <a:lnTo>
                  <a:pt x="759607" y="1461135"/>
                </a:lnTo>
                <a:lnTo>
                  <a:pt x="765320" y="1463675"/>
                </a:lnTo>
                <a:lnTo>
                  <a:pt x="770717" y="1466215"/>
                </a:lnTo>
                <a:lnTo>
                  <a:pt x="775796" y="1468755"/>
                </a:lnTo>
                <a:lnTo>
                  <a:pt x="780874" y="1471930"/>
                </a:lnTo>
                <a:lnTo>
                  <a:pt x="785318" y="1474788"/>
                </a:lnTo>
                <a:lnTo>
                  <a:pt x="789128" y="1477645"/>
                </a:lnTo>
                <a:lnTo>
                  <a:pt x="793254" y="1480503"/>
                </a:lnTo>
                <a:lnTo>
                  <a:pt x="800238" y="1486218"/>
                </a:lnTo>
                <a:lnTo>
                  <a:pt x="805634" y="1492250"/>
                </a:lnTo>
                <a:lnTo>
                  <a:pt x="810395" y="1497965"/>
                </a:lnTo>
                <a:lnTo>
                  <a:pt x="814204" y="1503045"/>
                </a:lnTo>
                <a:lnTo>
                  <a:pt x="816744" y="1507808"/>
                </a:lnTo>
                <a:lnTo>
                  <a:pt x="818966" y="1511618"/>
                </a:lnTo>
                <a:lnTo>
                  <a:pt x="820553" y="1515110"/>
                </a:lnTo>
                <a:lnTo>
                  <a:pt x="821505" y="1518285"/>
                </a:lnTo>
                <a:lnTo>
                  <a:pt x="924669" y="1765300"/>
                </a:lnTo>
                <a:lnTo>
                  <a:pt x="932605" y="1777365"/>
                </a:lnTo>
                <a:lnTo>
                  <a:pt x="940858" y="1788478"/>
                </a:lnTo>
                <a:lnTo>
                  <a:pt x="949111" y="1798955"/>
                </a:lnTo>
                <a:lnTo>
                  <a:pt x="957365" y="1808480"/>
                </a:lnTo>
                <a:lnTo>
                  <a:pt x="962126" y="1812925"/>
                </a:lnTo>
                <a:lnTo>
                  <a:pt x="966570" y="1817053"/>
                </a:lnTo>
                <a:lnTo>
                  <a:pt x="971331" y="1821180"/>
                </a:lnTo>
                <a:lnTo>
                  <a:pt x="975775" y="1824673"/>
                </a:lnTo>
                <a:lnTo>
                  <a:pt x="980854" y="1828165"/>
                </a:lnTo>
                <a:lnTo>
                  <a:pt x="985298" y="1831340"/>
                </a:lnTo>
                <a:lnTo>
                  <a:pt x="990377" y="1834198"/>
                </a:lnTo>
                <a:lnTo>
                  <a:pt x="995456" y="1836738"/>
                </a:lnTo>
                <a:lnTo>
                  <a:pt x="1000535" y="1839278"/>
                </a:lnTo>
                <a:lnTo>
                  <a:pt x="1006249" y="1841183"/>
                </a:lnTo>
                <a:lnTo>
                  <a:pt x="1011962" y="1843088"/>
                </a:lnTo>
                <a:lnTo>
                  <a:pt x="1017359" y="1844040"/>
                </a:lnTo>
                <a:lnTo>
                  <a:pt x="1023072" y="1844993"/>
                </a:lnTo>
                <a:lnTo>
                  <a:pt x="1029421" y="1845945"/>
                </a:lnTo>
                <a:lnTo>
                  <a:pt x="1035452" y="1846263"/>
                </a:lnTo>
                <a:lnTo>
                  <a:pt x="1041801" y="1846580"/>
                </a:lnTo>
                <a:lnTo>
                  <a:pt x="1048149" y="1846263"/>
                </a:lnTo>
                <a:lnTo>
                  <a:pt x="1055133" y="1845628"/>
                </a:lnTo>
                <a:lnTo>
                  <a:pt x="1062116" y="1844358"/>
                </a:lnTo>
                <a:lnTo>
                  <a:pt x="1069100" y="1843088"/>
                </a:lnTo>
                <a:lnTo>
                  <a:pt x="1076400" y="1841183"/>
                </a:lnTo>
                <a:lnTo>
                  <a:pt x="1083701" y="1838960"/>
                </a:lnTo>
                <a:lnTo>
                  <a:pt x="1091637" y="1836420"/>
                </a:lnTo>
                <a:lnTo>
                  <a:pt x="1099573" y="1833563"/>
                </a:lnTo>
                <a:lnTo>
                  <a:pt x="1109730" y="1829118"/>
                </a:lnTo>
                <a:lnTo>
                  <a:pt x="1114492" y="1826578"/>
                </a:lnTo>
                <a:lnTo>
                  <a:pt x="1119253" y="1824038"/>
                </a:lnTo>
                <a:lnTo>
                  <a:pt x="1123697" y="1821180"/>
                </a:lnTo>
                <a:lnTo>
                  <a:pt x="1127506" y="1818323"/>
                </a:lnTo>
                <a:lnTo>
                  <a:pt x="1131633" y="1815465"/>
                </a:lnTo>
                <a:lnTo>
                  <a:pt x="1135125" y="1811973"/>
                </a:lnTo>
                <a:lnTo>
                  <a:pt x="1138934" y="1808798"/>
                </a:lnTo>
                <a:lnTo>
                  <a:pt x="1142108" y="1805623"/>
                </a:lnTo>
                <a:lnTo>
                  <a:pt x="1144965" y="1801813"/>
                </a:lnTo>
                <a:lnTo>
                  <a:pt x="1147822" y="1798320"/>
                </a:lnTo>
                <a:lnTo>
                  <a:pt x="1150361" y="1794193"/>
                </a:lnTo>
                <a:lnTo>
                  <a:pt x="1152901" y="1790383"/>
                </a:lnTo>
                <a:lnTo>
                  <a:pt x="1155123" y="1786255"/>
                </a:lnTo>
                <a:lnTo>
                  <a:pt x="1157027" y="1782128"/>
                </a:lnTo>
                <a:lnTo>
                  <a:pt x="1158932" y="1777365"/>
                </a:lnTo>
                <a:lnTo>
                  <a:pt x="1160519" y="1772603"/>
                </a:lnTo>
                <a:lnTo>
                  <a:pt x="1162106" y="1767523"/>
                </a:lnTo>
                <a:lnTo>
                  <a:pt x="1163058" y="1762760"/>
                </a:lnTo>
                <a:lnTo>
                  <a:pt x="1164963" y="1752918"/>
                </a:lnTo>
                <a:lnTo>
                  <a:pt x="1165598" y="1743075"/>
                </a:lnTo>
                <a:lnTo>
                  <a:pt x="1165915" y="1733868"/>
                </a:lnTo>
                <a:lnTo>
                  <a:pt x="1165598" y="1724343"/>
                </a:lnTo>
                <a:lnTo>
                  <a:pt x="1164963" y="1715135"/>
                </a:lnTo>
                <a:lnTo>
                  <a:pt x="1164011" y="1706880"/>
                </a:lnTo>
                <a:lnTo>
                  <a:pt x="1162423" y="1699260"/>
                </a:lnTo>
                <a:lnTo>
                  <a:pt x="1160836" y="1691958"/>
                </a:lnTo>
                <a:lnTo>
                  <a:pt x="1157979" y="1680845"/>
                </a:lnTo>
                <a:lnTo>
                  <a:pt x="1155440" y="1671638"/>
                </a:lnTo>
                <a:lnTo>
                  <a:pt x="1146235" y="1655445"/>
                </a:lnTo>
                <a:lnTo>
                  <a:pt x="1126237" y="1617980"/>
                </a:lnTo>
                <a:lnTo>
                  <a:pt x="1097986" y="1565593"/>
                </a:lnTo>
                <a:lnTo>
                  <a:pt x="1081797" y="1535748"/>
                </a:lnTo>
                <a:lnTo>
                  <a:pt x="1065608" y="1503680"/>
                </a:lnTo>
                <a:lnTo>
                  <a:pt x="1048467" y="1470660"/>
                </a:lnTo>
                <a:lnTo>
                  <a:pt x="1031960" y="1437323"/>
                </a:lnTo>
                <a:lnTo>
                  <a:pt x="1015454" y="1403985"/>
                </a:lnTo>
                <a:lnTo>
                  <a:pt x="1000217" y="1371600"/>
                </a:lnTo>
                <a:lnTo>
                  <a:pt x="986251" y="1340803"/>
                </a:lnTo>
                <a:lnTo>
                  <a:pt x="974188" y="1312228"/>
                </a:lnTo>
                <a:lnTo>
                  <a:pt x="968792" y="1299210"/>
                </a:lnTo>
                <a:lnTo>
                  <a:pt x="964031" y="1286828"/>
                </a:lnTo>
                <a:lnTo>
                  <a:pt x="959904" y="1275080"/>
                </a:lnTo>
                <a:lnTo>
                  <a:pt x="956730" y="1264603"/>
                </a:lnTo>
                <a:lnTo>
                  <a:pt x="953555" y="1253173"/>
                </a:lnTo>
                <a:lnTo>
                  <a:pt x="951016" y="1242060"/>
                </a:lnTo>
                <a:lnTo>
                  <a:pt x="948794" y="1231583"/>
                </a:lnTo>
                <a:lnTo>
                  <a:pt x="947207" y="1221423"/>
                </a:lnTo>
                <a:lnTo>
                  <a:pt x="946255" y="1211580"/>
                </a:lnTo>
                <a:lnTo>
                  <a:pt x="945937" y="1202373"/>
                </a:lnTo>
                <a:lnTo>
                  <a:pt x="945937" y="1193165"/>
                </a:lnTo>
                <a:lnTo>
                  <a:pt x="946572" y="1184593"/>
                </a:lnTo>
                <a:lnTo>
                  <a:pt x="947842" y="1176020"/>
                </a:lnTo>
                <a:lnTo>
                  <a:pt x="949429" y="1168400"/>
                </a:lnTo>
                <a:lnTo>
                  <a:pt x="951651" y="1160780"/>
                </a:lnTo>
                <a:lnTo>
                  <a:pt x="954508" y="1154113"/>
                </a:lnTo>
                <a:lnTo>
                  <a:pt x="957999" y="1147445"/>
                </a:lnTo>
                <a:lnTo>
                  <a:pt x="961809" y="1140778"/>
                </a:lnTo>
                <a:lnTo>
                  <a:pt x="966253" y="1135380"/>
                </a:lnTo>
                <a:lnTo>
                  <a:pt x="971331" y="1129983"/>
                </a:lnTo>
                <a:lnTo>
                  <a:pt x="974823" y="1126490"/>
                </a:lnTo>
                <a:lnTo>
                  <a:pt x="978950" y="1122998"/>
                </a:lnTo>
                <a:lnTo>
                  <a:pt x="983394" y="1120140"/>
                </a:lnTo>
                <a:lnTo>
                  <a:pt x="987203" y="1117600"/>
                </a:lnTo>
                <a:lnTo>
                  <a:pt x="991647" y="1115060"/>
                </a:lnTo>
                <a:lnTo>
                  <a:pt x="996091" y="1113473"/>
                </a:lnTo>
                <a:lnTo>
                  <a:pt x="1000535" y="1111568"/>
                </a:lnTo>
                <a:lnTo>
                  <a:pt x="1004979" y="1109980"/>
                </a:lnTo>
                <a:lnTo>
                  <a:pt x="1009423" y="1108710"/>
                </a:lnTo>
                <a:lnTo>
                  <a:pt x="1014184" y="1107440"/>
                </a:lnTo>
                <a:lnTo>
                  <a:pt x="1023072" y="1106170"/>
                </a:lnTo>
                <a:lnTo>
                  <a:pt x="1032278" y="1105218"/>
                </a:lnTo>
                <a:lnTo>
                  <a:pt x="1040848" y="1105218"/>
                </a:lnTo>
                <a:lnTo>
                  <a:pt x="1049419" y="1105853"/>
                </a:lnTo>
                <a:lnTo>
                  <a:pt x="1057355" y="1106488"/>
                </a:lnTo>
                <a:lnTo>
                  <a:pt x="1064656" y="1107123"/>
                </a:lnTo>
                <a:lnTo>
                  <a:pt x="1071322" y="1108710"/>
                </a:lnTo>
                <a:lnTo>
                  <a:pt x="1082432" y="1111250"/>
                </a:lnTo>
                <a:lnTo>
                  <a:pt x="1088780" y="1112838"/>
                </a:lnTo>
                <a:lnTo>
                  <a:pt x="1230353" y="1177608"/>
                </a:lnTo>
                <a:lnTo>
                  <a:pt x="1236384" y="1178243"/>
                </a:lnTo>
                <a:lnTo>
                  <a:pt x="1241146" y="1178243"/>
                </a:lnTo>
                <a:lnTo>
                  <a:pt x="1246542" y="1177925"/>
                </a:lnTo>
                <a:lnTo>
                  <a:pt x="1252256" y="1177290"/>
                </a:lnTo>
                <a:lnTo>
                  <a:pt x="1258922" y="1176020"/>
                </a:lnTo>
                <a:lnTo>
                  <a:pt x="1265905" y="1173798"/>
                </a:lnTo>
                <a:lnTo>
                  <a:pt x="1273523" y="1171258"/>
                </a:lnTo>
                <a:lnTo>
                  <a:pt x="1281142" y="1167448"/>
                </a:lnTo>
                <a:lnTo>
                  <a:pt x="1284633" y="1165225"/>
                </a:lnTo>
                <a:lnTo>
                  <a:pt x="1288760" y="1162685"/>
                </a:lnTo>
                <a:lnTo>
                  <a:pt x="1292569" y="1159828"/>
                </a:lnTo>
                <a:lnTo>
                  <a:pt x="1296696" y="1156653"/>
                </a:lnTo>
                <a:lnTo>
                  <a:pt x="1300505" y="1153160"/>
                </a:lnTo>
                <a:lnTo>
                  <a:pt x="1304631" y="1149350"/>
                </a:lnTo>
                <a:lnTo>
                  <a:pt x="1308123" y="1145223"/>
                </a:lnTo>
                <a:lnTo>
                  <a:pt x="1312250" y="1140460"/>
                </a:lnTo>
                <a:lnTo>
                  <a:pt x="1315741" y="1135698"/>
                </a:lnTo>
                <a:lnTo>
                  <a:pt x="1319551" y="1130300"/>
                </a:lnTo>
                <a:lnTo>
                  <a:pt x="1323042" y="1124585"/>
                </a:lnTo>
                <a:lnTo>
                  <a:pt x="1326851" y="1118553"/>
                </a:lnTo>
                <a:lnTo>
                  <a:pt x="1330343" y="1111885"/>
                </a:lnTo>
                <a:lnTo>
                  <a:pt x="1333517" y="1104583"/>
                </a:lnTo>
                <a:lnTo>
                  <a:pt x="1336374" y="1097280"/>
                </a:lnTo>
                <a:lnTo>
                  <a:pt x="1338596" y="1089978"/>
                </a:lnTo>
                <a:lnTo>
                  <a:pt x="1340501" y="1083310"/>
                </a:lnTo>
                <a:lnTo>
                  <a:pt x="1342088" y="1076325"/>
                </a:lnTo>
                <a:lnTo>
                  <a:pt x="1342723" y="1069340"/>
                </a:lnTo>
                <a:lnTo>
                  <a:pt x="1343040" y="1062990"/>
                </a:lnTo>
                <a:lnTo>
                  <a:pt x="1343040" y="1056323"/>
                </a:lnTo>
                <a:lnTo>
                  <a:pt x="1342405" y="1050290"/>
                </a:lnTo>
                <a:lnTo>
                  <a:pt x="1341453" y="1044258"/>
                </a:lnTo>
                <a:lnTo>
                  <a:pt x="1340183" y="1038543"/>
                </a:lnTo>
                <a:lnTo>
                  <a:pt x="1338596" y="1032828"/>
                </a:lnTo>
                <a:lnTo>
                  <a:pt x="1337009" y="1027430"/>
                </a:lnTo>
                <a:lnTo>
                  <a:pt x="1335105" y="1022350"/>
                </a:lnTo>
                <a:lnTo>
                  <a:pt x="1332883" y="1017270"/>
                </a:lnTo>
                <a:lnTo>
                  <a:pt x="1330343" y="1012508"/>
                </a:lnTo>
                <a:lnTo>
                  <a:pt x="1327804" y="1007745"/>
                </a:lnTo>
                <a:lnTo>
                  <a:pt x="1322407" y="999173"/>
                </a:lnTo>
                <a:lnTo>
                  <a:pt x="1317011" y="991870"/>
                </a:lnTo>
                <a:lnTo>
                  <a:pt x="1310980" y="984885"/>
                </a:lnTo>
                <a:lnTo>
                  <a:pt x="1305901" y="979488"/>
                </a:lnTo>
                <a:lnTo>
                  <a:pt x="1301457" y="975043"/>
                </a:lnTo>
                <a:lnTo>
                  <a:pt x="1297648" y="971550"/>
                </a:lnTo>
                <a:lnTo>
                  <a:pt x="1293839" y="968375"/>
                </a:lnTo>
                <a:lnTo>
                  <a:pt x="1292569" y="967423"/>
                </a:lnTo>
                <a:lnTo>
                  <a:pt x="1117349" y="828040"/>
                </a:lnTo>
                <a:lnTo>
                  <a:pt x="996408" y="732155"/>
                </a:lnTo>
                <a:lnTo>
                  <a:pt x="939589" y="686753"/>
                </a:lnTo>
                <a:lnTo>
                  <a:pt x="931970" y="678498"/>
                </a:lnTo>
                <a:lnTo>
                  <a:pt x="925622" y="669925"/>
                </a:lnTo>
                <a:lnTo>
                  <a:pt x="920225" y="662305"/>
                </a:lnTo>
                <a:lnTo>
                  <a:pt x="915781" y="654685"/>
                </a:lnTo>
                <a:lnTo>
                  <a:pt x="912607" y="647383"/>
                </a:lnTo>
                <a:lnTo>
                  <a:pt x="910068" y="640715"/>
                </a:lnTo>
                <a:lnTo>
                  <a:pt x="908481" y="634048"/>
                </a:lnTo>
                <a:lnTo>
                  <a:pt x="907846" y="627698"/>
                </a:lnTo>
                <a:lnTo>
                  <a:pt x="907846" y="621348"/>
                </a:lnTo>
                <a:lnTo>
                  <a:pt x="908481" y="615633"/>
                </a:lnTo>
                <a:lnTo>
                  <a:pt x="910068" y="610235"/>
                </a:lnTo>
                <a:lnTo>
                  <a:pt x="911972" y="604838"/>
                </a:lnTo>
                <a:lnTo>
                  <a:pt x="913877" y="599123"/>
                </a:lnTo>
                <a:lnTo>
                  <a:pt x="916416" y="594043"/>
                </a:lnTo>
                <a:lnTo>
                  <a:pt x="918956" y="589598"/>
                </a:lnTo>
                <a:lnTo>
                  <a:pt x="922447" y="584835"/>
                </a:lnTo>
                <a:lnTo>
                  <a:pt x="925304" y="579755"/>
                </a:lnTo>
                <a:lnTo>
                  <a:pt x="927844" y="574993"/>
                </a:lnTo>
                <a:lnTo>
                  <a:pt x="930701" y="570548"/>
                </a:lnTo>
                <a:lnTo>
                  <a:pt x="938954" y="559753"/>
                </a:lnTo>
                <a:lnTo>
                  <a:pt x="946889" y="548958"/>
                </a:lnTo>
                <a:lnTo>
                  <a:pt x="954190" y="537528"/>
                </a:lnTo>
                <a:lnTo>
                  <a:pt x="961174" y="526415"/>
                </a:lnTo>
                <a:lnTo>
                  <a:pt x="967205" y="514350"/>
                </a:lnTo>
                <a:lnTo>
                  <a:pt x="973236" y="502603"/>
                </a:lnTo>
                <a:lnTo>
                  <a:pt x="978632" y="490537"/>
                </a:lnTo>
                <a:lnTo>
                  <a:pt x="983394" y="478472"/>
                </a:lnTo>
                <a:lnTo>
                  <a:pt x="987520" y="465772"/>
                </a:lnTo>
                <a:lnTo>
                  <a:pt x="991329" y="453390"/>
                </a:lnTo>
                <a:lnTo>
                  <a:pt x="994186" y="440690"/>
                </a:lnTo>
                <a:lnTo>
                  <a:pt x="996726" y="427672"/>
                </a:lnTo>
                <a:lnTo>
                  <a:pt x="998630" y="414655"/>
                </a:lnTo>
                <a:lnTo>
                  <a:pt x="999900" y="401637"/>
                </a:lnTo>
                <a:lnTo>
                  <a:pt x="1001170" y="387985"/>
                </a:lnTo>
                <a:lnTo>
                  <a:pt x="1001487" y="374650"/>
                </a:lnTo>
                <a:lnTo>
                  <a:pt x="1000535" y="358775"/>
                </a:lnTo>
                <a:lnTo>
                  <a:pt x="999583" y="343217"/>
                </a:lnTo>
                <a:lnTo>
                  <a:pt x="997678" y="327660"/>
                </a:lnTo>
                <a:lnTo>
                  <a:pt x="994821" y="312420"/>
                </a:lnTo>
                <a:lnTo>
                  <a:pt x="991647" y="297497"/>
                </a:lnTo>
                <a:lnTo>
                  <a:pt x="987203" y="282575"/>
                </a:lnTo>
                <a:lnTo>
                  <a:pt x="982441" y="268287"/>
                </a:lnTo>
                <a:lnTo>
                  <a:pt x="976728" y="254317"/>
                </a:lnTo>
                <a:lnTo>
                  <a:pt x="970697" y="240347"/>
                </a:lnTo>
                <a:lnTo>
                  <a:pt x="963713" y="227012"/>
                </a:lnTo>
                <a:lnTo>
                  <a:pt x="956412" y="213995"/>
                </a:lnTo>
                <a:lnTo>
                  <a:pt x="948159" y="201612"/>
                </a:lnTo>
                <a:lnTo>
                  <a:pt x="939589" y="189230"/>
                </a:lnTo>
                <a:lnTo>
                  <a:pt x="930383" y="177800"/>
                </a:lnTo>
                <a:lnTo>
                  <a:pt x="920543" y="166370"/>
                </a:lnTo>
                <a:lnTo>
                  <a:pt x="910385" y="155575"/>
                </a:lnTo>
                <a:lnTo>
                  <a:pt x="899593" y="145415"/>
                </a:lnTo>
                <a:lnTo>
                  <a:pt x="888165" y="135572"/>
                </a:lnTo>
                <a:lnTo>
                  <a:pt x="876738" y="126682"/>
                </a:lnTo>
                <a:lnTo>
                  <a:pt x="864675" y="117792"/>
                </a:lnTo>
                <a:lnTo>
                  <a:pt x="851978" y="109855"/>
                </a:lnTo>
                <a:lnTo>
                  <a:pt x="838964" y="102235"/>
                </a:lnTo>
                <a:lnTo>
                  <a:pt x="825632" y="95250"/>
                </a:lnTo>
                <a:lnTo>
                  <a:pt x="811982" y="89217"/>
                </a:lnTo>
                <a:lnTo>
                  <a:pt x="798016" y="83820"/>
                </a:lnTo>
                <a:lnTo>
                  <a:pt x="783414" y="78740"/>
                </a:lnTo>
                <a:lnTo>
                  <a:pt x="768812" y="74612"/>
                </a:lnTo>
                <a:lnTo>
                  <a:pt x="753576" y="71120"/>
                </a:lnTo>
                <a:lnTo>
                  <a:pt x="738339" y="68580"/>
                </a:lnTo>
                <a:lnTo>
                  <a:pt x="723102" y="66357"/>
                </a:lnTo>
                <a:lnTo>
                  <a:pt x="707548" y="65087"/>
                </a:lnTo>
                <a:lnTo>
                  <a:pt x="691677" y="64770"/>
                </a:lnTo>
                <a:close/>
                <a:moveTo>
                  <a:pt x="681837" y="0"/>
                </a:moveTo>
                <a:lnTo>
                  <a:pt x="691677" y="0"/>
                </a:lnTo>
                <a:lnTo>
                  <a:pt x="701200" y="0"/>
                </a:lnTo>
                <a:lnTo>
                  <a:pt x="711040" y="317"/>
                </a:lnTo>
                <a:lnTo>
                  <a:pt x="720246" y="952"/>
                </a:lnTo>
                <a:lnTo>
                  <a:pt x="729768" y="1587"/>
                </a:lnTo>
                <a:lnTo>
                  <a:pt x="739291" y="2857"/>
                </a:lnTo>
                <a:lnTo>
                  <a:pt x="748497" y="4127"/>
                </a:lnTo>
                <a:lnTo>
                  <a:pt x="757702" y="5715"/>
                </a:lnTo>
                <a:lnTo>
                  <a:pt x="767225" y="7620"/>
                </a:lnTo>
                <a:lnTo>
                  <a:pt x="776113" y="9207"/>
                </a:lnTo>
                <a:lnTo>
                  <a:pt x="785001" y="11430"/>
                </a:lnTo>
                <a:lnTo>
                  <a:pt x="793889" y="13970"/>
                </a:lnTo>
                <a:lnTo>
                  <a:pt x="802777" y="16510"/>
                </a:lnTo>
                <a:lnTo>
                  <a:pt x="811665" y="19367"/>
                </a:lnTo>
                <a:lnTo>
                  <a:pt x="819918" y="22860"/>
                </a:lnTo>
                <a:lnTo>
                  <a:pt x="828806" y="26035"/>
                </a:lnTo>
                <a:lnTo>
                  <a:pt x="837059" y="29210"/>
                </a:lnTo>
                <a:lnTo>
                  <a:pt x="845312" y="33020"/>
                </a:lnTo>
                <a:lnTo>
                  <a:pt x="853883" y="36830"/>
                </a:lnTo>
                <a:lnTo>
                  <a:pt x="861819" y="40957"/>
                </a:lnTo>
                <a:lnTo>
                  <a:pt x="870072" y="45402"/>
                </a:lnTo>
                <a:lnTo>
                  <a:pt x="877690" y="49530"/>
                </a:lnTo>
                <a:lnTo>
                  <a:pt x="885626" y="54292"/>
                </a:lnTo>
                <a:lnTo>
                  <a:pt x="900862" y="64135"/>
                </a:lnTo>
                <a:lnTo>
                  <a:pt x="915464" y="74295"/>
                </a:lnTo>
                <a:lnTo>
                  <a:pt x="929748" y="85407"/>
                </a:lnTo>
                <a:lnTo>
                  <a:pt x="943398" y="97472"/>
                </a:lnTo>
                <a:lnTo>
                  <a:pt x="956412" y="109855"/>
                </a:lnTo>
                <a:lnTo>
                  <a:pt x="968792" y="122872"/>
                </a:lnTo>
                <a:lnTo>
                  <a:pt x="980219" y="136207"/>
                </a:lnTo>
                <a:lnTo>
                  <a:pt x="991647" y="150495"/>
                </a:lnTo>
                <a:lnTo>
                  <a:pt x="1002122" y="165417"/>
                </a:lnTo>
                <a:lnTo>
                  <a:pt x="1007201" y="173037"/>
                </a:lnTo>
                <a:lnTo>
                  <a:pt x="1011962" y="180657"/>
                </a:lnTo>
                <a:lnTo>
                  <a:pt x="1016406" y="188277"/>
                </a:lnTo>
                <a:lnTo>
                  <a:pt x="1020850" y="196215"/>
                </a:lnTo>
                <a:lnTo>
                  <a:pt x="1024977" y="204152"/>
                </a:lnTo>
                <a:lnTo>
                  <a:pt x="1029103" y="212407"/>
                </a:lnTo>
                <a:lnTo>
                  <a:pt x="1032913" y="220345"/>
                </a:lnTo>
                <a:lnTo>
                  <a:pt x="1036722" y="228917"/>
                </a:lnTo>
                <a:lnTo>
                  <a:pt x="1040213" y="237490"/>
                </a:lnTo>
                <a:lnTo>
                  <a:pt x="1043388" y="245745"/>
                </a:lnTo>
                <a:lnTo>
                  <a:pt x="1046245" y="254635"/>
                </a:lnTo>
                <a:lnTo>
                  <a:pt x="1049419" y="263207"/>
                </a:lnTo>
                <a:lnTo>
                  <a:pt x="1051958" y="272415"/>
                </a:lnTo>
                <a:lnTo>
                  <a:pt x="1054498" y="280987"/>
                </a:lnTo>
                <a:lnTo>
                  <a:pt x="1056402" y="290195"/>
                </a:lnTo>
                <a:lnTo>
                  <a:pt x="1058307" y="299085"/>
                </a:lnTo>
                <a:lnTo>
                  <a:pt x="1060212" y="308292"/>
                </a:lnTo>
                <a:lnTo>
                  <a:pt x="1062116" y="317817"/>
                </a:lnTo>
                <a:lnTo>
                  <a:pt x="1063068" y="327025"/>
                </a:lnTo>
                <a:lnTo>
                  <a:pt x="1064021" y="336550"/>
                </a:lnTo>
                <a:lnTo>
                  <a:pt x="1064973" y="346075"/>
                </a:lnTo>
                <a:lnTo>
                  <a:pt x="1065608" y="355600"/>
                </a:lnTo>
                <a:lnTo>
                  <a:pt x="1065925" y="364807"/>
                </a:lnTo>
                <a:lnTo>
                  <a:pt x="1065925" y="374650"/>
                </a:lnTo>
                <a:lnTo>
                  <a:pt x="1065925" y="391160"/>
                </a:lnTo>
                <a:lnTo>
                  <a:pt x="1064973" y="407035"/>
                </a:lnTo>
                <a:lnTo>
                  <a:pt x="1063068" y="422910"/>
                </a:lnTo>
                <a:lnTo>
                  <a:pt x="1060529" y="438785"/>
                </a:lnTo>
                <a:lnTo>
                  <a:pt x="1057672" y="454342"/>
                </a:lnTo>
                <a:lnTo>
                  <a:pt x="1053863" y="469582"/>
                </a:lnTo>
                <a:lnTo>
                  <a:pt x="1049736" y="484822"/>
                </a:lnTo>
                <a:lnTo>
                  <a:pt x="1044657" y="500063"/>
                </a:lnTo>
                <a:lnTo>
                  <a:pt x="1038626" y="514985"/>
                </a:lnTo>
                <a:lnTo>
                  <a:pt x="1032278" y="529590"/>
                </a:lnTo>
                <a:lnTo>
                  <a:pt x="1025294" y="543878"/>
                </a:lnTo>
                <a:lnTo>
                  <a:pt x="1017676" y="557848"/>
                </a:lnTo>
                <a:lnTo>
                  <a:pt x="1009423" y="571818"/>
                </a:lnTo>
                <a:lnTo>
                  <a:pt x="1000535" y="585153"/>
                </a:lnTo>
                <a:lnTo>
                  <a:pt x="991329" y="598488"/>
                </a:lnTo>
                <a:lnTo>
                  <a:pt x="981172" y="611188"/>
                </a:lnTo>
                <a:lnTo>
                  <a:pt x="976410" y="618808"/>
                </a:lnTo>
                <a:lnTo>
                  <a:pt x="974188" y="621665"/>
                </a:lnTo>
                <a:lnTo>
                  <a:pt x="972601" y="623570"/>
                </a:lnTo>
                <a:lnTo>
                  <a:pt x="973236" y="624523"/>
                </a:lnTo>
                <a:lnTo>
                  <a:pt x="974506" y="627698"/>
                </a:lnTo>
                <a:lnTo>
                  <a:pt x="977363" y="631825"/>
                </a:lnTo>
                <a:lnTo>
                  <a:pt x="979902" y="634683"/>
                </a:lnTo>
                <a:lnTo>
                  <a:pt x="982759" y="638175"/>
                </a:lnTo>
                <a:lnTo>
                  <a:pt x="1333517" y="916940"/>
                </a:lnTo>
                <a:lnTo>
                  <a:pt x="1332565" y="915988"/>
                </a:lnTo>
                <a:lnTo>
                  <a:pt x="1340183" y="922655"/>
                </a:lnTo>
                <a:lnTo>
                  <a:pt x="1348437" y="929640"/>
                </a:lnTo>
                <a:lnTo>
                  <a:pt x="1356690" y="938530"/>
                </a:lnTo>
                <a:lnTo>
                  <a:pt x="1365260" y="948055"/>
                </a:lnTo>
                <a:lnTo>
                  <a:pt x="1369069" y="953453"/>
                </a:lnTo>
                <a:lnTo>
                  <a:pt x="1373513" y="958850"/>
                </a:lnTo>
                <a:lnTo>
                  <a:pt x="1377005" y="964565"/>
                </a:lnTo>
                <a:lnTo>
                  <a:pt x="1381132" y="970280"/>
                </a:lnTo>
                <a:lnTo>
                  <a:pt x="1384623" y="976630"/>
                </a:lnTo>
                <a:lnTo>
                  <a:pt x="1388115" y="982980"/>
                </a:lnTo>
                <a:lnTo>
                  <a:pt x="1391607" y="989648"/>
                </a:lnTo>
                <a:lnTo>
                  <a:pt x="1394464" y="996633"/>
                </a:lnTo>
                <a:lnTo>
                  <a:pt x="1397321" y="1003618"/>
                </a:lnTo>
                <a:lnTo>
                  <a:pt x="1399860" y="1010920"/>
                </a:lnTo>
                <a:lnTo>
                  <a:pt x="1402082" y="1018223"/>
                </a:lnTo>
                <a:lnTo>
                  <a:pt x="1403987" y="1026160"/>
                </a:lnTo>
                <a:lnTo>
                  <a:pt x="1405574" y="1033780"/>
                </a:lnTo>
                <a:lnTo>
                  <a:pt x="1406843" y="1041718"/>
                </a:lnTo>
                <a:lnTo>
                  <a:pt x="1407478" y="1050290"/>
                </a:lnTo>
                <a:lnTo>
                  <a:pt x="1408113" y="1058545"/>
                </a:lnTo>
                <a:lnTo>
                  <a:pt x="1408113" y="1067118"/>
                </a:lnTo>
                <a:lnTo>
                  <a:pt x="1407161" y="1075690"/>
                </a:lnTo>
                <a:lnTo>
                  <a:pt x="1406209" y="1084580"/>
                </a:lnTo>
                <a:lnTo>
                  <a:pt x="1404621" y="1093470"/>
                </a:lnTo>
                <a:lnTo>
                  <a:pt x="1402399" y="1102360"/>
                </a:lnTo>
                <a:lnTo>
                  <a:pt x="1399860" y="1111885"/>
                </a:lnTo>
                <a:lnTo>
                  <a:pt x="1396686" y="1121410"/>
                </a:lnTo>
                <a:lnTo>
                  <a:pt x="1393194" y="1130618"/>
                </a:lnTo>
                <a:lnTo>
                  <a:pt x="1388433" y="1140143"/>
                </a:lnTo>
                <a:lnTo>
                  <a:pt x="1383671" y="1149668"/>
                </a:lnTo>
                <a:lnTo>
                  <a:pt x="1378592" y="1158240"/>
                </a:lnTo>
                <a:lnTo>
                  <a:pt x="1373513" y="1166178"/>
                </a:lnTo>
                <a:lnTo>
                  <a:pt x="1368117" y="1173798"/>
                </a:lnTo>
                <a:lnTo>
                  <a:pt x="1362721" y="1181100"/>
                </a:lnTo>
                <a:lnTo>
                  <a:pt x="1356690" y="1187768"/>
                </a:lnTo>
                <a:lnTo>
                  <a:pt x="1350976" y="1194118"/>
                </a:lnTo>
                <a:lnTo>
                  <a:pt x="1345262" y="1200150"/>
                </a:lnTo>
                <a:lnTo>
                  <a:pt x="1338914" y="1205230"/>
                </a:lnTo>
                <a:lnTo>
                  <a:pt x="1332883" y="1210310"/>
                </a:lnTo>
                <a:lnTo>
                  <a:pt x="1326851" y="1214438"/>
                </a:lnTo>
                <a:lnTo>
                  <a:pt x="1320503" y="1218883"/>
                </a:lnTo>
                <a:lnTo>
                  <a:pt x="1314472" y="1222693"/>
                </a:lnTo>
                <a:lnTo>
                  <a:pt x="1307806" y="1226185"/>
                </a:lnTo>
                <a:lnTo>
                  <a:pt x="1301775" y="1229043"/>
                </a:lnTo>
                <a:lnTo>
                  <a:pt x="1295426" y="1231583"/>
                </a:lnTo>
                <a:lnTo>
                  <a:pt x="1289077" y="1234123"/>
                </a:lnTo>
                <a:lnTo>
                  <a:pt x="1282729" y="1236345"/>
                </a:lnTo>
                <a:lnTo>
                  <a:pt x="1277015" y="1238250"/>
                </a:lnTo>
                <a:lnTo>
                  <a:pt x="1270984" y="1239520"/>
                </a:lnTo>
                <a:lnTo>
                  <a:pt x="1264953" y="1240790"/>
                </a:lnTo>
                <a:lnTo>
                  <a:pt x="1258922" y="1241743"/>
                </a:lnTo>
                <a:lnTo>
                  <a:pt x="1253525" y="1242378"/>
                </a:lnTo>
                <a:lnTo>
                  <a:pt x="1242733" y="1243330"/>
                </a:lnTo>
                <a:lnTo>
                  <a:pt x="1232575" y="1243330"/>
                </a:lnTo>
                <a:lnTo>
                  <a:pt x="1223052" y="1242378"/>
                </a:lnTo>
                <a:lnTo>
                  <a:pt x="1215117" y="1241108"/>
                </a:lnTo>
                <a:lnTo>
                  <a:pt x="1211307" y="1240473"/>
                </a:lnTo>
                <a:lnTo>
                  <a:pt x="1207816" y="1238885"/>
                </a:lnTo>
                <a:lnTo>
                  <a:pt x="1065925" y="1173480"/>
                </a:lnTo>
                <a:lnTo>
                  <a:pt x="1060529" y="1172210"/>
                </a:lnTo>
                <a:lnTo>
                  <a:pt x="1054498" y="1170940"/>
                </a:lnTo>
                <a:lnTo>
                  <a:pt x="1047197" y="1170305"/>
                </a:lnTo>
                <a:lnTo>
                  <a:pt x="1040213" y="1169988"/>
                </a:lnTo>
                <a:lnTo>
                  <a:pt x="1032913" y="1170305"/>
                </a:lnTo>
                <a:lnTo>
                  <a:pt x="1029738" y="1170623"/>
                </a:lnTo>
                <a:lnTo>
                  <a:pt x="1026881" y="1171258"/>
                </a:lnTo>
                <a:lnTo>
                  <a:pt x="1024025" y="1172210"/>
                </a:lnTo>
                <a:lnTo>
                  <a:pt x="1020850" y="1173163"/>
                </a:lnTo>
                <a:lnTo>
                  <a:pt x="1018946" y="1174433"/>
                </a:lnTo>
                <a:lnTo>
                  <a:pt x="1016724" y="1176020"/>
                </a:lnTo>
                <a:lnTo>
                  <a:pt x="1015454" y="1177608"/>
                </a:lnTo>
                <a:lnTo>
                  <a:pt x="1014502" y="1179513"/>
                </a:lnTo>
                <a:lnTo>
                  <a:pt x="1013232" y="1181418"/>
                </a:lnTo>
                <a:lnTo>
                  <a:pt x="1012597" y="1183958"/>
                </a:lnTo>
                <a:lnTo>
                  <a:pt x="1011962" y="1187133"/>
                </a:lnTo>
                <a:lnTo>
                  <a:pt x="1011327" y="1190625"/>
                </a:lnTo>
                <a:lnTo>
                  <a:pt x="1010693" y="1194118"/>
                </a:lnTo>
                <a:lnTo>
                  <a:pt x="1010693" y="1198245"/>
                </a:lnTo>
                <a:lnTo>
                  <a:pt x="1010693" y="1203008"/>
                </a:lnTo>
                <a:lnTo>
                  <a:pt x="1010693" y="1207770"/>
                </a:lnTo>
                <a:lnTo>
                  <a:pt x="1011645" y="1213168"/>
                </a:lnTo>
                <a:lnTo>
                  <a:pt x="1012280" y="1218883"/>
                </a:lnTo>
                <a:lnTo>
                  <a:pt x="1013232" y="1225233"/>
                </a:lnTo>
                <a:lnTo>
                  <a:pt x="1014819" y="1231583"/>
                </a:lnTo>
                <a:lnTo>
                  <a:pt x="1016724" y="1238568"/>
                </a:lnTo>
                <a:lnTo>
                  <a:pt x="1018946" y="1246188"/>
                </a:lnTo>
                <a:lnTo>
                  <a:pt x="1022120" y="1256030"/>
                </a:lnTo>
                <a:lnTo>
                  <a:pt x="1025612" y="1266825"/>
                </a:lnTo>
                <a:lnTo>
                  <a:pt x="1030373" y="1278890"/>
                </a:lnTo>
                <a:lnTo>
                  <a:pt x="1035452" y="1291590"/>
                </a:lnTo>
                <a:lnTo>
                  <a:pt x="1047514" y="1319530"/>
                </a:lnTo>
                <a:lnTo>
                  <a:pt x="1061164" y="1349375"/>
                </a:lnTo>
                <a:lnTo>
                  <a:pt x="1076400" y="1381443"/>
                </a:lnTo>
                <a:lnTo>
                  <a:pt x="1092907" y="1414145"/>
                </a:lnTo>
                <a:lnTo>
                  <a:pt x="1109413" y="1447483"/>
                </a:lnTo>
                <a:lnTo>
                  <a:pt x="1126237" y="1480185"/>
                </a:lnTo>
                <a:lnTo>
                  <a:pt x="1158297" y="1541463"/>
                </a:lnTo>
                <a:lnTo>
                  <a:pt x="1186231" y="1592898"/>
                </a:lnTo>
                <a:lnTo>
                  <a:pt x="1213847" y="1643698"/>
                </a:lnTo>
                <a:lnTo>
                  <a:pt x="1215751" y="1648778"/>
                </a:lnTo>
                <a:lnTo>
                  <a:pt x="1219243" y="1660525"/>
                </a:lnTo>
                <a:lnTo>
                  <a:pt x="1221465" y="1668145"/>
                </a:lnTo>
                <a:lnTo>
                  <a:pt x="1224005" y="1677035"/>
                </a:lnTo>
                <a:lnTo>
                  <a:pt x="1225909" y="1687513"/>
                </a:lnTo>
                <a:lnTo>
                  <a:pt x="1228131" y="1698625"/>
                </a:lnTo>
                <a:lnTo>
                  <a:pt x="1229401" y="1711008"/>
                </a:lnTo>
                <a:lnTo>
                  <a:pt x="1230353" y="1723708"/>
                </a:lnTo>
                <a:lnTo>
                  <a:pt x="1230671" y="1736725"/>
                </a:lnTo>
                <a:lnTo>
                  <a:pt x="1230671" y="1743393"/>
                </a:lnTo>
                <a:lnTo>
                  <a:pt x="1230353" y="1750378"/>
                </a:lnTo>
                <a:lnTo>
                  <a:pt x="1229401" y="1757680"/>
                </a:lnTo>
                <a:lnTo>
                  <a:pt x="1228766" y="1764665"/>
                </a:lnTo>
                <a:lnTo>
                  <a:pt x="1227496" y="1771968"/>
                </a:lnTo>
                <a:lnTo>
                  <a:pt x="1225909" y="1778635"/>
                </a:lnTo>
                <a:lnTo>
                  <a:pt x="1224005" y="1785938"/>
                </a:lnTo>
                <a:lnTo>
                  <a:pt x="1222417" y="1792923"/>
                </a:lnTo>
                <a:lnTo>
                  <a:pt x="1219878" y="1800225"/>
                </a:lnTo>
                <a:lnTo>
                  <a:pt x="1216704" y="1806893"/>
                </a:lnTo>
                <a:lnTo>
                  <a:pt x="1213529" y="1814513"/>
                </a:lnTo>
                <a:lnTo>
                  <a:pt x="1210038" y="1821498"/>
                </a:lnTo>
                <a:lnTo>
                  <a:pt x="1205594" y="1828483"/>
                </a:lnTo>
                <a:lnTo>
                  <a:pt x="1201150" y="1834833"/>
                </a:lnTo>
                <a:lnTo>
                  <a:pt x="1196388" y="1841500"/>
                </a:lnTo>
                <a:lnTo>
                  <a:pt x="1191944" y="1847215"/>
                </a:lnTo>
                <a:lnTo>
                  <a:pt x="1186231" y="1852930"/>
                </a:lnTo>
                <a:lnTo>
                  <a:pt x="1180517" y="1858963"/>
                </a:lnTo>
                <a:lnTo>
                  <a:pt x="1174803" y="1864043"/>
                </a:lnTo>
                <a:lnTo>
                  <a:pt x="1168137" y="1869123"/>
                </a:lnTo>
                <a:lnTo>
                  <a:pt x="1161789" y="1873885"/>
                </a:lnTo>
                <a:lnTo>
                  <a:pt x="1154488" y="1878330"/>
                </a:lnTo>
                <a:lnTo>
                  <a:pt x="1147187" y="1882458"/>
                </a:lnTo>
                <a:lnTo>
                  <a:pt x="1139569" y="1886585"/>
                </a:lnTo>
                <a:lnTo>
                  <a:pt x="1131633" y="1890395"/>
                </a:lnTo>
                <a:lnTo>
                  <a:pt x="1123697" y="1893570"/>
                </a:lnTo>
                <a:lnTo>
                  <a:pt x="1110683" y="1898333"/>
                </a:lnTo>
                <a:lnTo>
                  <a:pt x="1098303" y="1902460"/>
                </a:lnTo>
                <a:lnTo>
                  <a:pt x="1086241" y="1905635"/>
                </a:lnTo>
                <a:lnTo>
                  <a:pt x="1074178" y="1908175"/>
                </a:lnTo>
                <a:lnTo>
                  <a:pt x="1063068" y="1910080"/>
                </a:lnTo>
                <a:lnTo>
                  <a:pt x="1052276" y="1911033"/>
                </a:lnTo>
                <a:lnTo>
                  <a:pt x="1041801" y="1911350"/>
                </a:lnTo>
                <a:lnTo>
                  <a:pt x="1031008" y="1911350"/>
                </a:lnTo>
                <a:lnTo>
                  <a:pt x="1021485" y="1910715"/>
                </a:lnTo>
                <a:lnTo>
                  <a:pt x="1011645" y="1909445"/>
                </a:lnTo>
                <a:lnTo>
                  <a:pt x="1002122" y="1907858"/>
                </a:lnTo>
                <a:lnTo>
                  <a:pt x="992917" y="1905318"/>
                </a:lnTo>
                <a:lnTo>
                  <a:pt x="984346" y="1902778"/>
                </a:lnTo>
                <a:lnTo>
                  <a:pt x="976093" y="1899603"/>
                </a:lnTo>
                <a:lnTo>
                  <a:pt x="968157" y="1895793"/>
                </a:lnTo>
                <a:lnTo>
                  <a:pt x="959904" y="1891983"/>
                </a:lnTo>
                <a:lnTo>
                  <a:pt x="952286" y="1887538"/>
                </a:lnTo>
                <a:lnTo>
                  <a:pt x="945302" y="1882775"/>
                </a:lnTo>
                <a:lnTo>
                  <a:pt x="938319" y="1877695"/>
                </a:lnTo>
                <a:lnTo>
                  <a:pt x="931335" y="1872615"/>
                </a:lnTo>
                <a:lnTo>
                  <a:pt x="925304" y="1867218"/>
                </a:lnTo>
                <a:lnTo>
                  <a:pt x="918638" y="1861503"/>
                </a:lnTo>
                <a:lnTo>
                  <a:pt x="912925" y="1855470"/>
                </a:lnTo>
                <a:lnTo>
                  <a:pt x="907211" y="1849438"/>
                </a:lnTo>
                <a:lnTo>
                  <a:pt x="901815" y="1843405"/>
                </a:lnTo>
                <a:lnTo>
                  <a:pt x="896101" y="1837055"/>
                </a:lnTo>
                <a:lnTo>
                  <a:pt x="885943" y="1824038"/>
                </a:lnTo>
                <a:lnTo>
                  <a:pt x="877055" y="1811338"/>
                </a:lnTo>
                <a:lnTo>
                  <a:pt x="868802" y="1798638"/>
                </a:lnTo>
                <a:lnTo>
                  <a:pt x="867215" y="1796098"/>
                </a:lnTo>
                <a:lnTo>
                  <a:pt x="866263" y="1793558"/>
                </a:lnTo>
                <a:lnTo>
                  <a:pt x="760559" y="1541145"/>
                </a:lnTo>
                <a:lnTo>
                  <a:pt x="760242" y="1539875"/>
                </a:lnTo>
                <a:lnTo>
                  <a:pt x="758337" y="1537335"/>
                </a:lnTo>
                <a:lnTo>
                  <a:pt x="755163" y="1533843"/>
                </a:lnTo>
                <a:lnTo>
                  <a:pt x="752623" y="1531620"/>
                </a:lnTo>
                <a:lnTo>
                  <a:pt x="750084" y="1529398"/>
                </a:lnTo>
                <a:lnTo>
                  <a:pt x="746592" y="1527175"/>
                </a:lnTo>
                <a:lnTo>
                  <a:pt x="742466" y="1525270"/>
                </a:lnTo>
                <a:lnTo>
                  <a:pt x="738022" y="1523048"/>
                </a:lnTo>
                <a:lnTo>
                  <a:pt x="732625" y="1521143"/>
                </a:lnTo>
                <a:lnTo>
                  <a:pt x="726912" y="1519238"/>
                </a:lnTo>
                <a:lnTo>
                  <a:pt x="719928" y="1517650"/>
                </a:lnTo>
                <a:lnTo>
                  <a:pt x="712310" y="1516063"/>
                </a:lnTo>
                <a:lnTo>
                  <a:pt x="704057" y="1515110"/>
                </a:lnTo>
                <a:lnTo>
                  <a:pt x="695804" y="1516063"/>
                </a:lnTo>
                <a:lnTo>
                  <a:pt x="688185" y="1517650"/>
                </a:lnTo>
                <a:lnTo>
                  <a:pt x="681202" y="1519238"/>
                </a:lnTo>
                <a:lnTo>
                  <a:pt x="675488" y="1521143"/>
                </a:lnTo>
                <a:lnTo>
                  <a:pt x="669774" y="1523365"/>
                </a:lnTo>
                <a:lnTo>
                  <a:pt x="665648" y="1525588"/>
                </a:lnTo>
                <a:lnTo>
                  <a:pt x="661521" y="1527810"/>
                </a:lnTo>
                <a:lnTo>
                  <a:pt x="658030" y="1529715"/>
                </a:lnTo>
                <a:lnTo>
                  <a:pt x="655173" y="1531938"/>
                </a:lnTo>
                <a:lnTo>
                  <a:pt x="652951" y="1534160"/>
                </a:lnTo>
                <a:lnTo>
                  <a:pt x="650729" y="1536383"/>
                </a:lnTo>
                <a:lnTo>
                  <a:pt x="649142" y="1538288"/>
                </a:lnTo>
                <a:lnTo>
                  <a:pt x="647554" y="1541463"/>
                </a:lnTo>
                <a:lnTo>
                  <a:pt x="646285" y="1543368"/>
                </a:lnTo>
                <a:lnTo>
                  <a:pt x="541851" y="1793558"/>
                </a:lnTo>
                <a:lnTo>
                  <a:pt x="540898" y="1796098"/>
                </a:lnTo>
                <a:lnTo>
                  <a:pt x="539311" y="1798638"/>
                </a:lnTo>
                <a:lnTo>
                  <a:pt x="531058" y="1811338"/>
                </a:lnTo>
                <a:lnTo>
                  <a:pt x="521535" y="1824038"/>
                </a:lnTo>
                <a:lnTo>
                  <a:pt x="511695" y="1837055"/>
                </a:lnTo>
                <a:lnTo>
                  <a:pt x="506298" y="1843405"/>
                </a:lnTo>
                <a:lnTo>
                  <a:pt x="500902" y="1849438"/>
                </a:lnTo>
                <a:lnTo>
                  <a:pt x="495188" y="1855470"/>
                </a:lnTo>
                <a:lnTo>
                  <a:pt x="488840" y="1861503"/>
                </a:lnTo>
                <a:lnTo>
                  <a:pt x="482809" y="1867218"/>
                </a:lnTo>
                <a:lnTo>
                  <a:pt x="476143" y="1872615"/>
                </a:lnTo>
                <a:lnTo>
                  <a:pt x="469794" y="1877695"/>
                </a:lnTo>
                <a:lnTo>
                  <a:pt x="462493" y="1882775"/>
                </a:lnTo>
                <a:lnTo>
                  <a:pt x="455192" y="1887538"/>
                </a:lnTo>
                <a:lnTo>
                  <a:pt x="447892" y="1891983"/>
                </a:lnTo>
                <a:lnTo>
                  <a:pt x="439956" y="1895793"/>
                </a:lnTo>
                <a:lnTo>
                  <a:pt x="432020" y="1899603"/>
                </a:lnTo>
                <a:lnTo>
                  <a:pt x="423450" y="1902778"/>
                </a:lnTo>
                <a:lnTo>
                  <a:pt x="414879" y="1905318"/>
                </a:lnTo>
                <a:lnTo>
                  <a:pt x="405991" y="1907858"/>
                </a:lnTo>
                <a:lnTo>
                  <a:pt x="396468" y="1909445"/>
                </a:lnTo>
                <a:lnTo>
                  <a:pt x="386628" y="1910715"/>
                </a:lnTo>
                <a:lnTo>
                  <a:pt x="376788" y="1911350"/>
                </a:lnTo>
                <a:lnTo>
                  <a:pt x="366630" y="1911350"/>
                </a:lnTo>
                <a:lnTo>
                  <a:pt x="355837" y="1911033"/>
                </a:lnTo>
                <a:lnTo>
                  <a:pt x="345045" y="1910080"/>
                </a:lnTo>
                <a:lnTo>
                  <a:pt x="333617" y="1908175"/>
                </a:lnTo>
                <a:lnTo>
                  <a:pt x="321872" y="1905635"/>
                </a:lnTo>
                <a:lnTo>
                  <a:pt x="309810" y="1902460"/>
                </a:lnTo>
                <a:lnTo>
                  <a:pt x="297430" y="1898333"/>
                </a:lnTo>
                <a:lnTo>
                  <a:pt x="284733" y="1893570"/>
                </a:lnTo>
                <a:lnTo>
                  <a:pt x="276480" y="1890395"/>
                </a:lnTo>
                <a:lnTo>
                  <a:pt x="268544" y="1886585"/>
                </a:lnTo>
                <a:lnTo>
                  <a:pt x="260926" y="1882458"/>
                </a:lnTo>
                <a:lnTo>
                  <a:pt x="253625" y="1878330"/>
                </a:lnTo>
                <a:lnTo>
                  <a:pt x="246324" y="1873885"/>
                </a:lnTo>
                <a:lnTo>
                  <a:pt x="239658" y="1869123"/>
                </a:lnTo>
                <a:lnTo>
                  <a:pt x="233627" y="1864043"/>
                </a:lnTo>
                <a:lnTo>
                  <a:pt x="227596" y="1858963"/>
                </a:lnTo>
                <a:lnTo>
                  <a:pt x="221565" y="1852930"/>
                </a:lnTo>
                <a:lnTo>
                  <a:pt x="216169" y="1847215"/>
                </a:lnTo>
                <a:lnTo>
                  <a:pt x="211407" y="1841500"/>
                </a:lnTo>
                <a:lnTo>
                  <a:pt x="206646" y="1834833"/>
                </a:lnTo>
                <a:lnTo>
                  <a:pt x="202519" y="1828483"/>
                </a:lnTo>
                <a:lnTo>
                  <a:pt x="198075" y="1821498"/>
                </a:lnTo>
                <a:lnTo>
                  <a:pt x="194584" y="1814513"/>
                </a:lnTo>
                <a:lnTo>
                  <a:pt x="191092" y="1806893"/>
                </a:lnTo>
                <a:lnTo>
                  <a:pt x="188235" y="1800225"/>
                </a:lnTo>
                <a:lnTo>
                  <a:pt x="185696" y="1792923"/>
                </a:lnTo>
                <a:lnTo>
                  <a:pt x="183791" y="1785938"/>
                </a:lnTo>
                <a:lnTo>
                  <a:pt x="182204" y="1778635"/>
                </a:lnTo>
                <a:lnTo>
                  <a:pt x="180617" y="1771333"/>
                </a:lnTo>
                <a:lnTo>
                  <a:pt x="179347" y="1764665"/>
                </a:lnTo>
                <a:lnTo>
                  <a:pt x="178395" y="1757363"/>
                </a:lnTo>
                <a:lnTo>
                  <a:pt x="177760" y="1750378"/>
                </a:lnTo>
                <a:lnTo>
                  <a:pt x="177442" y="1743393"/>
                </a:lnTo>
                <a:lnTo>
                  <a:pt x="177442" y="1736725"/>
                </a:lnTo>
                <a:lnTo>
                  <a:pt x="177760" y="1723073"/>
                </a:lnTo>
                <a:lnTo>
                  <a:pt x="178712" y="1710373"/>
                </a:lnTo>
                <a:lnTo>
                  <a:pt x="180299" y="1698308"/>
                </a:lnTo>
                <a:lnTo>
                  <a:pt x="182204" y="1686878"/>
                </a:lnTo>
                <a:lnTo>
                  <a:pt x="184743" y="1676400"/>
                </a:lnTo>
                <a:lnTo>
                  <a:pt x="186965" y="1666875"/>
                </a:lnTo>
                <a:lnTo>
                  <a:pt x="189505" y="1658620"/>
                </a:lnTo>
                <a:lnTo>
                  <a:pt x="193314" y="1646238"/>
                </a:lnTo>
                <a:lnTo>
                  <a:pt x="195853" y="1640205"/>
                </a:lnTo>
                <a:lnTo>
                  <a:pt x="203472" y="1626235"/>
                </a:lnTo>
                <a:lnTo>
                  <a:pt x="222835" y="1591628"/>
                </a:lnTo>
                <a:lnTo>
                  <a:pt x="249816" y="1540828"/>
                </a:lnTo>
                <a:lnTo>
                  <a:pt x="281876" y="1479868"/>
                </a:lnTo>
                <a:lnTo>
                  <a:pt x="298383" y="1447165"/>
                </a:lnTo>
                <a:lnTo>
                  <a:pt x="315206" y="1414145"/>
                </a:lnTo>
                <a:lnTo>
                  <a:pt x="331395" y="1381443"/>
                </a:lnTo>
                <a:lnTo>
                  <a:pt x="346632" y="1349375"/>
                </a:lnTo>
                <a:lnTo>
                  <a:pt x="360599" y="1319530"/>
                </a:lnTo>
                <a:lnTo>
                  <a:pt x="372661" y="1291590"/>
                </a:lnTo>
                <a:lnTo>
                  <a:pt x="377740" y="1278890"/>
                </a:lnTo>
                <a:lnTo>
                  <a:pt x="382184" y="1266825"/>
                </a:lnTo>
                <a:lnTo>
                  <a:pt x="385993" y="1256030"/>
                </a:lnTo>
                <a:lnTo>
                  <a:pt x="389167" y="1246188"/>
                </a:lnTo>
                <a:lnTo>
                  <a:pt x="391389" y="1238568"/>
                </a:lnTo>
                <a:lnTo>
                  <a:pt x="393294" y="1231583"/>
                </a:lnTo>
                <a:lnTo>
                  <a:pt x="394564" y="1225233"/>
                </a:lnTo>
                <a:lnTo>
                  <a:pt x="395833" y="1218883"/>
                </a:lnTo>
                <a:lnTo>
                  <a:pt x="396468" y="1213168"/>
                </a:lnTo>
                <a:lnTo>
                  <a:pt x="397103" y="1207770"/>
                </a:lnTo>
                <a:lnTo>
                  <a:pt x="397420" y="1203008"/>
                </a:lnTo>
                <a:lnTo>
                  <a:pt x="397420" y="1198245"/>
                </a:lnTo>
                <a:lnTo>
                  <a:pt x="397103" y="1194118"/>
                </a:lnTo>
                <a:lnTo>
                  <a:pt x="396786" y="1190625"/>
                </a:lnTo>
                <a:lnTo>
                  <a:pt x="396468" y="1187133"/>
                </a:lnTo>
                <a:lnTo>
                  <a:pt x="395833" y="1183958"/>
                </a:lnTo>
                <a:lnTo>
                  <a:pt x="394564" y="1181418"/>
                </a:lnTo>
                <a:lnTo>
                  <a:pt x="393611" y="1179513"/>
                </a:lnTo>
                <a:lnTo>
                  <a:pt x="392342" y="1177608"/>
                </a:lnTo>
                <a:lnTo>
                  <a:pt x="391389" y="1176020"/>
                </a:lnTo>
                <a:lnTo>
                  <a:pt x="389167" y="1174433"/>
                </a:lnTo>
                <a:lnTo>
                  <a:pt x="386945" y="1173163"/>
                </a:lnTo>
                <a:lnTo>
                  <a:pt x="384406" y="1172210"/>
                </a:lnTo>
                <a:lnTo>
                  <a:pt x="381549" y="1171258"/>
                </a:lnTo>
                <a:lnTo>
                  <a:pt x="378375" y="1170623"/>
                </a:lnTo>
                <a:lnTo>
                  <a:pt x="375200" y="1170305"/>
                </a:lnTo>
                <a:lnTo>
                  <a:pt x="368534" y="1169988"/>
                </a:lnTo>
                <a:lnTo>
                  <a:pt x="361551" y="1169988"/>
                </a:lnTo>
                <a:lnTo>
                  <a:pt x="355520" y="1170305"/>
                </a:lnTo>
                <a:lnTo>
                  <a:pt x="350124" y="1171258"/>
                </a:lnTo>
                <a:lnTo>
                  <a:pt x="345997" y="1172210"/>
                </a:lnTo>
                <a:lnTo>
                  <a:pt x="200297" y="1238885"/>
                </a:lnTo>
                <a:lnTo>
                  <a:pt x="196488" y="1240473"/>
                </a:lnTo>
                <a:lnTo>
                  <a:pt x="192996" y="1241108"/>
                </a:lnTo>
                <a:lnTo>
                  <a:pt x="185061" y="1242378"/>
                </a:lnTo>
                <a:lnTo>
                  <a:pt x="175538" y="1243330"/>
                </a:lnTo>
                <a:lnTo>
                  <a:pt x="165380" y="1243330"/>
                </a:lnTo>
                <a:lnTo>
                  <a:pt x="154588" y="1242378"/>
                </a:lnTo>
                <a:lnTo>
                  <a:pt x="148874" y="1241743"/>
                </a:lnTo>
                <a:lnTo>
                  <a:pt x="142843" y="1240790"/>
                </a:lnTo>
                <a:lnTo>
                  <a:pt x="137129" y="1239520"/>
                </a:lnTo>
                <a:lnTo>
                  <a:pt x="131098" y="1238250"/>
                </a:lnTo>
                <a:lnTo>
                  <a:pt x="125067" y="1236345"/>
                </a:lnTo>
                <a:lnTo>
                  <a:pt x="119036" y="1234123"/>
                </a:lnTo>
                <a:lnTo>
                  <a:pt x="112370" y="1231583"/>
                </a:lnTo>
                <a:lnTo>
                  <a:pt x="106338" y="1229043"/>
                </a:lnTo>
                <a:lnTo>
                  <a:pt x="100307" y="1226185"/>
                </a:lnTo>
                <a:lnTo>
                  <a:pt x="93641" y="1222693"/>
                </a:lnTo>
                <a:lnTo>
                  <a:pt x="87610" y="1218883"/>
                </a:lnTo>
                <a:lnTo>
                  <a:pt x="81262" y="1214438"/>
                </a:lnTo>
                <a:lnTo>
                  <a:pt x="75230" y="1210310"/>
                </a:lnTo>
                <a:lnTo>
                  <a:pt x="68882" y="1205230"/>
                </a:lnTo>
                <a:lnTo>
                  <a:pt x="62851" y="1200150"/>
                </a:lnTo>
                <a:lnTo>
                  <a:pt x="57137" y="1194118"/>
                </a:lnTo>
                <a:lnTo>
                  <a:pt x="51106" y="1187768"/>
                </a:lnTo>
                <a:lnTo>
                  <a:pt x="45392" y="1181100"/>
                </a:lnTo>
                <a:lnTo>
                  <a:pt x="39996" y="1173798"/>
                </a:lnTo>
                <a:lnTo>
                  <a:pt x="34600" y="1166178"/>
                </a:lnTo>
                <a:lnTo>
                  <a:pt x="29521" y="1158240"/>
                </a:lnTo>
                <a:lnTo>
                  <a:pt x="24442" y="1149668"/>
                </a:lnTo>
                <a:lnTo>
                  <a:pt x="19680" y="1140143"/>
                </a:lnTo>
                <a:lnTo>
                  <a:pt x="15236" y="1130618"/>
                </a:lnTo>
                <a:lnTo>
                  <a:pt x="11427" y="1121728"/>
                </a:lnTo>
                <a:lnTo>
                  <a:pt x="8253" y="1112520"/>
                </a:lnTo>
                <a:lnTo>
                  <a:pt x="5396" y="1103948"/>
                </a:lnTo>
                <a:lnTo>
                  <a:pt x="3809" y="1095058"/>
                </a:lnTo>
                <a:lnTo>
                  <a:pt x="1904" y="1086485"/>
                </a:lnTo>
                <a:lnTo>
                  <a:pt x="635" y="1078230"/>
                </a:lnTo>
                <a:lnTo>
                  <a:pt x="317" y="1069658"/>
                </a:lnTo>
                <a:lnTo>
                  <a:pt x="0" y="1061403"/>
                </a:lnTo>
                <a:lnTo>
                  <a:pt x="0" y="1055053"/>
                </a:lnTo>
                <a:lnTo>
                  <a:pt x="317" y="1048703"/>
                </a:lnTo>
                <a:lnTo>
                  <a:pt x="1270" y="1042670"/>
                </a:lnTo>
                <a:lnTo>
                  <a:pt x="1904" y="1036320"/>
                </a:lnTo>
                <a:lnTo>
                  <a:pt x="2857" y="1030288"/>
                </a:lnTo>
                <a:lnTo>
                  <a:pt x="4444" y="1024573"/>
                </a:lnTo>
                <a:lnTo>
                  <a:pt x="7618" y="1012825"/>
                </a:lnTo>
                <a:lnTo>
                  <a:pt x="11427" y="1002030"/>
                </a:lnTo>
                <a:lnTo>
                  <a:pt x="15554" y="991553"/>
                </a:lnTo>
                <a:lnTo>
                  <a:pt x="20633" y="981393"/>
                </a:lnTo>
                <a:lnTo>
                  <a:pt x="26029" y="971868"/>
                </a:lnTo>
                <a:lnTo>
                  <a:pt x="32060" y="962660"/>
                </a:lnTo>
                <a:lnTo>
                  <a:pt x="37774" y="954405"/>
                </a:lnTo>
                <a:lnTo>
                  <a:pt x="43805" y="946468"/>
                </a:lnTo>
                <a:lnTo>
                  <a:pt x="50154" y="939165"/>
                </a:lnTo>
                <a:lnTo>
                  <a:pt x="56502" y="932815"/>
                </a:lnTo>
                <a:lnTo>
                  <a:pt x="62851" y="926783"/>
                </a:lnTo>
                <a:lnTo>
                  <a:pt x="68564" y="921703"/>
                </a:lnTo>
                <a:lnTo>
                  <a:pt x="74278" y="916940"/>
                </a:lnTo>
                <a:lnTo>
                  <a:pt x="365995" y="684213"/>
                </a:lnTo>
                <a:lnTo>
                  <a:pt x="374248" y="676275"/>
                </a:lnTo>
                <a:lnTo>
                  <a:pt x="381232" y="667703"/>
                </a:lnTo>
                <a:lnTo>
                  <a:pt x="386945" y="660083"/>
                </a:lnTo>
                <a:lnTo>
                  <a:pt x="392024" y="652145"/>
                </a:lnTo>
                <a:lnTo>
                  <a:pt x="393929" y="648653"/>
                </a:lnTo>
                <a:lnTo>
                  <a:pt x="395833" y="644525"/>
                </a:lnTo>
                <a:lnTo>
                  <a:pt x="397103" y="641033"/>
                </a:lnTo>
                <a:lnTo>
                  <a:pt x="398373" y="637223"/>
                </a:lnTo>
                <a:lnTo>
                  <a:pt x="399325" y="633730"/>
                </a:lnTo>
                <a:lnTo>
                  <a:pt x="399642" y="630238"/>
                </a:lnTo>
                <a:lnTo>
                  <a:pt x="400595" y="626745"/>
                </a:lnTo>
                <a:lnTo>
                  <a:pt x="400595" y="623253"/>
                </a:lnTo>
                <a:lnTo>
                  <a:pt x="399960" y="618173"/>
                </a:lnTo>
                <a:lnTo>
                  <a:pt x="399008" y="613093"/>
                </a:lnTo>
                <a:lnTo>
                  <a:pt x="397420" y="608330"/>
                </a:lnTo>
                <a:lnTo>
                  <a:pt x="395516" y="603568"/>
                </a:lnTo>
                <a:lnTo>
                  <a:pt x="390437" y="596265"/>
                </a:lnTo>
                <a:lnTo>
                  <a:pt x="385358" y="588963"/>
                </a:lnTo>
                <a:lnTo>
                  <a:pt x="379644" y="583248"/>
                </a:lnTo>
                <a:lnTo>
                  <a:pt x="360916" y="545148"/>
                </a:lnTo>
                <a:lnTo>
                  <a:pt x="365043" y="557213"/>
                </a:lnTo>
                <a:lnTo>
                  <a:pt x="359012" y="546735"/>
                </a:lnTo>
                <a:lnTo>
                  <a:pt x="353933" y="535623"/>
                </a:lnTo>
                <a:lnTo>
                  <a:pt x="348854" y="524828"/>
                </a:lnTo>
                <a:lnTo>
                  <a:pt x="344092" y="514033"/>
                </a:lnTo>
                <a:lnTo>
                  <a:pt x="339966" y="502603"/>
                </a:lnTo>
                <a:lnTo>
                  <a:pt x="335839" y="491490"/>
                </a:lnTo>
                <a:lnTo>
                  <a:pt x="332348" y="480377"/>
                </a:lnTo>
                <a:lnTo>
                  <a:pt x="328856" y="468630"/>
                </a:lnTo>
                <a:lnTo>
                  <a:pt x="326316" y="456882"/>
                </a:lnTo>
                <a:lnTo>
                  <a:pt x="323777" y="445452"/>
                </a:lnTo>
                <a:lnTo>
                  <a:pt x="321872" y="433705"/>
                </a:lnTo>
                <a:lnTo>
                  <a:pt x="319968" y="421957"/>
                </a:lnTo>
                <a:lnTo>
                  <a:pt x="318698" y="410210"/>
                </a:lnTo>
                <a:lnTo>
                  <a:pt x="317746" y="398145"/>
                </a:lnTo>
                <a:lnTo>
                  <a:pt x="317111" y="386715"/>
                </a:lnTo>
                <a:lnTo>
                  <a:pt x="317111" y="374650"/>
                </a:lnTo>
                <a:lnTo>
                  <a:pt x="317111" y="364807"/>
                </a:lnTo>
                <a:lnTo>
                  <a:pt x="317428" y="355600"/>
                </a:lnTo>
                <a:lnTo>
                  <a:pt x="318063" y="346075"/>
                </a:lnTo>
                <a:lnTo>
                  <a:pt x="318698" y="336550"/>
                </a:lnTo>
                <a:lnTo>
                  <a:pt x="319968" y="327025"/>
                </a:lnTo>
                <a:lnTo>
                  <a:pt x="321238" y="317817"/>
                </a:lnTo>
                <a:lnTo>
                  <a:pt x="322825" y="308292"/>
                </a:lnTo>
                <a:lnTo>
                  <a:pt x="324729" y="299085"/>
                </a:lnTo>
                <a:lnTo>
                  <a:pt x="326316" y="290195"/>
                </a:lnTo>
                <a:lnTo>
                  <a:pt x="328538" y="280987"/>
                </a:lnTo>
                <a:lnTo>
                  <a:pt x="331078" y="272415"/>
                </a:lnTo>
                <a:lnTo>
                  <a:pt x="333617" y="263207"/>
                </a:lnTo>
                <a:lnTo>
                  <a:pt x="336474" y="254635"/>
                </a:lnTo>
                <a:lnTo>
                  <a:pt x="339966" y="245745"/>
                </a:lnTo>
                <a:lnTo>
                  <a:pt x="343140" y="237490"/>
                </a:lnTo>
                <a:lnTo>
                  <a:pt x="346314" y="228917"/>
                </a:lnTo>
                <a:lnTo>
                  <a:pt x="350124" y="220345"/>
                </a:lnTo>
                <a:lnTo>
                  <a:pt x="353933" y="212407"/>
                </a:lnTo>
                <a:lnTo>
                  <a:pt x="358059" y="204152"/>
                </a:lnTo>
                <a:lnTo>
                  <a:pt x="362503" y="196215"/>
                </a:lnTo>
                <a:lnTo>
                  <a:pt x="366630" y="188277"/>
                </a:lnTo>
                <a:lnTo>
                  <a:pt x="371391" y="180657"/>
                </a:lnTo>
                <a:lnTo>
                  <a:pt x="376153" y="173037"/>
                </a:lnTo>
                <a:lnTo>
                  <a:pt x="380914" y="165417"/>
                </a:lnTo>
                <a:lnTo>
                  <a:pt x="391389" y="150495"/>
                </a:lnTo>
                <a:lnTo>
                  <a:pt x="402499" y="136207"/>
                </a:lnTo>
                <a:lnTo>
                  <a:pt x="414244" y="122872"/>
                </a:lnTo>
                <a:lnTo>
                  <a:pt x="426941" y="109855"/>
                </a:lnTo>
                <a:lnTo>
                  <a:pt x="439956" y="97472"/>
                </a:lnTo>
                <a:lnTo>
                  <a:pt x="453288" y="85407"/>
                </a:lnTo>
                <a:lnTo>
                  <a:pt x="467572" y="74295"/>
                </a:lnTo>
                <a:lnTo>
                  <a:pt x="482491" y="64135"/>
                </a:lnTo>
                <a:lnTo>
                  <a:pt x="497410" y="54292"/>
                </a:lnTo>
                <a:lnTo>
                  <a:pt x="505346" y="49530"/>
                </a:lnTo>
                <a:lnTo>
                  <a:pt x="513282" y="45402"/>
                </a:lnTo>
                <a:lnTo>
                  <a:pt x="521218" y="40957"/>
                </a:lnTo>
                <a:lnTo>
                  <a:pt x="529154" y="36830"/>
                </a:lnTo>
                <a:lnTo>
                  <a:pt x="537407" y="33020"/>
                </a:lnTo>
                <a:lnTo>
                  <a:pt x="545977" y="29210"/>
                </a:lnTo>
                <a:lnTo>
                  <a:pt x="554230" y="26035"/>
                </a:lnTo>
                <a:lnTo>
                  <a:pt x="562801" y="22860"/>
                </a:lnTo>
                <a:lnTo>
                  <a:pt x="571689" y="19367"/>
                </a:lnTo>
                <a:lnTo>
                  <a:pt x="580260" y="16510"/>
                </a:lnTo>
                <a:lnTo>
                  <a:pt x="589148" y="13970"/>
                </a:lnTo>
                <a:lnTo>
                  <a:pt x="598036" y="11430"/>
                </a:lnTo>
                <a:lnTo>
                  <a:pt x="607241" y="9207"/>
                </a:lnTo>
                <a:lnTo>
                  <a:pt x="616129" y="7620"/>
                </a:lnTo>
                <a:lnTo>
                  <a:pt x="625334" y="5715"/>
                </a:lnTo>
                <a:lnTo>
                  <a:pt x="634857" y="4127"/>
                </a:lnTo>
                <a:lnTo>
                  <a:pt x="643745" y="2857"/>
                </a:lnTo>
                <a:lnTo>
                  <a:pt x="653268" y="1587"/>
                </a:lnTo>
                <a:lnTo>
                  <a:pt x="662791" y="952"/>
                </a:lnTo>
                <a:lnTo>
                  <a:pt x="672314" y="317"/>
                </a:lnTo>
                <a:lnTo>
                  <a:pt x="681837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" name="碗筷"/>
          <p:cNvSpPr/>
          <p:nvPr/>
        </p:nvSpPr>
        <p:spPr bwMode="auto">
          <a:xfrm>
            <a:off x="10964545" y="1453515"/>
            <a:ext cx="671830" cy="671830"/>
          </a:xfrm>
          <a:custGeom>
            <a:avLst/>
            <a:gdLst>
              <a:gd name="T0" fmla="*/ 2147483646 w 8126"/>
              <a:gd name="T1" fmla="*/ 2147483646 h 6743"/>
              <a:gd name="T2" fmla="*/ 2147483646 w 8126"/>
              <a:gd name="T3" fmla="*/ 2147483646 h 6743"/>
              <a:gd name="T4" fmla="*/ 2147483646 w 8126"/>
              <a:gd name="T5" fmla="*/ 2147483646 h 6743"/>
              <a:gd name="T6" fmla="*/ 2147483646 w 8126"/>
              <a:gd name="T7" fmla="*/ 2147483646 h 6743"/>
              <a:gd name="T8" fmla="*/ 2147483646 w 8126"/>
              <a:gd name="T9" fmla="*/ 2147483646 h 6743"/>
              <a:gd name="T10" fmla="*/ 2147483646 w 8126"/>
              <a:gd name="T11" fmla="*/ 2147483646 h 6743"/>
              <a:gd name="T12" fmla="*/ 2147483646 w 8126"/>
              <a:gd name="T13" fmla="*/ 2147483646 h 6743"/>
              <a:gd name="T14" fmla="*/ 2147483646 w 8126"/>
              <a:gd name="T15" fmla="*/ 2147483646 h 6743"/>
              <a:gd name="T16" fmla="*/ 2147483646 w 8126"/>
              <a:gd name="T17" fmla="*/ 2147483646 h 6743"/>
              <a:gd name="T18" fmla="*/ 2147483646 w 8126"/>
              <a:gd name="T19" fmla="*/ 2147483646 h 6743"/>
              <a:gd name="T20" fmla="*/ 2147483646 w 8126"/>
              <a:gd name="T21" fmla="*/ 2147483646 h 6743"/>
              <a:gd name="T22" fmla="*/ 2147483646 w 8126"/>
              <a:gd name="T23" fmla="*/ 2147483646 h 6743"/>
              <a:gd name="T24" fmla="*/ 2147483646 w 8126"/>
              <a:gd name="T25" fmla="*/ 2147483646 h 6743"/>
              <a:gd name="T26" fmla="*/ 2147483646 w 8126"/>
              <a:gd name="T27" fmla="*/ 2147483646 h 6743"/>
              <a:gd name="T28" fmla="*/ 2147483646 w 8126"/>
              <a:gd name="T29" fmla="*/ 2147483646 h 6743"/>
              <a:gd name="T30" fmla="*/ 322112854 w 8126"/>
              <a:gd name="T31" fmla="*/ 2147483646 h 6743"/>
              <a:gd name="T32" fmla="*/ 2147483646 w 8126"/>
              <a:gd name="T33" fmla="*/ 2147483646 h 6743"/>
              <a:gd name="T34" fmla="*/ 2147483646 w 8126"/>
              <a:gd name="T35" fmla="*/ 2147483646 h 6743"/>
              <a:gd name="T36" fmla="*/ 2147483646 w 8126"/>
              <a:gd name="T37" fmla="*/ 2147483646 h 6743"/>
              <a:gd name="T38" fmla="*/ 2147483646 w 8126"/>
              <a:gd name="T39" fmla="*/ 2147483646 h 6743"/>
              <a:gd name="T40" fmla="*/ 2147483646 w 8126"/>
              <a:gd name="T41" fmla="*/ 2147483646 h 6743"/>
              <a:gd name="T42" fmla="*/ 2147483646 w 8126"/>
              <a:gd name="T43" fmla="*/ 2147483646 h 6743"/>
              <a:gd name="T44" fmla="*/ 2147483646 w 8126"/>
              <a:gd name="T45" fmla="*/ 2147483646 h 6743"/>
              <a:gd name="T46" fmla="*/ 2147483646 w 8126"/>
              <a:gd name="T47" fmla="*/ 2147483646 h 6743"/>
              <a:gd name="T48" fmla="*/ 2147483646 w 8126"/>
              <a:gd name="T49" fmla="*/ 2147483646 h 6743"/>
              <a:gd name="T50" fmla="*/ 2147483646 w 8126"/>
              <a:gd name="T51" fmla="*/ 2147483646 h 6743"/>
              <a:gd name="T52" fmla="*/ 2147483646 w 8126"/>
              <a:gd name="T53" fmla="*/ 2147483646 h 6743"/>
              <a:gd name="T54" fmla="*/ 2147483646 w 8126"/>
              <a:gd name="T55" fmla="*/ 2147483646 h 6743"/>
              <a:gd name="T56" fmla="*/ 2147483646 w 8126"/>
              <a:gd name="T57" fmla="*/ 2147483646 h 6743"/>
              <a:gd name="T58" fmla="*/ 2147483646 w 8126"/>
              <a:gd name="T59" fmla="*/ 2147483646 h 6743"/>
              <a:gd name="T60" fmla="*/ 2147483646 w 8126"/>
              <a:gd name="T61" fmla="*/ 2147483646 h 6743"/>
              <a:gd name="T62" fmla="*/ 2147483646 w 8126"/>
              <a:gd name="T63" fmla="*/ 2147483646 h 6743"/>
              <a:gd name="T64" fmla="*/ 2147483646 w 8126"/>
              <a:gd name="T65" fmla="*/ 2147483646 h 6743"/>
              <a:gd name="T66" fmla="*/ 2147483646 w 8126"/>
              <a:gd name="T67" fmla="*/ 2147483646 h 6743"/>
              <a:gd name="T68" fmla="*/ 2147483646 w 8126"/>
              <a:gd name="T69" fmla="*/ 2147483646 h 6743"/>
              <a:gd name="T70" fmla="*/ 2147483646 w 8126"/>
              <a:gd name="T71" fmla="*/ 2147483646 h 6743"/>
              <a:gd name="T72" fmla="*/ 2147483646 w 8126"/>
              <a:gd name="T73" fmla="*/ 2147483646 h 6743"/>
              <a:gd name="T74" fmla="*/ 2147483646 w 8126"/>
              <a:gd name="T75" fmla="*/ 2147483646 h 6743"/>
              <a:gd name="T76" fmla="*/ 2147483646 w 8126"/>
              <a:gd name="T77" fmla="*/ 2147483646 h 6743"/>
              <a:gd name="T78" fmla="*/ 2147483646 w 8126"/>
              <a:gd name="T79" fmla="*/ 2147483646 h 6743"/>
              <a:gd name="T80" fmla="*/ 2147483646 w 8126"/>
              <a:gd name="T81" fmla="*/ 2147483646 h 6743"/>
              <a:gd name="T82" fmla="*/ 2147483646 w 8126"/>
              <a:gd name="T83" fmla="*/ 2147483646 h 6743"/>
              <a:gd name="T84" fmla="*/ 2147483646 w 8126"/>
              <a:gd name="T85" fmla="*/ 2147483646 h 6743"/>
              <a:gd name="T86" fmla="*/ 2147483646 w 8126"/>
              <a:gd name="T87" fmla="*/ 2147483646 h 6743"/>
              <a:gd name="T88" fmla="*/ 2147483646 w 8126"/>
              <a:gd name="T89" fmla="*/ 2147483646 h 6743"/>
              <a:gd name="T90" fmla="*/ 2147483646 w 8126"/>
              <a:gd name="T91" fmla="*/ 2147483646 h 6743"/>
              <a:gd name="T92" fmla="*/ 2147483646 w 8126"/>
              <a:gd name="T93" fmla="*/ 2147483646 h 6743"/>
              <a:gd name="T94" fmla="*/ 2147483646 w 8126"/>
              <a:gd name="T95" fmla="*/ 2147483646 h 6743"/>
              <a:gd name="T96" fmla="*/ 2147483646 w 8126"/>
              <a:gd name="T97" fmla="*/ 2147483646 h 6743"/>
              <a:gd name="T98" fmla="*/ 2147483646 w 8126"/>
              <a:gd name="T99" fmla="*/ 2147483646 h 6743"/>
              <a:gd name="T100" fmla="*/ 2147483646 w 8126"/>
              <a:gd name="T101" fmla="*/ 2147483646 h 6743"/>
              <a:gd name="T102" fmla="*/ 2147483646 w 8126"/>
              <a:gd name="T103" fmla="*/ 2147483646 h 6743"/>
              <a:gd name="T104" fmla="*/ 2147483646 w 8126"/>
              <a:gd name="T105" fmla="*/ 2147483646 h 6743"/>
              <a:gd name="T106" fmla="*/ 2147483646 w 8126"/>
              <a:gd name="T107" fmla="*/ 2147483646 h 6743"/>
              <a:gd name="T108" fmla="*/ 2147483646 w 8126"/>
              <a:gd name="T109" fmla="*/ 2147483646 h 6743"/>
              <a:gd name="T110" fmla="*/ 2147483646 w 8126"/>
              <a:gd name="T111" fmla="*/ 2147483646 h 6743"/>
              <a:gd name="T112" fmla="*/ 2147483646 w 8126"/>
              <a:gd name="T113" fmla="*/ 2147483646 h 6743"/>
              <a:gd name="T114" fmla="*/ 2147483646 w 8126"/>
              <a:gd name="T115" fmla="*/ 2147483646 h 6743"/>
              <a:gd name="T116" fmla="*/ 2147483646 w 8126"/>
              <a:gd name="T117" fmla="*/ 2147483646 h 6743"/>
              <a:gd name="T118" fmla="*/ 2147483646 w 8126"/>
              <a:gd name="T119" fmla="*/ 2147483646 h 6743"/>
              <a:gd name="T120" fmla="*/ 2147483646 w 8126"/>
              <a:gd name="T121" fmla="*/ 2147483646 h 674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8126" h="6743">
                <a:moveTo>
                  <a:pt x="8126" y="0"/>
                </a:moveTo>
                <a:lnTo>
                  <a:pt x="8126" y="363"/>
                </a:lnTo>
                <a:lnTo>
                  <a:pt x="3058" y="363"/>
                </a:lnTo>
                <a:lnTo>
                  <a:pt x="3098" y="727"/>
                </a:lnTo>
                <a:lnTo>
                  <a:pt x="8126" y="686"/>
                </a:lnTo>
                <a:lnTo>
                  <a:pt x="8107" y="1029"/>
                </a:lnTo>
                <a:lnTo>
                  <a:pt x="3078" y="1070"/>
                </a:lnTo>
                <a:lnTo>
                  <a:pt x="3062" y="1122"/>
                </a:lnTo>
                <a:lnTo>
                  <a:pt x="3045" y="1172"/>
                </a:lnTo>
                <a:lnTo>
                  <a:pt x="3024" y="1220"/>
                </a:lnTo>
                <a:lnTo>
                  <a:pt x="3003" y="1269"/>
                </a:lnTo>
                <a:lnTo>
                  <a:pt x="2979" y="1318"/>
                </a:lnTo>
                <a:lnTo>
                  <a:pt x="2953" y="1366"/>
                </a:lnTo>
                <a:lnTo>
                  <a:pt x="2925" y="1416"/>
                </a:lnTo>
                <a:lnTo>
                  <a:pt x="2896" y="1468"/>
                </a:lnTo>
                <a:lnTo>
                  <a:pt x="2833" y="1578"/>
                </a:lnTo>
                <a:lnTo>
                  <a:pt x="2761" y="1701"/>
                </a:lnTo>
                <a:lnTo>
                  <a:pt x="2721" y="1767"/>
                </a:lnTo>
                <a:lnTo>
                  <a:pt x="2681" y="1839"/>
                </a:lnTo>
                <a:lnTo>
                  <a:pt x="2638" y="1916"/>
                </a:lnTo>
                <a:lnTo>
                  <a:pt x="2594" y="1999"/>
                </a:lnTo>
                <a:lnTo>
                  <a:pt x="2579" y="2033"/>
                </a:lnTo>
                <a:lnTo>
                  <a:pt x="2565" y="2068"/>
                </a:lnTo>
                <a:lnTo>
                  <a:pt x="2552" y="2101"/>
                </a:lnTo>
                <a:lnTo>
                  <a:pt x="2541" y="2136"/>
                </a:lnTo>
                <a:lnTo>
                  <a:pt x="2530" y="2170"/>
                </a:lnTo>
                <a:lnTo>
                  <a:pt x="2522" y="2203"/>
                </a:lnTo>
                <a:lnTo>
                  <a:pt x="2514" y="2236"/>
                </a:lnTo>
                <a:lnTo>
                  <a:pt x="2507" y="2269"/>
                </a:lnTo>
                <a:lnTo>
                  <a:pt x="2502" y="2303"/>
                </a:lnTo>
                <a:lnTo>
                  <a:pt x="2499" y="2335"/>
                </a:lnTo>
                <a:lnTo>
                  <a:pt x="2497" y="2369"/>
                </a:lnTo>
                <a:lnTo>
                  <a:pt x="2497" y="2401"/>
                </a:lnTo>
                <a:lnTo>
                  <a:pt x="2498" y="2435"/>
                </a:lnTo>
                <a:lnTo>
                  <a:pt x="2501" y="2467"/>
                </a:lnTo>
                <a:lnTo>
                  <a:pt x="2506" y="2500"/>
                </a:lnTo>
                <a:lnTo>
                  <a:pt x="2512" y="2532"/>
                </a:lnTo>
                <a:lnTo>
                  <a:pt x="2521" y="2566"/>
                </a:lnTo>
                <a:lnTo>
                  <a:pt x="2531" y="2598"/>
                </a:lnTo>
                <a:lnTo>
                  <a:pt x="2544" y="2631"/>
                </a:lnTo>
                <a:lnTo>
                  <a:pt x="2558" y="2664"/>
                </a:lnTo>
                <a:lnTo>
                  <a:pt x="2575" y="2697"/>
                </a:lnTo>
                <a:lnTo>
                  <a:pt x="2594" y="2731"/>
                </a:lnTo>
                <a:lnTo>
                  <a:pt x="2615" y="2763"/>
                </a:lnTo>
                <a:lnTo>
                  <a:pt x="2638" y="2797"/>
                </a:lnTo>
                <a:lnTo>
                  <a:pt x="2665" y="2830"/>
                </a:lnTo>
                <a:lnTo>
                  <a:pt x="2692" y="2864"/>
                </a:lnTo>
                <a:lnTo>
                  <a:pt x="2724" y="2897"/>
                </a:lnTo>
                <a:lnTo>
                  <a:pt x="2756" y="2931"/>
                </a:lnTo>
                <a:lnTo>
                  <a:pt x="2792" y="2966"/>
                </a:lnTo>
                <a:lnTo>
                  <a:pt x="2832" y="2999"/>
                </a:lnTo>
                <a:lnTo>
                  <a:pt x="2872" y="3034"/>
                </a:lnTo>
                <a:lnTo>
                  <a:pt x="2916" y="3069"/>
                </a:lnTo>
                <a:lnTo>
                  <a:pt x="7278" y="3069"/>
                </a:lnTo>
                <a:lnTo>
                  <a:pt x="7272" y="3145"/>
                </a:lnTo>
                <a:lnTo>
                  <a:pt x="7264" y="3221"/>
                </a:lnTo>
                <a:lnTo>
                  <a:pt x="7256" y="3295"/>
                </a:lnTo>
                <a:lnTo>
                  <a:pt x="7245" y="3369"/>
                </a:lnTo>
                <a:lnTo>
                  <a:pt x="7234" y="3443"/>
                </a:lnTo>
                <a:lnTo>
                  <a:pt x="7221" y="3515"/>
                </a:lnTo>
                <a:lnTo>
                  <a:pt x="7207" y="3587"/>
                </a:lnTo>
                <a:lnTo>
                  <a:pt x="7192" y="3659"/>
                </a:lnTo>
                <a:lnTo>
                  <a:pt x="7177" y="3730"/>
                </a:lnTo>
                <a:lnTo>
                  <a:pt x="7160" y="3799"/>
                </a:lnTo>
                <a:lnTo>
                  <a:pt x="7141" y="3868"/>
                </a:lnTo>
                <a:lnTo>
                  <a:pt x="7121" y="3936"/>
                </a:lnTo>
                <a:lnTo>
                  <a:pt x="7100" y="4003"/>
                </a:lnTo>
                <a:lnTo>
                  <a:pt x="7080" y="4070"/>
                </a:lnTo>
                <a:lnTo>
                  <a:pt x="7056" y="4136"/>
                </a:lnTo>
                <a:lnTo>
                  <a:pt x="7033" y="4201"/>
                </a:lnTo>
                <a:lnTo>
                  <a:pt x="7009" y="4265"/>
                </a:lnTo>
                <a:lnTo>
                  <a:pt x="6983" y="4329"/>
                </a:lnTo>
                <a:lnTo>
                  <a:pt x="6957" y="4391"/>
                </a:lnTo>
                <a:lnTo>
                  <a:pt x="6930" y="4454"/>
                </a:lnTo>
                <a:lnTo>
                  <a:pt x="6902" y="4514"/>
                </a:lnTo>
                <a:lnTo>
                  <a:pt x="6873" y="4575"/>
                </a:lnTo>
                <a:lnTo>
                  <a:pt x="6843" y="4635"/>
                </a:lnTo>
                <a:lnTo>
                  <a:pt x="6813" y="4693"/>
                </a:lnTo>
                <a:lnTo>
                  <a:pt x="6782" y="4751"/>
                </a:lnTo>
                <a:lnTo>
                  <a:pt x="6750" y="4808"/>
                </a:lnTo>
                <a:lnTo>
                  <a:pt x="6718" y="4864"/>
                </a:lnTo>
                <a:lnTo>
                  <a:pt x="6684" y="4919"/>
                </a:lnTo>
                <a:lnTo>
                  <a:pt x="6651" y="4973"/>
                </a:lnTo>
                <a:lnTo>
                  <a:pt x="6616" y="5028"/>
                </a:lnTo>
                <a:lnTo>
                  <a:pt x="6581" y="5080"/>
                </a:lnTo>
                <a:lnTo>
                  <a:pt x="6545" y="5132"/>
                </a:lnTo>
                <a:lnTo>
                  <a:pt x="6509" y="5183"/>
                </a:lnTo>
                <a:lnTo>
                  <a:pt x="6472" y="5233"/>
                </a:lnTo>
                <a:lnTo>
                  <a:pt x="6435" y="5282"/>
                </a:lnTo>
                <a:lnTo>
                  <a:pt x="6398" y="5330"/>
                </a:lnTo>
                <a:lnTo>
                  <a:pt x="6360" y="5378"/>
                </a:lnTo>
                <a:lnTo>
                  <a:pt x="6322" y="5424"/>
                </a:lnTo>
                <a:lnTo>
                  <a:pt x="6282" y="5471"/>
                </a:lnTo>
                <a:lnTo>
                  <a:pt x="6243" y="5515"/>
                </a:lnTo>
                <a:lnTo>
                  <a:pt x="6203" y="5559"/>
                </a:lnTo>
                <a:lnTo>
                  <a:pt x="6164" y="5602"/>
                </a:lnTo>
                <a:lnTo>
                  <a:pt x="6123" y="5643"/>
                </a:lnTo>
                <a:lnTo>
                  <a:pt x="6083" y="5684"/>
                </a:lnTo>
                <a:lnTo>
                  <a:pt x="6042" y="5724"/>
                </a:lnTo>
                <a:lnTo>
                  <a:pt x="6002" y="5764"/>
                </a:lnTo>
                <a:lnTo>
                  <a:pt x="5960" y="5802"/>
                </a:lnTo>
                <a:lnTo>
                  <a:pt x="5919" y="5839"/>
                </a:lnTo>
                <a:lnTo>
                  <a:pt x="5878" y="5875"/>
                </a:lnTo>
                <a:lnTo>
                  <a:pt x="5836" y="5910"/>
                </a:lnTo>
                <a:lnTo>
                  <a:pt x="5794" y="5945"/>
                </a:lnTo>
                <a:lnTo>
                  <a:pt x="5754" y="5978"/>
                </a:lnTo>
                <a:lnTo>
                  <a:pt x="5712" y="6011"/>
                </a:lnTo>
                <a:lnTo>
                  <a:pt x="5670" y="6042"/>
                </a:lnTo>
                <a:lnTo>
                  <a:pt x="5628" y="6072"/>
                </a:lnTo>
                <a:lnTo>
                  <a:pt x="5587" y="6101"/>
                </a:lnTo>
                <a:lnTo>
                  <a:pt x="5545" y="6130"/>
                </a:lnTo>
                <a:lnTo>
                  <a:pt x="5504" y="6157"/>
                </a:lnTo>
                <a:lnTo>
                  <a:pt x="5463" y="6183"/>
                </a:lnTo>
                <a:lnTo>
                  <a:pt x="5422" y="6209"/>
                </a:lnTo>
                <a:lnTo>
                  <a:pt x="5380" y="6233"/>
                </a:lnTo>
                <a:lnTo>
                  <a:pt x="5340" y="6256"/>
                </a:lnTo>
                <a:lnTo>
                  <a:pt x="5299" y="6278"/>
                </a:lnTo>
                <a:lnTo>
                  <a:pt x="5259" y="6299"/>
                </a:lnTo>
                <a:lnTo>
                  <a:pt x="5219" y="6743"/>
                </a:lnTo>
                <a:lnTo>
                  <a:pt x="1988" y="6743"/>
                </a:lnTo>
                <a:lnTo>
                  <a:pt x="1988" y="6340"/>
                </a:lnTo>
                <a:lnTo>
                  <a:pt x="1898" y="6288"/>
                </a:lnTo>
                <a:lnTo>
                  <a:pt x="1813" y="6236"/>
                </a:lnTo>
                <a:lnTo>
                  <a:pt x="1729" y="6182"/>
                </a:lnTo>
                <a:lnTo>
                  <a:pt x="1648" y="6127"/>
                </a:lnTo>
                <a:lnTo>
                  <a:pt x="1569" y="6071"/>
                </a:lnTo>
                <a:lnTo>
                  <a:pt x="1494" y="6015"/>
                </a:lnTo>
                <a:lnTo>
                  <a:pt x="1420" y="5957"/>
                </a:lnTo>
                <a:lnTo>
                  <a:pt x="1349" y="5899"/>
                </a:lnTo>
                <a:lnTo>
                  <a:pt x="1279" y="5840"/>
                </a:lnTo>
                <a:lnTo>
                  <a:pt x="1213" y="5781"/>
                </a:lnTo>
                <a:lnTo>
                  <a:pt x="1150" y="5721"/>
                </a:lnTo>
                <a:lnTo>
                  <a:pt x="1087" y="5661"/>
                </a:lnTo>
                <a:lnTo>
                  <a:pt x="1027" y="5599"/>
                </a:lnTo>
                <a:lnTo>
                  <a:pt x="970" y="5538"/>
                </a:lnTo>
                <a:lnTo>
                  <a:pt x="914" y="5475"/>
                </a:lnTo>
                <a:lnTo>
                  <a:pt x="861" y="5414"/>
                </a:lnTo>
                <a:lnTo>
                  <a:pt x="809" y="5351"/>
                </a:lnTo>
                <a:lnTo>
                  <a:pt x="760" y="5287"/>
                </a:lnTo>
                <a:lnTo>
                  <a:pt x="713" y="5225"/>
                </a:lnTo>
                <a:lnTo>
                  <a:pt x="666" y="5162"/>
                </a:lnTo>
                <a:lnTo>
                  <a:pt x="623" y="5098"/>
                </a:lnTo>
                <a:lnTo>
                  <a:pt x="582" y="5036"/>
                </a:lnTo>
                <a:lnTo>
                  <a:pt x="541" y="4972"/>
                </a:lnTo>
                <a:lnTo>
                  <a:pt x="503" y="4910"/>
                </a:lnTo>
                <a:lnTo>
                  <a:pt x="467" y="4846"/>
                </a:lnTo>
                <a:lnTo>
                  <a:pt x="432" y="4783"/>
                </a:lnTo>
                <a:lnTo>
                  <a:pt x="399" y="4721"/>
                </a:lnTo>
                <a:lnTo>
                  <a:pt x="367" y="4659"/>
                </a:lnTo>
                <a:lnTo>
                  <a:pt x="338" y="4597"/>
                </a:lnTo>
                <a:lnTo>
                  <a:pt x="309" y="4536"/>
                </a:lnTo>
                <a:lnTo>
                  <a:pt x="283" y="4475"/>
                </a:lnTo>
                <a:lnTo>
                  <a:pt x="257" y="4415"/>
                </a:lnTo>
                <a:lnTo>
                  <a:pt x="234" y="4354"/>
                </a:lnTo>
                <a:lnTo>
                  <a:pt x="212" y="4295"/>
                </a:lnTo>
                <a:lnTo>
                  <a:pt x="191" y="4237"/>
                </a:lnTo>
                <a:lnTo>
                  <a:pt x="171" y="4179"/>
                </a:lnTo>
                <a:lnTo>
                  <a:pt x="153" y="4123"/>
                </a:lnTo>
                <a:lnTo>
                  <a:pt x="135" y="4067"/>
                </a:lnTo>
                <a:lnTo>
                  <a:pt x="119" y="4011"/>
                </a:lnTo>
                <a:lnTo>
                  <a:pt x="105" y="3958"/>
                </a:lnTo>
                <a:lnTo>
                  <a:pt x="91" y="3905"/>
                </a:lnTo>
                <a:lnTo>
                  <a:pt x="79" y="3853"/>
                </a:lnTo>
                <a:lnTo>
                  <a:pt x="67" y="3802"/>
                </a:lnTo>
                <a:lnTo>
                  <a:pt x="57" y="3752"/>
                </a:lnTo>
                <a:lnTo>
                  <a:pt x="47" y="3703"/>
                </a:lnTo>
                <a:lnTo>
                  <a:pt x="39" y="3657"/>
                </a:lnTo>
                <a:lnTo>
                  <a:pt x="25" y="3566"/>
                </a:lnTo>
                <a:lnTo>
                  <a:pt x="15" y="3482"/>
                </a:lnTo>
                <a:lnTo>
                  <a:pt x="7" y="3403"/>
                </a:lnTo>
                <a:lnTo>
                  <a:pt x="2" y="3331"/>
                </a:lnTo>
                <a:lnTo>
                  <a:pt x="0" y="3267"/>
                </a:lnTo>
                <a:lnTo>
                  <a:pt x="0" y="3210"/>
                </a:lnTo>
                <a:lnTo>
                  <a:pt x="1" y="3161"/>
                </a:lnTo>
                <a:lnTo>
                  <a:pt x="5" y="3121"/>
                </a:lnTo>
                <a:lnTo>
                  <a:pt x="9" y="3089"/>
                </a:lnTo>
                <a:lnTo>
                  <a:pt x="1646" y="3089"/>
                </a:lnTo>
                <a:lnTo>
                  <a:pt x="1628" y="3053"/>
                </a:lnTo>
                <a:lnTo>
                  <a:pt x="1612" y="3018"/>
                </a:lnTo>
                <a:lnTo>
                  <a:pt x="1597" y="2982"/>
                </a:lnTo>
                <a:lnTo>
                  <a:pt x="1583" y="2946"/>
                </a:lnTo>
                <a:lnTo>
                  <a:pt x="1569" y="2911"/>
                </a:lnTo>
                <a:lnTo>
                  <a:pt x="1558" y="2875"/>
                </a:lnTo>
                <a:lnTo>
                  <a:pt x="1546" y="2841"/>
                </a:lnTo>
                <a:lnTo>
                  <a:pt x="1536" y="2805"/>
                </a:lnTo>
                <a:lnTo>
                  <a:pt x="1526" y="2770"/>
                </a:lnTo>
                <a:lnTo>
                  <a:pt x="1517" y="2734"/>
                </a:lnTo>
                <a:lnTo>
                  <a:pt x="1510" y="2699"/>
                </a:lnTo>
                <a:lnTo>
                  <a:pt x="1503" y="2663"/>
                </a:lnTo>
                <a:lnTo>
                  <a:pt x="1497" y="2629"/>
                </a:lnTo>
                <a:lnTo>
                  <a:pt x="1492" y="2594"/>
                </a:lnTo>
                <a:lnTo>
                  <a:pt x="1487" y="2559"/>
                </a:lnTo>
                <a:lnTo>
                  <a:pt x="1483" y="2524"/>
                </a:lnTo>
                <a:lnTo>
                  <a:pt x="1481" y="2489"/>
                </a:lnTo>
                <a:lnTo>
                  <a:pt x="1479" y="2455"/>
                </a:lnTo>
                <a:lnTo>
                  <a:pt x="1478" y="2420"/>
                </a:lnTo>
                <a:lnTo>
                  <a:pt x="1478" y="2385"/>
                </a:lnTo>
                <a:lnTo>
                  <a:pt x="1478" y="2352"/>
                </a:lnTo>
                <a:lnTo>
                  <a:pt x="1479" y="2317"/>
                </a:lnTo>
                <a:lnTo>
                  <a:pt x="1481" y="2283"/>
                </a:lnTo>
                <a:lnTo>
                  <a:pt x="1483" y="2248"/>
                </a:lnTo>
                <a:lnTo>
                  <a:pt x="1487" y="2215"/>
                </a:lnTo>
                <a:lnTo>
                  <a:pt x="1490" y="2181"/>
                </a:lnTo>
                <a:lnTo>
                  <a:pt x="1501" y="2114"/>
                </a:lnTo>
                <a:lnTo>
                  <a:pt x="1514" y="2047"/>
                </a:lnTo>
                <a:lnTo>
                  <a:pt x="1529" y="1981"/>
                </a:lnTo>
                <a:lnTo>
                  <a:pt x="1546" y="1916"/>
                </a:lnTo>
                <a:lnTo>
                  <a:pt x="1566" y="1851"/>
                </a:lnTo>
                <a:lnTo>
                  <a:pt x="1589" y="1787"/>
                </a:lnTo>
                <a:lnTo>
                  <a:pt x="1613" y="1723"/>
                </a:lnTo>
                <a:lnTo>
                  <a:pt x="1640" y="1661"/>
                </a:lnTo>
                <a:lnTo>
                  <a:pt x="1669" y="1598"/>
                </a:lnTo>
                <a:lnTo>
                  <a:pt x="1700" y="1538"/>
                </a:lnTo>
                <a:lnTo>
                  <a:pt x="1733" y="1478"/>
                </a:lnTo>
                <a:lnTo>
                  <a:pt x="1766" y="1417"/>
                </a:lnTo>
                <a:lnTo>
                  <a:pt x="1802" y="1359"/>
                </a:lnTo>
                <a:lnTo>
                  <a:pt x="1840" y="1301"/>
                </a:lnTo>
                <a:lnTo>
                  <a:pt x="1879" y="1245"/>
                </a:lnTo>
                <a:lnTo>
                  <a:pt x="1919" y="1190"/>
                </a:lnTo>
                <a:lnTo>
                  <a:pt x="1961" y="1136"/>
                </a:lnTo>
                <a:lnTo>
                  <a:pt x="2004" y="1081"/>
                </a:lnTo>
                <a:lnTo>
                  <a:pt x="2048" y="1029"/>
                </a:lnTo>
                <a:lnTo>
                  <a:pt x="1664" y="1029"/>
                </a:lnTo>
                <a:lnTo>
                  <a:pt x="1625" y="1075"/>
                </a:lnTo>
                <a:lnTo>
                  <a:pt x="1587" y="1123"/>
                </a:lnTo>
                <a:lnTo>
                  <a:pt x="1548" y="1170"/>
                </a:lnTo>
                <a:lnTo>
                  <a:pt x="1512" y="1217"/>
                </a:lnTo>
                <a:lnTo>
                  <a:pt x="1478" y="1265"/>
                </a:lnTo>
                <a:lnTo>
                  <a:pt x="1444" y="1313"/>
                </a:lnTo>
                <a:lnTo>
                  <a:pt x="1410" y="1362"/>
                </a:lnTo>
                <a:lnTo>
                  <a:pt x="1380" y="1410"/>
                </a:lnTo>
                <a:lnTo>
                  <a:pt x="1350" y="1460"/>
                </a:lnTo>
                <a:lnTo>
                  <a:pt x="1322" y="1510"/>
                </a:lnTo>
                <a:lnTo>
                  <a:pt x="1296" y="1560"/>
                </a:lnTo>
                <a:lnTo>
                  <a:pt x="1270" y="1611"/>
                </a:lnTo>
                <a:lnTo>
                  <a:pt x="1247" y="1662"/>
                </a:lnTo>
                <a:lnTo>
                  <a:pt x="1225" y="1713"/>
                </a:lnTo>
                <a:lnTo>
                  <a:pt x="1205" y="1765"/>
                </a:lnTo>
                <a:lnTo>
                  <a:pt x="1188" y="1817"/>
                </a:lnTo>
                <a:lnTo>
                  <a:pt x="1172" y="1869"/>
                </a:lnTo>
                <a:lnTo>
                  <a:pt x="1158" y="1923"/>
                </a:lnTo>
                <a:lnTo>
                  <a:pt x="1145" y="1977"/>
                </a:lnTo>
                <a:lnTo>
                  <a:pt x="1136" y="2030"/>
                </a:lnTo>
                <a:lnTo>
                  <a:pt x="1128" y="2086"/>
                </a:lnTo>
                <a:lnTo>
                  <a:pt x="1122" y="2141"/>
                </a:lnTo>
                <a:lnTo>
                  <a:pt x="1118" y="2197"/>
                </a:lnTo>
                <a:lnTo>
                  <a:pt x="1117" y="2253"/>
                </a:lnTo>
                <a:lnTo>
                  <a:pt x="1120" y="2310"/>
                </a:lnTo>
                <a:lnTo>
                  <a:pt x="1123" y="2368"/>
                </a:lnTo>
                <a:lnTo>
                  <a:pt x="1129" y="2426"/>
                </a:lnTo>
                <a:lnTo>
                  <a:pt x="1138" y="2485"/>
                </a:lnTo>
                <a:lnTo>
                  <a:pt x="1150" y="2544"/>
                </a:lnTo>
                <a:lnTo>
                  <a:pt x="1164" y="2604"/>
                </a:lnTo>
                <a:lnTo>
                  <a:pt x="1181" y="2664"/>
                </a:lnTo>
                <a:lnTo>
                  <a:pt x="1201" y="2726"/>
                </a:lnTo>
                <a:lnTo>
                  <a:pt x="858" y="2726"/>
                </a:lnTo>
                <a:lnTo>
                  <a:pt x="839" y="2688"/>
                </a:lnTo>
                <a:lnTo>
                  <a:pt x="823" y="2649"/>
                </a:lnTo>
                <a:lnTo>
                  <a:pt x="808" y="2610"/>
                </a:lnTo>
                <a:lnTo>
                  <a:pt x="795" y="2571"/>
                </a:lnTo>
                <a:lnTo>
                  <a:pt x="783" y="2530"/>
                </a:lnTo>
                <a:lnTo>
                  <a:pt x="774" y="2488"/>
                </a:lnTo>
                <a:lnTo>
                  <a:pt x="767" y="2445"/>
                </a:lnTo>
                <a:lnTo>
                  <a:pt x="761" y="2401"/>
                </a:lnTo>
                <a:lnTo>
                  <a:pt x="758" y="2357"/>
                </a:lnTo>
                <a:lnTo>
                  <a:pt x="756" y="2312"/>
                </a:lnTo>
                <a:lnTo>
                  <a:pt x="757" y="2266"/>
                </a:lnTo>
                <a:lnTo>
                  <a:pt x="758" y="2218"/>
                </a:lnTo>
                <a:lnTo>
                  <a:pt x="763" y="2170"/>
                </a:lnTo>
                <a:lnTo>
                  <a:pt x="768" y="2121"/>
                </a:lnTo>
                <a:lnTo>
                  <a:pt x="776" y="2070"/>
                </a:lnTo>
                <a:lnTo>
                  <a:pt x="787" y="2019"/>
                </a:lnTo>
                <a:lnTo>
                  <a:pt x="798" y="1966"/>
                </a:lnTo>
                <a:lnTo>
                  <a:pt x="814" y="1912"/>
                </a:lnTo>
                <a:lnTo>
                  <a:pt x="830" y="1858"/>
                </a:lnTo>
                <a:lnTo>
                  <a:pt x="847" y="1801"/>
                </a:lnTo>
                <a:lnTo>
                  <a:pt x="868" y="1744"/>
                </a:lnTo>
                <a:lnTo>
                  <a:pt x="891" y="1686"/>
                </a:lnTo>
                <a:lnTo>
                  <a:pt x="916" y="1626"/>
                </a:lnTo>
                <a:lnTo>
                  <a:pt x="943" y="1565"/>
                </a:lnTo>
                <a:lnTo>
                  <a:pt x="972" y="1503"/>
                </a:lnTo>
                <a:lnTo>
                  <a:pt x="1004" y="1439"/>
                </a:lnTo>
                <a:lnTo>
                  <a:pt x="1037" y="1374"/>
                </a:lnTo>
                <a:lnTo>
                  <a:pt x="1073" y="1308"/>
                </a:lnTo>
                <a:lnTo>
                  <a:pt x="1111" y="1241"/>
                </a:lnTo>
                <a:lnTo>
                  <a:pt x="1152" y="1172"/>
                </a:lnTo>
                <a:lnTo>
                  <a:pt x="1195" y="1101"/>
                </a:lnTo>
                <a:lnTo>
                  <a:pt x="1241" y="1029"/>
                </a:lnTo>
                <a:lnTo>
                  <a:pt x="89" y="1029"/>
                </a:lnTo>
                <a:lnTo>
                  <a:pt x="89" y="746"/>
                </a:lnTo>
                <a:lnTo>
                  <a:pt x="1293" y="707"/>
                </a:lnTo>
                <a:lnTo>
                  <a:pt x="1290" y="686"/>
                </a:lnTo>
                <a:lnTo>
                  <a:pt x="1286" y="666"/>
                </a:lnTo>
                <a:lnTo>
                  <a:pt x="1283" y="626"/>
                </a:lnTo>
                <a:lnTo>
                  <a:pt x="1282" y="585"/>
                </a:lnTo>
                <a:lnTo>
                  <a:pt x="1281" y="545"/>
                </a:lnTo>
                <a:lnTo>
                  <a:pt x="1279" y="504"/>
                </a:lnTo>
                <a:lnTo>
                  <a:pt x="1277" y="465"/>
                </a:lnTo>
                <a:lnTo>
                  <a:pt x="1274" y="424"/>
                </a:lnTo>
                <a:lnTo>
                  <a:pt x="1271" y="403"/>
                </a:lnTo>
                <a:lnTo>
                  <a:pt x="1268" y="383"/>
                </a:lnTo>
                <a:lnTo>
                  <a:pt x="89" y="383"/>
                </a:lnTo>
                <a:lnTo>
                  <a:pt x="89" y="39"/>
                </a:lnTo>
                <a:lnTo>
                  <a:pt x="8126" y="0"/>
                </a:lnTo>
                <a:close/>
                <a:moveTo>
                  <a:pt x="1601" y="368"/>
                </a:moveTo>
                <a:lnTo>
                  <a:pt x="1601" y="368"/>
                </a:lnTo>
                <a:lnTo>
                  <a:pt x="1599" y="368"/>
                </a:lnTo>
                <a:lnTo>
                  <a:pt x="1598" y="371"/>
                </a:lnTo>
                <a:lnTo>
                  <a:pt x="1597" y="380"/>
                </a:lnTo>
                <a:lnTo>
                  <a:pt x="1597" y="395"/>
                </a:lnTo>
                <a:lnTo>
                  <a:pt x="1598" y="415"/>
                </a:lnTo>
                <a:lnTo>
                  <a:pt x="1604" y="465"/>
                </a:lnTo>
                <a:lnTo>
                  <a:pt x="1613" y="524"/>
                </a:lnTo>
                <a:lnTo>
                  <a:pt x="1632" y="635"/>
                </a:lnTo>
                <a:lnTo>
                  <a:pt x="1641" y="689"/>
                </a:lnTo>
                <a:lnTo>
                  <a:pt x="2028" y="684"/>
                </a:lnTo>
                <a:lnTo>
                  <a:pt x="1984" y="353"/>
                </a:lnTo>
                <a:lnTo>
                  <a:pt x="1601" y="368"/>
                </a:lnTo>
                <a:close/>
                <a:moveTo>
                  <a:pt x="2337" y="345"/>
                </a:moveTo>
                <a:lnTo>
                  <a:pt x="2337" y="345"/>
                </a:lnTo>
                <a:lnTo>
                  <a:pt x="2332" y="349"/>
                </a:lnTo>
                <a:lnTo>
                  <a:pt x="2328" y="353"/>
                </a:lnTo>
                <a:lnTo>
                  <a:pt x="2325" y="360"/>
                </a:lnTo>
                <a:lnTo>
                  <a:pt x="2322" y="368"/>
                </a:lnTo>
                <a:lnTo>
                  <a:pt x="2319" y="379"/>
                </a:lnTo>
                <a:lnTo>
                  <a:pt x="2317" y="389"/>
                </a:lnTo>
                <a:lnTo>
                  <a:pt x="2315" y="415"/>
                </a:lnTo>
                <a:lnTo>
                  <a:pt x="2313" y="445"/>
                </a:lnTo>
                <a:lnTo>
                  <a:pt x="2313" y="476"/>
                </a:lnTo>
                <a:lnTo>
                  <a:pt x="2316" y="510"/>
                </a:lnTo>
                <a:lnTo>
                  <a:pt x="2318" y="545"/>
                </a:lnTo>
                <a:lnTo>
                  <a:pt x="2323" y="578"/>
                </a:lnTo>
                <a:lnTo>
                  <a:pt x="2327" y="612"/>
                </a:lnTo>
                <a:lnTo>
                  <a:pt x="2332" y="642"/>
                </a:lnTo>
                <a:lnTo>
                  <a:pt x="2338" y="669"/>
                </a:lnTo>
                <a:lnTo>
                  <a:pt x="2342" y="692"/>
                </a:lnTo>
                <a:lnTo>
                  <a:pt x="2348" y="709"/>
                </a:lnTo>
                <a:lnTo>
                  <a:pt x="2352" y="716"/>
                </a:lnTo>
                <a:lnTo>
                  <a:pt x="2354" y="721"/>
                </a:lnTo>
                <a:lnTo>
                  <a:pt x="2356" y="723"/>
                </a:lnTo>
                <a:lnTo>
                  <a:pt x="2359" y="724"/>
                </a:lnTo>
                <a:lnTo>
                  <a:pt x="2747" y="722"/>
                </a:lnTo>
                <a:lnTo>
                  <a:pt x="2749" y="676"/>
                </a:lnTo>
                <a:lnTo>
                  <a:pt x="2750" y="633"/>
                </a:lnTo>
                <a:lnTo>
                  <a:pt x="2749" y="593"/>
                </a:lnTo>
                <a:lnTo>
                  <a:pt x="2748" y="557"/>
                </a:lnTo>
                <a:lnTo>
                  <a:pt x="2746" y="525"/>
                </a:lnTo>
                <a:lnTo>
                  <a:pt x="2742" y="495"/>
                </a:lnTo>
                <a:lnTo>
                  <a:pt x="2738" y="468"/>
                </a:lnTo>
                <a:lnTo>
                  <a:pt x="2733" y="444"/>
                </a:lnTo>
                <a:lnTo>
                  <a:pt x="2727" y="422"/>
                </a:lnTo>
                <a:lnTo>
                  <a:pt x="2721" y="403"/>
                </a:lnTo>
                <a:lnTo>
                  <a:pt x="2714" y="386"/>
                </a:lnTo>
                <a:lnTo>
                  <a:pt x="2707" y="371"/>
                </a:lnTo>
                <a:lnTo>
                  <a:pt x="2701" y="358"/>
                </a:lnTo>
                <a:lnTo>
                  <a:pt x="2694" y="348"/>
                </a:lnTo>
                <a:lnTo>
                  <a:pt x="2687" y="338"/>
                </a:lnTo>
                <a:lnTo>
                  <a:pt x="2679" y="330"/>
                </a:lnTo>
                <a:lnTo>
                  <a:pt x="2337" y="345"/>
                </a:lnTo>
                <a:close/>
                <a:moveTo>
                  <a:pt x="2371" y="1070"/>
                </a:moveTo>
                <a:lnTo>
                  <a:pt x="2371" y="1070"/>
                </a:lnTo>
                <a:lnTo>
                  <a:pt x="2349" y="1110"/>
                </a:lnTo>
                <a:lnTo>
                  <a:pt x="2324" y="1152"/>
                </a:lnTo>
                <a:lnTo>
                  <a:pt x="2295" y="1196"/>
                </a:lnTo>
                <a:lnTo>
                  <a:pt x="2264" y="1241"/>
                </a:lnTo>
                <a:lnTo>
                  <a:pt x="2196" y="1337"/>
                </a:lnTo>
                <a:lnTo>
                  <a:pt x="2124" y="1438"/>
                </a:lnTo>
                <a:lnTo>
                  <a:pt x="2087" y="1490"/>
                </a:lnTo>
                <a:lnTo>
                  <a:pt x="2051" y="1543"/>
                </a:lnTo>
                <a:lnTo>
                  <a:pt x="2016" y="1597"/>
                </a:lnTo>
                <a:lnTo>
                  <a:pt x="1981" y="1651"/>
                </a:lnTo>
                <a:lnTo>
                  <a:pt x="1948" y="1707"/>
                </a:lnTo>
                <a:lnTo>
                  <a:pt x="1917" y="1764"/>
                </a:lnTo>
                <a:lnTo>
                  <a:pt x="1889" y="1821"/>
                </a:lnTo>
                <a:lnTo>
                  <a:pt x="1876" y="1850"/>
                </a:lnTo>
                <a:lnTo>
                  <a:pt x="1864" y="1877"/>
                </a:lnTo>
                <a:lnTo>
                  <a:pt x="1850" y="1912"/>
                </a:lnTo>
                <a:lnTo>
                  <a:pt x="1837" y="1948"/>
                </a:lnTo>
                <a:lnTo>
                  <a:pt x="1827" y="1983"/>
                </a:lnTo>
                <a:lnTo>
                  <a:pt x="1816" y="2019"/>
                </a:lnTo>
                <a:lnTo>
                  <a:pt x="1808" y="2056"/>
                </a:lnTo>
                <a:lnTo>
                  <a:pt x="1800" y="2092"/>
                </a:lnTo>
                <a:lnTo>
                  <a:pt x="1794" y="2129"/>
                </a:lnTo>
                <a:lnTo>
                  <a:pt x="1789" y="2166"/>
                </a:lnTo>
                <a:lnTo>
                  <a:pt x="1786" y="2203"/>
                </a:lnTo>
                <a:lnTo>
                  <a:pt x="1784" y="2240"/>
                </a:lnTo>
                <a:lnTo>
                  <a:pt x="1783" y="2279"/>
                </a:lnTo>
                <a:lnTo>
                  <a:pt x="1783" y="2316"/>
                </a:lnTo>
                <a:lnTo>
                  <a:pt x="1785" y="2354"/>
                </a:lnTo>
                <a:lnTo>
                  <a:pt x="1787" y="2392"/>
                </a:lnTo>
                <a:lnTo>
                  <a:pt x="1792" y="2430"/>
                </a:lnTo>
                <a:lnTo>
                  <a:pt x="1798" y="2467"/>
                </a:lnTo>
                <a:lnTo>
                  <a:pt x="1805" y="2506"/>
                </a:lnTo>
                <a:lnTo>
                  <a:pt x="1814" y="2544"/>
                </a:lnTo>
                <a:lnTo>
                  <a:pt x="1823" y="2582"/>
                </a:lnTo>
                <a:lnTo>
                  <a:pt x="1835" y="2620"/>
                </a:lnTo>
                <a:lnTo>
                  <a:pt x="1847" y="2659"/>
                </a:lnTo>
                <a:lnTo>
                  <a:pt x="1863" y="2697"/>
                </a:lnTo>
                <a:lnTo>
                  <a:pt x="1878" y="2735"/>
                </a:lnTo>
                <a:lnTo>
                  <a:pt x="1895" y="2773"/>
                </a:lnTo>
                <a:lnTo>
                  <a:pt x="1915" y="2811"/>
                </a:lnTo>
                <a:lnTo>
                  <a:pt x="1934" y="2849"/>
                </a:lnTo>
                <a:lnTo>
                  <a:pt x="1956" y="2886"/>
                </a:lnTo>
                <a:lnTo>
                  <a:pt x="1980" y="2923"/>
                </a:lnTo>
                <a:lnTo>
                  <a:pt x="2004" y="2960"/>
                </a:lnTo>
                <a:lnTo>
                  <a:pt x="2031" y="2996"/>
                </a:lnTo>
                <a:lnTo>
                  <a:pt x="2058" y="3033"/>
                </a:lnTo>
                <a:lnTo>
                  <a:pt x="2089" y="3069"/>
                </a:lnTo>
                <a:lnTo>
                  <a:pt x="2412" y="3069"/>
                </a:lnTo>
                <a:lnTo>
                  <a:pt x="2389" y="3038"/>
                </a:lnTo>
                <a:lnTo>
                  <a:pt x="2367" y="3005"/>
                </a:lnTo>
                <a:lnTo>
                  <a:pt x="2345" y="2972"/>
                </a:lnTo>
                <a:lnTo>
                  <a:pt x="2324" y="2938"/>
                </a:lnTo>
                <a:lnTo>
                  <a:pt x="2304" y="2902"/>
                </a:lnTo>
                <a:lnTo>
                  <a:pt x="2284" y="2866"/>
                </a:lnTo>
                <a:lnTo>
                  <a:pt x="2266" y="2830"/>
                </a:lnTo>
                <a:lnTo>
                  <a:pt x="2248" y="2793"/>
                </a:lnTo>
                <a:lnTo>
                  <a:pt x="2232" y="2755"/>
                </a:lnTo>
                <a:lnTo>
                  <a:pt x="2217" y="2717"/>
                </a:lnTo>
                <a:lnTo>
                  <a:pt x="2203" y="2678"/>
                </a:lnTo>
                <a:lnTo>
                  <a:pt x="2189" y="2639"/>
                </a:lnTo>
                <a:lnTo>
                  <a:pt x="2178" y="2600"/>
                </a:lnTo>
                <a:lnTo>
                  <a:pt x="2167" y="2560"/>
                </a:lnTo>
                <a:lnTo>
                  <a:pt x="2157" y="2520"/>
                </a:lnTo>
                <a:lnTo>
                  <a:pt x="2149" y="2480"/>
                </a:lnTo>
                <a:lnTo>
                  <a:pt x="2143" y="2440"/>
                </a:lnTo>
                <a:lnTo>
                  <a:pt x="2137" y="2399"/>
                </a:lnTo>
                <a:lnTo>
                  <a:pt x="2133" y="2360"/>
                </a:lnTo>
                <a:lnTo>
                  <a:pt x="2130" y="2319"/>
                </a:lnTo>
                <a:lnTo>
                  <a:pt x="2129" y="2280"/>
                </a:lnTo>
                <a:lnTo>
                  <a:pt x="2130" y="2239"/>
                </a:lnTo>
                <a:lnTo>
                  <a:pt x="2133" y="2200"/>
                </a:lnTo>
                <a:lnTo>
                  <a:pt x="2136" y="2161"/>
                </a:lnTo>
                <a:lnTo>
                  <a:pt x="2142" y="2123"/>
                </a:lnTo>
                <a:lnTo>
                  <a:pt x="2149" y="2085"/>
                </a:lnTo>
                <a:lnTo>
                  <a:pt x="2158" y="2047"/>
                </a:lnTo>
                <a:lnTo>
                  <a:pt x="2170" y="2010"/>
                </a:lnTo>
                <a:lnTo>
                  <a:pt x="2182" y="1974"/>
                </a:lnTo>
                <a:lnTo>
                  <a:pt x="2197" y="1938"/>
                </a:lnTo>
                <a:lnTo>
                  <a:pt x="2214" y="1903"/>
                </a:lnTo>
                <a:lnTo>
                  <a:pt x="2232" y="1869"/>
                </a:lnTo>
                <a:lnTo>
                  <a:pt x="2260" y="1823"/>
                </a:lnTo>
                <a:lnTo>
                  <a:pt x="2289" y="1778"/>
                </a:lnTo>
                <a:lnTo>
                  <a:pt x="2345" y="1690"/>
                </a:lnTo>
                <a:lnTo>
                  <a:pt x="2403" y="1603"/>
                </a:lnTo>
                <a:lnTo>
                  <a:pt x="2461" y="1512"/>
                </a:lnTo>
                <a:lnTo>
                  <a:pt x="2521" y="1417"/>
                </a:lnTo>
                <a:lnTo>
                  <a:pt x="2552" y="1367"/>
                </a:lnTo>
                <a:lnTo>
                  <a:pt x="2583" y="1314"/>
                </a:lnTo>
                <a:lnTo>
                  <a:pt x="2615" y="1259"/>
                </a:lnTo>
                <a:lnTo>
                  <a:pt x="2648" y="1199"/>
                </a:lnTo>
                <a:lnTo>
                  <a:pt x="2681" y="1137"/>
                </a:lnTo>
                <a:lnTo>
                  <a:pt x="2714" y="1070"/>
                </a:lnTo>
                <a:lnTo>
                  <a:pt x="2677" y="1068"/>
                </a:lnTo>
                <a:lnTo>
                  <a:pt x="2634" y="1068"/>
                </a:lnTo>
                <a:lnTo>
                  <a:pt x="2543" y="1070"/>
                </a:lnTo>
                <a:lnTo>
                  <a:pt x="2451" y="1072"/>
                </a:lnTo>
                <a:lnTo>
                  <a:pt x="2410" y="1072"/>
                </a:lnTo>
                <a:lnTo>
                  <a:pt x="2371" y="1070"/>
                </a:lnTo>
                <a:close/>
                <a:moveTo>
                  <a:pt x="350" y="3378"/>
                </a:moveTo>
                <a:lnTo>
                  <a:pt x="350" y="3378"/>
                </a:lnTo>
                <a:lnTo>
                  <a:pt x="350" y="3411"/>
                </a:lnTo>
                <a:lnTo>
                  <a:pt x="352" y="3447"/>
                </a:lnTo>
                <a:lnTo>
                  <a:pt x="355" y="3486"/>
                </a:lnTo>
                <a:lnTo>
                  <a:pt x="359" y="3527"/>
                </a:lnTo>
                <a:lnTo>
                  <a:pt x="365" y="3571"/>
                </a:lnTo>
                <a:lnTo>
                  <a:pt x="372" y="3616"/>
                </a:lnTo>
                <a:lnTo>
                  <a:pt x="379" y="3662"/>
                </a:lnTo>
                <a:lnTo>
                  <a:pt x="388" y="3711"/>
                </a:lnTo>
                <a:lnTo>
                  <a:pt x="399" y="3760"/>
                </a:lnTo>
                <a:lnTo>
                  <a:pt x="409" y="3810"/>
                </a:lnTo>
                <a:lnTo>
                  <a:pt x="422" y="3859"/>
                </a:lnTo>
                <a:lnTo>
                  <a:pt x="435" y="3909"/>
                </a:lnTo>
                <a:lnTo>
                  <a:pt x="448" y="3958"/>
                </a:lnTo>
                <a:lnTo>
                  <a:pt x="464" y="4007"/>
                </a:lnTo>
                <a:lnTo>
                  <a:pt x="479" y="4053"/>
                </a:lnTo>
                <a:lnTo>
                  <a:pt x="495" y="4098"/>
                </a:lnTo>
                <a:lnTo>
                  <a:pt x="594" y="4098"/>
                </a:lnTo>
                <a:lnTo>
                  <a:pt x="594" y="3775"/>
                </a:lnTo>
                <a:lnTo>
                  <a:pt x="1019" y="3775"/>
                </a:lnTo>
                <a:lnTo>
                  <a:pt x="1019" y="4058"/>
                </a:lnTo>
                <a:lnTo>
                  <a:pt x="881" y="4063"/>
                </a:lnTo>
                <a:lnTo>
                  <a:pt x="881" y="3905"/>
                </a:lnTo>
                <a:lnTo>
                  <a:pt x="716" y="3905"/>
                </a:lnTo>
                <a:lnTo>
                  <a:pt x="716" y="4200"/>
                </a:lnTo>
                <a:lnTo>
                  <a:pt x="1180" y="4200"/>
                </a:lnTo>
                <a:lnTo>
                  <a:pt x="1180" y="3775"/>
                </a:lnTo>
                <a:lnTo>
                  <a:pt x="1927" y="3775"/>
                </a:lnTo>
                <a:lnTo>
                  <a:pt x="1927" y="4339"/>
                </a:lnTo>
                <a:lnTo>
                  <a:pt x="1502" y="4339"/>
                </a:lnTo>
                <a:lnTo>
                  <a:pt x="1502" y="4066"/>
                </a:lnTo>
                <a:lnTo>
                  <a:pt x="1642" y="4066"/>
                </a:lnTo>
                <a:lnTo>
                  <a:pt x="1642" y="4199"/>
                </a:lnTo>
                <a:lnTo>
                  <a:pt x="1793" y="4183"/>
                </a:lnTo>
                <a:lnTo>
                  <a:pt x="1793" y="3915"/>
                </a:lnTo>
                <a:lnTo>
                  <a:pt x="1340" y="3915"/>
                </a:lnTo>
                <a:lnTo>
                  <a:pt x="1340" y="4343"/>
                </a:lnTo>
                <a:lnTo>
                  <a:pt x="652" y="4343"/>
                </a:lnTo>
                <a:lnTo>
                  <a:pt x="679" y="4413"/>
                </a:lnTo>
                <a:lnTo>
                  <a:pt x="707" y="4482"/>
                </a:lnTo>
                <a:lnTo>
                  <a:pt x="737" y="4550"/>
                </a:lnTo>
                <a:lnTo>
                  <a:pt x="768" y="4619"/>
                </a:lnTo>
                <a:lnTo>
                  <a:pt x="802" y="4685"/>
                </a:lnTo>
                <a:lnTo>
                  <a:pt x="836" y="4751"/>
                </a:lnTo>
                <a:lnTo>
                  <a:pt x="873" y="4817"/>
                </a:lnTo>
                <a:lnTo>
                  <a:pt x="911" y="4881"/>
                </a:lnTo>
                <a:lnTo>
                  <a:pt x="950" y="4944"/>
                </a:lnTo>
                <a:lnTo>
                  <a:pt x="991" y="5007"/>
                </a:lnTo>
                <a:lnTo>
                  <a:pt x="1034" y="5068"/>
                </a:lnTo>
                <a:lnTo>
                  <a:pt x="1079" y="5129"/>
                </a:lnTo>
                <a:lnTo>
                  <a:pt x="1125" y="5188"/>
                </a:lnTo>
                <a:lnTo>
                  <a:pt x="1173" y="5247"/>
                </a:lnTo>
                <a:lnTo>
                  <a:pt x="1223" y="5304"/>
                </a:lnTo>
                <a:lnTo>
                  <a:pt x="1275" y="5360"/>
                </a:lnTo>
                <a:lnTo>
                  <a:pt x="1328" y="5416"/>
                </a:lnTo>
                <a:lnTo>
                  <a:pt x="1383" y="5471"/>
                </a:lnTo>
                <a:lnTo>
                  <a:pt x="1439" y="5523"/>
                </a:lnTo>
                <a:lnTo>
                  <a:pt x="1499" y="5575"/>
                </a:lnTo>
                <a:lnTo>
                  <a:pt x="1559" y="5626"/>
                </a:lnTo>
                <a:lnTo>
                  <a:pt x="1620" y="5675"/>
                </a:lnTo>
                <a:lnTo>
                  <a:pt x="1684" y="5723"/>
                </a:lnTo>
                <a:lnTo>
                  <a:pt x="1750" y="5770"/>
                </a:lnTo>
                <a:lnTo>
                  <a:pt x="1817" y="5816"/>
                </a:lnTo>
                <a:lnTo>
                  <a:pt x="1887" y="5860"/>
                </a:lnTo>
                <a:lnTo>
                  <a:pt x="1958" y="5903"/>
                </a:lnTo>
                <a:lnTo>
                  <a:pt x="2031" y="5943"/>
                </a:lnTo>
                <a:lnTo>
                  <a:pt x="2106" y="5984"/>
                </a:lnTo>
                <a:lnTo>
                  <a:pt x="2182" y="6022"/>
                </a:lnTo>
                <a:lnTo>
                  <a:pt x="2261" y="6059"/>
                </a:lnTo>
                <a:lnTo>
                  <a:pt x="2341" y="6095"/>
                </a:lnTo>
                <a:lnTo>
                  <a:pt x="2341" y="6424"/>
                </a:lnTo>
                <a:lnTo>
                  <a:pt x="4889" y="6424"/>
                </a:lnTo>
                <a:lnTo>
                  <a:pt x="4889" y="6117"/>
                </a:lnTo>
                <a:lnTo>
                  <a:pt x="4961" y="6074"/>
                </a:lnTo>
                <a:lnTo>
                  <a:pt x="5031" y="6032"/>
                </a:lnTo>
                <a:lnTo>
                  <a:pt x="5101" y="5987"/>
                </a:lnTo>
                <a:lnTo>
                  <a:pt x="5171" y="5942"/>
                </a:lnTo>
                <a:lnTo>
                  <a:pt x="5238" y="5897"/>
                </a:lnTo>
                <a:lnTo>
                  <a:pt x="5304" y="5852"/>
                </a:lnTo>
                <a:lnTo>
                  <a:pt x="5369" y="5806"/>
                </a:lnTo>
                <a:lnTo>
                  <a:pt x="5432" y="5759"/>
                </a:lnTo>
                <a:lnTo>
                  <a:pt x="5496" y="5712"/>
                </a:lnTo>
                <a:lnTo>
                  <a:pt x="5558" y="5663"/>
                </a:lnTo>
                <a:lnTo>
                  <a:pt x="5618" y="5614"/>
                </a:lnTo>
                <a:lnTo>
                  <a:pt x="5677" y="5564"/>
                </a:lnTo>
                <a:lnTo>
                  <a:pt x="5734" y="5515"/>
                </a:lnTo>
                <a:lnTo>
                  <a:pt x="5791" y="5464"/>
                </a:lnTo>
                <a:lnTo>
                  <a:pt x="5846" y="5411"/>
                </a:lnTo>
                <a:lnTo>
                  <a:pt x="5901" y="5358"/>
                </a:lnTo>
                <a:lnTo>
                  <a:pt x="5953" y="5305"/>
                </a:lnTo>
                <a:lnTo>
                  <a:pt x="6005" y="5250"/>
                </a:lnTo>
                <a:lnTo>
                  <a:pt x="6055" y="5195"/>
                </a:lnTo>
                <a:lnTo>
                  <a:pt x="6105" y="5139"/>
                </a:lnTo>
                <a:lnTo>
                  <a:pt x="6152" y="5082"/>
                </a:lnTo>
                <a:lnTo>
                  <a:pt x="6199" y="5023"/>
                </a:lnTo>
                <a:lnTo>
                  <a:pt x="6244" y="4964"/>
                </a:lnTo>
                <a:lnTo>
                  <a:pt x="6288" y="4904"/>
                </a:lnTo>
                <a:lnTo>
                  <a:pt x="6331" y="4842"/>
                </a:lnTo>
                <a:lnTo>
                  <a:pt x="6371" y="4780"/>
                </a:lnTo>
                <a:lnTo>
                  <a:pt x="6412" y="4716"/>
                </a:lnTo>
                <a:lnTo>
                  <a:pt x="6450" y="4652"/>
                </a:lnTo>
                <a:lnTo>
                  <a:pt x="6487" y="4586"/>
                </a:lnTo>
                <a:lnTo>
                  <a:pt x="6523" y="4519"/>
                </a:lnTo>
                <a:lnTo>
                  <a:pt x="6558" y="4451"/>
                </a:lnTo>
                <a:lnTo>
                  <a:pt x="6592" y="4381"/>
                </a:lnTo>
                <a:lnTo>
                  <a:pt x="6208" y="4381"/>
                </a:lnTo>
                <a:lnTo>
                  <a:pt x="6208" y="4067"/>
                </a:lnTo>
                <a:lnTo>
                  <a:pt x="6330" y="4058"/>
                </a:lnTo>
                <a:lnTo>
                  <a:pt x="6330" y="4221"/>
                </a:lnTo>
                <a:lnTo>
                  <a:pt x="6491" y="4221"/>
                </a:lnTo>
                <a:lnTo>
                  <a:pt x="6491" y="3936"/>
                </a:lnTo>
                <a:lnTo>
                  <a:pt x="6046" y="3936"/>
                </a:lnTo>
                <a:lnTo>
                  <a:pt x="6046" y="4361"/>
                </a:lnTo>
                <a:lnTo>
                  <a:pt x="5239" y="4361"/>
                </a:lnTo>
                <a:lnTo>
                  <a:pt x="5239" y="3745"/>
                </a:lnTo>
                <a:lnTo>
                  <a:pt x="5705" y="3745"/>
                </a:lnTo>
                <a:lnTo>
                  <a:pt x="5705" y="4009"/>
                </a:lnTo>
                <a:lnTo>
                  <a:pt x="5569" y="4011"/>
                </a:lnTo>
                <a:lnTo>
                  <a:pt x="5555" y="3919"/>
                </a:lnTo>
                <a:lnTo>
                  <a:pt x="5379" y="3919"/>
                </a:lnTo>
                <a:lnTo>
                  <a:pt x="5379" y="4200"/>
                </a:lnTo>
                <a:lnTo>
                  <a:pt x="5865" y="4200"/>
                </a:lnTo>
                <a:lnTo>
                  <a:pt x="5865" y="3734"/>
                </a:lnTo>
                <a:lnTo>
                  <a:pt x="6614" y="3734"/>
                </a:lnTo>
                <a:lnTo>
                  <a:pt x="6634" y="4081"/>
                </a:lnTo>
                <a:lnTo>
                  <a:pt x="6754" y="4081"/>
                </a:lnTo>
                <a:lnTo>
                  <a:pt x="6789" y="3997"/>
                </a:lnTo>
                <a:lnTo>
                  <a:pt x="6806" y="3954"/>
                </a:lnTo>
                <a:lnTo>
                  <a:pt x="6822" y="3910"/>
                </a:lnTo>
                <a:lnTo>
                  <a:pt x="6838" y="3865"/>
                </a:lnTo>
                <a:lnTo>
                  <a:pt x="6854" y="3821"/>
                </a:lnTo>
                <a:lnTo>
                  <a:pt x="6867" y="3775"/>
                </a:lnTo>
                <a:lnTo>
                  <a:pt x="6881" y="3730"/>
                </a:lnTo>
                <a:lnTo>
                  <a:pt x="6893" y="3684"/>
                </a:lnTo>
                <a:lnTo>
                  <a:pt x="6903" y="3639"/>
                </a:lnTo>
                <a:lnTo>
                  <a:pt x="6913" y="3594"/>
                </a:lnTo>
                <a:lnTo>
                  <a:pt x="6920" y="3549"/>
                </a:lnTo>
                <a:lnTo>
                  <a:pt x="6924" y="3506"/>
                </a:lnTo>
                <a:lnTo>
                  <a:pt x="6928" y="3462"/>
                </a:lnTo>
                <a:lnTo>
                  <a:pt x="6929" y="3420"/>
                </a:lnTo>
                <a:lnTo>
                  <a:pt x="6928" y="3378"/>
                </a:lnTo>
                <a:lnTo>
                  <a:pt x="350" y="3378"/>
                </a:lnTo>
                <a:close/>
                <a:moveTo>
                  <a:pt x="4108" y="3763"/>
                </a:moveTo>
                <a:lnTo>
                  <a:pt x="3661" y="3763"/>
                </a:lnTo>
                <a:lnTo>
                  <a:pt x="3661" y="4338"/>
                </a:lnTo>
                <a:lnTo>
                  <a:pt x="4431" y="4338"/>
                </a:lnTo>
                <a:lnTo>
                  <a:pt x="4431" y="3881"/>
                </a:lnTo>
                <a:lnTo>
                  <a:pt x="4928" y="3881"/>
                </a:lnTo>
                <a:lnTo>
                  <a:pt x="4928" y="4221"/>
                </a:lnTo>
                <a:lnTo>
                  <a:pt x="4743" y="4221"/>
                </a:lnTo>
                <a:lnTo>
                  <a:pt x="4743" y="4047"/>
                </a:lnTo>
                <a:lnTo>
                  <a:pt x="4625" y="4058"/>
                </a:lnTo>
                <a:lnTo>
                  <a:pt x="4625" y="4350"/>
                </a:lnTo>
                <a:lnTo>
                  <a:pt x="5069" y="4350"/>
                </a:lnTo>
                <a:lnTo>
                  <a:pt x="5069" y="3764"/>
                </a:lnTo>
                <a:lnTo>
                  <a:pt x="4271" y="3764"/>
                </a:lnTo>
                <a:lnTo>
                  <a:pt x="4271" y="4222"/>
                </a:lnTo>
                <a:lnTo>
                  <a:pt x="3806" y="4222"/>
                </a:lnTo>
                <a:lnTo>
                  <a:pt x="3806" y="3885"/>
                </a:lnTo>
                <a:lnTo>
                  <a:pt x="3982" y="3895"/>
                </a:lnTo>
                <a:lnTo>
                  <a:pt x="3988" y="4038"/>
                </a:lnTo>
                <a:lnTo>
                  <a:pt x="4110" y="4038"/>
                </a:lnTo>
                <a:lnTo>
                  <a:pt x="4108" y="3763"/>
                </a:lnTo>
                <a:close/>
                <a:moveTo>
                  <a:pt x="2561" y="3763"/>
                </a:moveTo>
                <a:lnTo>
                  <a:pt x="2115" y="3763"/>
                </a:lnTo>
                <a:lnTo>
                  <a:pt x="2115" y="4338"/>
                </a:lnTo>
                <a:lnTo>
                  <a:pt x="2884" y="4338"/>
                </a:lnTo>
                <a:lnTo>
                  <a:pt x="2884" y="3881"/>
                </a:lnTo>
                <a:lnTo>
                  <a:pt x="3382" y="3881"/>
                </a:lnTo>
                <a:lnTo>
                  <a:pt x="3382" y="4221"/>
                </a:lnTo>
                <a:lnTo>
                  <a:pt x="3197" y="4221"/>
                </a:lnTo>
                <a:lnTo>
                  <a:pt x="3197" y="4047"/>
                </a:lnTo>
                <a:lnTo>
                  <a:pt x="3078" y="4058"/>
                </a:lnTo>
                <a:lnTo>
                  <a:pt x="3078" y="4350"/>
                </a:lnTo>
                <a:lnTo>
                  <a:pt x="3522" y="4350"/>
                </a:lnTo>
                <a:lnTo>
                  <a:pt x="3522" y="3764"/>
                </a:lnTo>
                <a:lnTo>
                  <a:pt x="2725" y="3764"/>
                </a:lnTo>
                <a:lnTo>
                  <a:pt x="2725" y="4222"/>
                </a:lnTo>
                <a:lnTo>
                  <a:pt x="2260" y="4222"/>
                </a:lnTo>
                <a:lnTo>
                  <a:pt x="2260" y="3885"/>
                </a:lnTo>
                <a:lnTo>
                  <a:pt x="2436" y="3895"/>
                </a:lnTo>
                <a:lnTo>
                  <a:pt x="2442" y="4038"/>
                </a:lnTo>
                <a:lnTo>
                  <a:pt x="2564" y="4038"/>
                </a:lnTo>
                <a:lnTo>
                  <a:pt x="2561" y="376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" name="汉堡可乐"/>
          <p:cNvSpPr/>
          <p:nvPr/>
        </p:nvSpPr>
        <p:spPr bwMode="auto">
          <a:xfrm>
            <a:off x="8329930" y="1350645"/>
            <a:ext cx="774700" cy="774700"/>
          </a:xfrm>
          <a:custGeom>
            <a:avLst/>
            <a:gdLst>
              <a:gd name="T0" fmla="*/ 2147483646 w 6610"/>
              <a:gd name="T1" fmla="*/ 2147483646 h 5970"/>
              <a:gd name="T2" fmla="*/ 2147483646 w 6610"/>
              <a:gd name="T3" fmla="*/ 909645345 h 5970"/>
              <a:gd name="T4" fmla="*/ 2147483646 w 6610"/>
              <a:gd name="T5" fmla="*/ 215446673 h 5970"/>
              <a:gd name="T6" fmla="*/ 2147483646 w 6610"/>
              <a:gd name="T7" fmla="*/ 2147483646 h 5970"/>
              <a:gd name="T8" fmla="*/ 2147483646 w 6610"/>
              <a:gd name="T9" fmla="*/ 2147483646 h 5970"/>
              <a:gd name="T10" fmla="*/ 2147483646 w 6610"/>
              <a:gd name="T11" fmla="*/ 2147483646 h 5970"/>
              <a:gd name="T12" fmla="*/ 2147483646 w 6610"/>
              <a:gd name="T13" fmla="*/ 2147483646 h 5970"/>
              <a:gd name="T14" fmla="*/ 2147483646 w 6610"/>
              <a:gd name="T15" fmla="*/ 2147483646 h 5970"/>
              <a:gd name="T16" fmla="*/ 0 w 6610"/>
              <a:gd name="T17" fmla="*/ 2147483646 h 5970"/>
              <a:gd name="T18" fmla="*/ 2147483646 w 6610"/>
              <a:gd name="T19" fmla="*/ 2147483646 h 5970"/>
              <a:gd name="T20" fmla="*/ 2147483646 w 6610"/>
              <a:gd name="T21" fmla="*/ 2147483646 h 5970"/>
              <a:gd name="T22" fmla="*/ 2147483646 w 6610"/>
              <a:gd name="T23" fmla="*/ 2147483646 h 5970"/>
              <a:gd name="T24" fmla="*/ 2147483646 w 6610"/>
              <a:gd name="T25" fmla="*/ 2147483646 h 5970"/>
              <a:gd name="T26" fmla="*/ 2147483646 w 6610"/>
              <a:gd name="T27" fmla="*/ 2147483646 h 5970"/>
              <a:gd name="T28" fmla="*/ 2147483646 w 6610"/>
              <a:gd name="T29" fmla="*/ 2147483646 h 5970"/>
              <a:gd name="T30" fmla="*/ 2147483646 w 6610"/>
              <a:gd name="T31" fmla="*/ 2147483646 h 5970"/>
              <a:gd name="T32" fmla="*/ 2147483646 w 6610"/>
              <a:gd name="T33" fmla="*/ 2147483646 h 5970"/>
              <a:gd name="T34" fmla="*/ 2147483646 w 6610"/>
              <a:gd name="T35" fmla="*/ 2147483646 h 5970"/>
              <a:gd name="T36" fmla="*/ 2147483646 w 6610"/>
              <a:gd name="T37" fmla="*/ 2147483646 h 5970"/>
              <a:gd name="T38" fmla="*/ 2147483646 w 6610"/>
              <a:gd name="T39" fmla="*/ 2147483646 h 5970"/>
              <a:gd name="T40" fmla="*/ 2147483646 w 6610"/>
              <a:gd name="T41" fmla="*/ 2147483646 h 5970"/>
              <a:gd name="T42" fmla="*/ 2147483646 w 6610"/>
              <a:gd name="T43" fmla="*/ 2147483646 h 5970"/>
              <a:gd name="T44" fmla="*/ 2147483646 w 6610"/>
              <a:gd name="T45" fmla="*/ 2147483646 h 5970"/>
              <a:gd name="T46" fmla="*/ 2147483646 w 6610"/>
              <a:gd name="T47" fmla="*/ 2147483646 h 5970"/>
              <a:gd name="T48" fmla="*/ 2147483646 w 6610"/>
              <a:gd name="T49" fmla="*/ 2147483646 h 5970"/>
              <a:gd name="T50" fmla="*/ 2147483646 w 6610"/>
              <a:gd name="T51" fmla="*/ 2147483646 h 5970"/>
              <a:gd name="T52" fmla="*/ 2147483646 w 6610"/>
              <a:gd name="T53" fmla="*/ 2147483646 h 5970"/>
              <a:gd name="T54" fmla="*/ 2147483646 w 6610"/>
              <a:gd name="T55" fmla="*/ 2147483646 h 5970"/>
              <a:gd name="T56" fmla="*/ 2147483646 w 6610"/>
              <a:gd name="T57" fmla="*/ 2147483646 h 5970"/>
              <a:gd name="T58" fmla="*/ 2147483646 w 6610"/>
              <a:gd name="T59" fmla="*/ 2147483646 h 5970"/>
              <a:gd name="T60" fmla="*/ 2147483646 w 6610"/>
              <a:gd name="T61" fmla="*/ 2147483646 h 5970"/>
              <a:gd name="T62" fmla="*/ 2147483646 w 6610"/>
              <a:gd name="T63" fmla="*/ 2147483646 h 5970"/>
              <a:gd name="T64" fmla="*/ 2147483646 w 6610"/>
              <a:gd name="T65" fmla="*/ 2147483646 h 5970"/>
              <a:gd name="T66" fmla="*/ 2147483646 w 6610"/>
              <a:gd name="T67" fmla="*/ 2147483646 h 5970"/>
              <a:gd name="T68" fmla="*/ 2147483646 w 6610"/>
              <a:gd name="T69" fmla="*/ 2147483646 h 5970"/>
              <a:gd name="T70" fmla="*/ 2147483646 w 6610"/>
              <a:gd name="T71" fmla="*/ 2147483646 h 5970"/>
              <a:gd name="T72" fmla="*/ 2147483646 w 6610"/>
              <a:gd name="T73" fmla="*/ 2147483646 h 5970"/>
              <a:gd name="T74" fmla="*/ 2147483646 w 6610"/>
              <a:gd name="T75" fmla="*/ 2147483646 h 5970"/>
              <a:gd name="T76" fmla="*/ 2147483646 w 6610"/>
              <a:gd name="T77" fmla="*/ 2147483646 h 5970"/>
              <a:gd name="T78" fmla="*/ 2147483646 w 6610"/>
              <a:gd name="T79" fmla="*/ 2147483646 h 5970"/>
              <a:gd name="T80" fmla="*/ 2147483646 w 6610"/>
              <a:gd name="T81" fmla="*/ 2147483646 h 5970"/>
              <a:gd name="T82" fmla="*/ 2147483646 w 6610"/>
              <a:gd name="T83" fmla="*/ 2147483646 h 5970"/>
              <a:gd name="T84" fmla="*/ 2147483646 w 6610"/>
              <a:gd name="T85" fmla="*/ 2147483646 h 5970"/>
              <a:gd name="T86" fmla="*/ 2147483646 w 6610"/>
              <a:gd name="T87" fmla="*/ 2147483646 h 5970"/>
              <a:gd name="T88" fmla="*/ 2147483646 w 6610"/>
              <a:gd name="T89" fmla="*/ 2147483646 h 5970"/>
              <a:gd name="T90" fmla="*/ 2147483646 w 6610"/>
              <a:gd name="T91" fmla="*/ 2147483646 h 5970"/>
              <a:gd name="T92" fmla="*/ 2147483646 w 6610"/>
              <a:gd name="T93" fmla="*/ 2147483646 h 5970"/>
              <a:gd name="T94" fmla="*/ 2147483646 w 6610"/>
              <a:gd name="T95" fmla="*/ 2147483646 h 5970"/>
              <a:gd name="T96" fmla="*/ 2147483646 w 6610"/>
              <a:gd name="T97" fmla="*/ 2147483646 h 5970"/>
              <a:gd name="T98" fmla="*/ 2147483646 w 6610"/>
              <a:gd name="T99" fmla="*/ 2147483646 h 5970"/>
              <a:gd name="T100" fmla="*/ 2147483646 w 6610"/>
              <a:gd name="T101" fmla="*/ 2147483646 h 5970"/>
              <a:gd name="T102" fmla="*/ 2147483646 w 6610"/>
              <a:gd name="T103" fmla="*/ 2147483646 h 5970"/>
              <a:gd name="T104" fmla="*/ 2147483646 w 6610"/>
              <a:gd name="T105" fmla="*/ 2147483646 h 5970"/>
              <a:gd name="T106" fmla="*/ 2147483646 w 6610"/>
              <a:gd name="T107" fmla="*/ 2147483646 h 5970"/>
              <a:gd name="T108" fmla="*/ 2147483646 w 6610"/>
              <a:gd name="T109" fmla="*/ 2147483646 h 5970"/>
              <a:gd name="T110" fmla="*/ 2147483646 w 6610"/>
              <a:gd name="T111" fmla="*/ 2147483646 h 5970"/>
              <a:gd name="T112" fmla="*/ 2147483646 w 6610"/>
              <a:gd name="T113" fmla="*/ 2147483646 h 5970"/>
              <a:gd name="T114" fmla="*/ 2147483646 w 6610"/>
              <a:gd name="T115" fmla="*/ 2147483646 h 5970"/>
              <a:gd name="T116" fmla="*/ 2147483646 w 6610"/>
              <a:gd name="T117" fmla="*/ 2147483646 h 5970"/>
              <a:gd name="T118" fmla="*/ 2147483646 w 6610"/>
              <a:gd name="T119" fmla="*/ 2147483646 h 5970"/>
              <a:gd name="T120" fmla="*/ 2147483646 w 6610"/>
              <a:gd name="T121" fmla="*/ 2147483646 h 5970"/>
              <a:gd name="T122" fmla="*/ 2147483646 w 6610"/>
              <a:gd name="T123" fmla="*/ 2147483646 h 5970"/>
              <a:gd name="T124" fmla="*/ 2147483646 w 6610"/>
              <a:gd name="T125" fmla="*/ 2147483646 h 5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6610" h="5970">
                <a:moveTo>
                  <a:pt x="75" y="997"/>
                </a:moveTo>
                <a:lnTo>
                  <a:pt x="2325" y="994"/>
                </a:lnTo>
                <a:lnTo>
                  <a:pt x="2339" y="992"/>
                </a:lnTo>
                <a:lnTo>
                  <a:pt x="2352" y="990"/>
                </a:lnTo>
                <a:lnTo>
                  <a:pt x="2363" y="984"/>
                </a:lnTo>
                <a:lnTo>
                  <a:pt x="2374" y="979"/>
                </a:lnTo>
                <a:lnTo>
                  <a:pt x="2383" y="971"/>
                </a:lnTo>
                <a:lnTo>
                  <a:pt x="2390" y="962"/>
                </a:lnTo>
                <a:lnTo>
                  <a:pt x="2396" y="951"/>
                </a:lnTo>
                <a:lnTo>
                  <a:pt x="2401" y="936"/>
                </a:lnTo>
                <a:lnTo>
                  <a:pt x="2608" y="258"/>
                </a:lnTo>
                <a:lnTo>
                  <a:pt x="2624" y="226"/>
                </a:lnTo>
                <a:lnTo>
                  <a:pt x="2643" y="196"/>
                </a:lnTo>
                <a:lnTo>
                  <a:pt x="2661" y="168"/>
                </a:lnTo>
                <a:lnTo>
                  <a:pt x="2681" y="142"/>
                </a:lnTo>
                <a:lnTo>
                  <a:pt x="2703" y="118"/>
                </a:lnTo>
                <a:lnTo>
                  <a:pt x="2724" y="96"/>
                </a:lnTo>
                <a:lnTo>
                  <a:pt x="2748" y="77"/>
                </a:lnTo>
                <a:lnTo>
                  <a:pt x="2773" y="59"/>
                </a:lnTo>
                <a:lnTo>
                  <a:pt x="2786" y="52"/>
                </a:lnTo>
                <a:lnTo>
                  <a:pt x="2799" y="45"/>
                </a:lnTo>
                <a:lnTo>
                  <a:pt x="2813" y="38"/>
                </a:lnTo>
                <a:lnTo>
                  <a:pt x="2826" y="32"/>
                </a:lnTo>
                <a:lnTo>
                  <a:pt x="2840" y="26"/>
                </a:lnTo>
                <a:lnTo>
                  <a:pt x="2856" y="22"/>
                </a:lnTo>
                <a:lnTo>
                  <a:pt x="2870" y="18"/>
                </a:lnTo>
                <a:lnTo>
                  <a:pt x="2885" y="14"/>
                </a:lnTo>
                <a:lnTo>
                  <a:pt x="2900" y="11"/>
                </a:lnTo>
                <a:lnTo>
                  <a:pt x="2917" y="9"/>
                </a:lnTo>
                <a:lnTo>
                  <a:pt x="2933" y="8"/>
                </a:lnTo>
                <a:lnTo>
                  <a:pt x="2949" y="7"/>
                </a:lnTo>
                <a:lnTo>
                  <a:pt x="2967" y="6"/>
                </a:lnTo>
                <a:lnTo>
                  <a:pt x="2984" y="7"/>
                </a:lnTo>
                <a:lnTo>
                  <a:pt x="3020" y="9"/>
                </a:lnTo>
                <a:lnTo>
                  <a:pt x="4496" y="0"/>
                </a:lnTo>
                <a:lnTo>
                  <a:pt x="4496" y="290"/>
                </a:lnTo>
                <a:lnTo>
                  <a:pt x="3096" y="294"/>
                </a:lnTo>
                <a:lnTo>
                  <a:pt x="3078" y="297"/>
                </a:lnTo>
                <a:lnTo>
                  <a:pt x="3061" y="301"/>
                </a:lnTo>
                <a:lnTo>
                  <a:pt x="3045" y="305"/>
                </a:lnTo>
                <a:lnTo>
                  <a:pt x="3029" y="311"/>
                </a:lnTo>
                <a:lnTo>
                  <a:pt x="3015" y="317"/>
                </a:lnTo>
                <a:lnTo>
                  <a:pt x="3001" y="324"/>
                </a:lnTo>
                <a:lnTo>
                  <a:pt x="2987" y="332"/>
                </a:lnTo>
                <a:lnTo>
                  <a:pt x="2975" y="341"/>
                </a:lnTo>
                <a:lnTo>
                  <a:pt x="2963" y="350"/>
                </a:lnTo>
                <a:lnTo>
                  <a:pt x="2952" y="361"/>
                </a:lnTo>
                <a:lnTo>
                  <a:pt x="2941" y="372"/>
                </a:lnTo>
                <a:lnTo>
                  <a:pt x="2931" y="384"/>
                </a:lnTo>
                <a:lnTo>
                  <a:pt x="2922" y="397"/>
                </a:lnTo>
                <a:lnTo>
                  <a:pt x="2915" y="411"/>
                </a:lnTo>
                <a:lnTo>
                  <a:pt x="2907" y="425"/>
                </a:lnTo>
                <a:lnTo>
                  <a:pt x="2900" y="440"/>
                </a:lnTo>
                <a:lnTo>
                  <a:pt x="2764" y="903"/>
                </a:lnTo>
                <a:lnTo>
                  <a:pt x="2759" y="926"/>
                </a:lnTo>
                <a:lnTo>
                  <a:pt x="2758" y="936"/>
                </a:lnTo>
                <a:lnTo>
                  <a:pt x="2757" y="945"/>
                </a:lnTo>
                <a:lnTo>
                  <a:pt x="2758" y="954"/>
                </a:lnTo>
                <a:lnTo>
                  <a:pt x="2759" y="962"/>
                </a:lnTo>
                <a:lnTo>
                  <a:pt x="2762" y="969"/>
                </a:lnTo>
                <a:lnTo>
                  <a:pt x="2764" y="975"/>
                </a:lnTo>
                <a:lnTo>
                  <a:pt x="2768" y="980"/>
                </a:lnTo>
                <a:lnTo>
                  <a:pt x="2773" y="984"/>
                </a:lnTo>
                <a:lnTo>
                  <a:pt x="2777" y="988"/>
                </a:lnTo>
                <a:lnTo>
                  <a:pt x="2783" y="991"/>
                </a:lnTo>
                <a:lnTo>
                  <a:pt x="2790" y="992"/>
                </a:lnTo>
                <a:lnTo>
                  <a:pt x="2798" y="993"/>
                </a:lnTo>
                <a:lnTo>
                  <a:pt x="2805" y="994"/>
                </a:lnTo>
                <a:lnTo>
                  <a:pt x="2814" y="993"/>
                </a:lnTo>
                <a:lnTo>
                  <a:pt x="3285" y="993"/>
                </a:lnTo>
                <a:lnTo>
                  <a:pt x="3024" y="5390"/>
                </a:lnTo>
                <a:lnTo>
                  <a:pt x="368" y="5390"/>
                </a:lnTo>
                <a:lnTo>
                  <a:pt x="75" y="997"/>
                </a:lnTo>
                <a:close/>
                <a:moveTo>
                  <a:pt x="761" y="5970"/>
                </a:moveTo>
                <a:lnTo>
                  <a:pt x="6022" y="5945"/>
                </a:lnTo>
                <a:lnTo>
                  <a:pt x="6091" y="5938"/>
                </a:lnTo>
                <a:lnTo>
                  <a:pt x="6156" y="5934"/>
                </a:lnTo>
                <a:lnTo>
                  <a:pt x="6272" y="5928"/>
                </a:lnTo>
                <a:lnTo>
                  <a:pt x="6324" y="5923"/>
                </a:lnTo>
                <a:lnTo>
                  <a:pt x="6348" y="5920"/>
                </a:lnTo>
                <a:lnTo>
                  <a:pt x="6371" y="5917"/>
                </a:lnTo>
                <a:lnTo>
                  <a:pt x="6392" y="5912"/>
                </a:lnTo>
                <a:lnTo>
                  <a:pt x="6413" y="5907"/>
                </a:lnTo>
                <a:lnTo>
                  <a:pt x="6433" y="5901"/>
                </a:lnTo>
                <a:lnTo>
                  <a:pt x="6451" y="5894"/>
                </a:lnTo>
                <a:lnTo>
                  <a:pt x="6469" y="5886"/>
                </a:lnTo>
                <a:lnTo>
                  <a:pt x="6485" y="5876"/>
                </a:lnTo>
                <a:lnTo>
                  <a:pt x="6501" y="5865"/>
                </a:lnTo>
                <a:lnTo>
                  <a:pt x="6515" y="5852"/>
                </a:lnTo>
                <a:lnTo>
                  <a:pt x="6529" y="5838"/>
                </a:lnTo>
                <a:lnTo>
                  <a:pt x="6541" y="5822"/>
                </a:lnTo>
                <a:lnTo>
                  <a:pt x="6552" y="5804"/>
                </a:lnTo>
                <a:lnTo>
                  <a:pt x="6563" y="5784"/>
                </a:lnTo>
                <a:lnTo>
                  <a:pt x="6572" y="5761"/>
                </a:lnTo>
                <a:lnTo>
                  <a:pt x="6580" y="5737"/>
                </a:lnTo>
                <a:lnTo>
                  <a:pt x="6588" y="5710"/>
                </a:lnTo>
                <a:lnTo>
                  <a:pt x="6594" y="5681"/>
                </a:lnTo>
                <a:lnTo>
                  <a:pt x="6600" y="5649"/>
                </a:lnTo>
                <a:lnTo>
                  <a:pt x="6604" y="5614"/>
                </a:lnTo>
                <a:lnTo>
                  <a:pt x="6608" y="5576"/>
                </a:lnTo>
                <a:lnTo>
                  <a:pt x="6610" y="5535"/>
                </a:lnTo>
                <a:lnTo>
                  <a:pt x="0" y="5560"/>
                </a:lnTo>
                <a:lnTo>
                  <a:pt x="1" y="5599"/>
                </a:lnTo>
                <a:lnTo>
                  <a:pt x="5" y="5634"/>
                </a:lnTo>
                <a:lnTo>
                  <a:pt x="10" y="5666"/>
                </a:lnTo>
                <a:lnTo>
                  <a:pt x="17" y="5697"/>
                </a:lnTo>
                <a:lnTo>
                  <a:pt x="25" y="5725"/>
                </a:lnTo>
                <a:lnTo>
                  <a:pt x="35" y="5752"/>
                </a:lnTo>
                <a:lnTo>
                  <a:pt x="47" y="5776"/>
                </a:lnTo>
                <a:lnTo>
                  <a:pt x="60" y="5799"/>
                </a:lnTo>
                <a:lnTo>
                  <a:pt x="76" y="5818"/>
                </a:lnTo>
                <a:lnTo>
                  <a:pt x="91" y="5838"/>
                </a:lnTo>
                <a:lnTo>
                  <a:pt x="110" y="5854"/>
                </a:lnTo>
                <a:lnTo>
                  <a:pt x="128" y="5870"/>
                </a:lnTo>
                <a:lnTo>
                  <a:pt x="149" y="5884"/>
                </a:lnTo>
                <a:lnTo>
                  <a:pt x="171" y="5897"/>
                </a:lnTo>
                <a:lnTo>
                  <a:pt x="195" y="5908"/>
                </a:lnTo>
                <a:lnTo>
                  <a:pt x="219" y="5918"/>
                </a:lnTo>
                <a:lnTo>
                  <a:pt x="245" y="5926"/>
                </a:lnTo>
                <a:lnTo>
                  <a:pt x="272" y="5934"/>
                </a:lnTo>
                <a:lnTo>
                  <a:pt x="300" y="5941"/>
                </a:lnTo>
                <a:lnTo>
                  <a:pt x="329" y="5946"/>
                </a:lnTo>
                <a:lnTo>
                  <a:pt x="360" y="5952"/>
                </a:lnTo>
                <a:lnTo>
                  <a:pt x="391" y="5955"/>
                </a:lnTo>
                <a:lnTo>
                  <a:pt x="424" y="5958"/>
                </a:lnTo>
                <a:lnTo>
                  <a:pt x="458" y="5961"/>
                </a:lnTo>
                <a:lnTo>
                  <a:pt x="528" y="5965"/>
                </a:lnTo>
                <a:lnTo>
                  <a:pt x="602" y="5968"/>
                </a:lnTo>
                <a:lnTo>
                  <a:pt x="761" y="5970"/>
                </a:lnTo>
                <a:close/>
                <a:moveTo>
                  <a:pt x="3808" y="5384"/>
                </a:moveTo>
                <a:lnTo>
                  <a:pt x="5889" y="5370"/>
                </a:lnTo>
                <a:lnTo>
                  <a:pt x="5924" y="5366"/>
                </a:lnTo>
                <a:lnTo>
                  <a:pt x="5958" y="5361"/>
                </a:lnTo>
                <a:lnTo>
                  <a:pt x="5989" y="5354"/>
                </a:lnTo>
                <a:lnTo>
                  <a:pt x="6019" y="5347"/>
                </a:lnTo>
                <a:lnTo>
                  <a:pt x="6047" y="5339"/>
                </a:lnTo>
                <a:lnTo>
                  <a:pt x="6073" y="5330"/>
                </a:lnTo>
                <a:lnTo>
                  <a:pt x="6099" y="5319"/>
                </a:lnTo>
                <a:lnTo>
                  <a:pt x="6123" y="5308"/>
                </a:lnTo>
                <a:lnTo>
                  <a:pt x="6144" y="5295"/>
                </a:lnTo>
                <a:lnTo>
                  <a:pt x="6165" y="5282"/>
                </a:lnTo>
                <a:lnTo>
                  <a:pt x="6185" y="5267"/>
                </a:lnTo>
                <a:lnTo>
                  <a:pt x="6203" y="5251"/>
                </a:lnTo>
                <a:lnTo>
                  <a:pt x="6220" y="5234"/>
                </a:lnTo>
                <a:lnTo>
                  <a:pt x="6235" y="5215"/>
                </a:lnTo>
                <a:lnTo>
                  <a:pt x="6250" y="5197"/>
                </a:lnTo>
                <a:lnTo>
                  <a:pt x="6263" y="5176"/>
                </a:lnTo>
                <a:lnTo>
                  <a:pt x="6276" y="5154"/>
                </a:lnTo>
                <a:lnTo>
                  <a:pt x="6288" y="5131"/>
                </a:lnTo>
                <a:lnTo>
                  <a:pt x="6297" y="5107"/>
                </a:lnTo>
                <a:lnTo>
                  <a:pt x="6307" y="5082"/>
                </a:lnTo>
                <a:lnTo>
                  <a:pt x="6316" y="5055"/>
                </a:lnTo>
                <a:lnTo>
                  <a:pt x="6324" y="5027"/>
                </a:lnTo>
                <a:lnTo>
                  <a:pt x="6330" y="4998"/>
                </a:lnTo>
                <a:lnTo>
                  <a:pt x="6337" y="4967"/>
                </a:lnTo>
                <a:lnTo>
                  <a:pt x="6342" y="4936"/>
                </a:lnTo>
                <a:lnTo>
                  <a:pt x="6348" y="4902"/>
                </a:lnTo>
                <a:lnTo>
                  <a:pt x="6352" y="4868"/>
                </a:lnTo>
                <a:lnTo>
                  <a:pt x="6355" y="4832"/>
                </a:lnTo>
                <a:lnTo>
                  <a:pt x="6362" y="4755"/>
                </a:lnTo>
                <a:lnTo>
                  <a:pt x="6367" y="4673"/>
                </a:lnTo>
                <a:lnTo>
                  <a:pt x="3325" y="4678"/>
                </a:lnTo>
                <a:lnTo>
                  <a:pt x="3323" y="4758"/>
                </a:lnTo>
                <a:lnTo>
                  <a:pt x="3323" y="4796"/>
                </a:lnTo>
                <a:lnTo>
                  <a:pt x="3324" y="4833"/>
                </a:lnTo>
                <a:lnTo>
                  <a:pt x="3325" y="4868"/>
                </a:lnTo>
                <a:lnTo>
                  <a:pt x="3327" y="4902"/>
                </a:lnTo>
                <a:lnTo>
                  <a:pt x="3331" y="4935"/>
                </a:lnTo>
                <a:lnTo>
                  <a:pt x="3334" y="4966"/>
                </a:lnTo>
                <a:lnTo>
                  <a:pt x="3338" y="4997"/>
                </a:lnTo>
                <a:lnTo>
                  <a:pt x="3345" y="5026"/>
                </a:lnTo>
                <a:lnTo>
                  <a:pt x="3351" y="5054"/>
                </a:lnTo>
                <a:lnTo>
                  <a:pt x="3359" y="5080"/>
                </a:lnTo>
                <a:lnTo>
                  <a:pt x="3368" y="5106"/>
                </a:lnTo>
                <a:lnTo>
                  <a:pt x="3378" y="5130"/>
                </a:lnTo>
                <a:lnTo>
                  <a:pt x="3390" y="5153"/>
                </a:lnTo>
                <a:lnTo>
                  <a:pt x="3402" y="5175"/>
                </a:lnTo>
                <a:lnTo>
                  <a:pt x="3416" y="5196"/>
                </a:lnTo>
                <a:lnTo>
                  <a:pt x="3430" y="5215"/>
                </a:lnTo>
                <a:lnTo>
                  <a:pt x="3446" y="5234"/>
                </a:lnTo>
                <a:lnTo>
                  <a:pt x="3465" y="5251"/>
                </a:lnTo>
                <a:lnTo>
                  <a:pt x="3485" y="5268"/>
                </a:lnTo>
                <a:lnTo>
                  <a:pt x="3505" y="5283"/>
                </a:lnTo>
                <a:lnTo>
                  <a:pt x="3527" y="5298"/>
                </a:lnTo>
                <a:lnTo>
                  <a:pt x="3551" y="5311"/>
                </a:lnTo>
                <a:lnTo>
                  <a:pt x="3578" y="5323"/>
                </a:lnTo>
                <a:lnTo>
                  <a:pt x="3605" y="5335"/>
                </a:lnTo>
                <a:lnTo>
                  <a:pt x="3634" y="5345"/>
                </a:lnTo>
                <a:lnTo>
                  <a:pt x="3665" y="5355"/>
                </a:lnTo>
                <a:lnTo>
                  <a:pt x="3698" y="5364"/>
                </a:lnTo>
                <a:lnTo>
                  <a:pt x="3733" y="5371"/>
                </a:lnTo>
                <a:lnTo>
                  <a:pt x="3770" y="5378"/>
                </a:lnTo>
                <a:lnTo>
                  <a:pt x="3808" y="5384"/>
                </a:lnTo>
                <a:close/>
                <a:moveTo>
                  <a:pt x="3655" y="3635"/>
                </a:moveTo>
                <a:lnTo>
                  <a:pt x="3655" y="3635"/>
                </a:lnTo>
                <a:lnTo>
                  <a:pt x="3633" y="3636"/>
                </a:lnTo>
                <a:lnTo>
                  <a:pt x="3611" y="3639"/>
                </a:lnTo>
                <a:lnTo>
                  <a:pt x="3590" y="3642"/>
                </a:lnTo>
                <a:lnTo>
                  <a:pt x="3569" y="3646"/>
                </a:lnTo>
                <a:lnTo>
                  <a:pt x="3549" y="3650"/>
                </a:lnTo>
                <a:lnTo>
                  <a:pt x="3529" y="3655"/>
                </a:lnTo>
                <a:lnTo>
                  <a:pt x="3510" y="3661"/>
                </a:lnTo>
                <a:lnTo>
                  <a:pt x="3491" y="3667"/>
                </a:lnTo>
                <a:lnTo>
                  <a:pt x="3474" y="3675"/>
                </a:lnTo>
                <a:lnTo>
                  <a:pt x="3456" y="3683"/>
                </a:lnTo>
                <a:lnTo>
                  <a:pt x="3440" y="3691"/>
                </a:lnTo>
                <a:lnTo>
                  <a:pt x="3424" y="3700"/>
                </a:lnTo>
                <a:lnTo>
                  <a:pt x="3408" y="3710"/>
                </a:lnTo>
                <a:lnTo>
                  <a:pt x="3393" y="3721"/>
                </a:lnTo>
                <a:lnTo>
                  <a:pt x="3379" y="3733"/>
                </a:lnTo>
                <a:lnTo>
                  <a:pt x="3366" y="3745"/>
                </a:lnTo>
                <a:lnTo>
                  <a:pt x="3353" y="3758"/>
                </a:lnTo>
                <a:lnTo>
                  <a:pt x="3341" y="3772"/>
                </a:lnTo>
                <a:lnTo>
                  <a:pt x="3328" y="3788"/>
                </a:lnTo>
                <a:lnTo>
                  <a:pt x="3318" y="3803"/>
                </a:lnTo>
                <a:lnTo>
                  <a:pt x="3308" y="3819"/>
                </a:lnTo>
                <a:lnTo>
                  <a:pt x="3298" y="3837"/>
                </a:lnTo>
                <a:lnTo>
                  <a:pt x="3289" y="3854"/>
                </a:lnTo>
                <a:lnTo>
                  <a:pt x="3282" y="3874"/>
                </a:lnTo>
                <a:lnTo>
                  <a:pt x="3274" y="3894"/>
                </a:lnTo>
                <a:lnTo>
                  <a:pt x="3267" y="3914"/>
                </a:lnTo>
                <a:lnTo>
                  <a:pt x="3262" y="3936"/>
                </a:lnTo>
                <a:lnTo>
                  <a:pt x="3256" y="3959"/>
                </a:lnTo>
                <a:lnTo>
                  <a:pt x="3252" y="3982"/>
                </a:lnTo>
                <a:lnTo>
                  <a:pt x="3249" y="4007"/>
                </a:lnTo>
                <a:lnTo>
                  <a:pt x="3247" y="4032"/>
                </a:lnTo>
                <a:lnTo>
                  <a:pt x="3244" y="4058"/>
                </a:lnTo>
                <a:lnTo>
                  <a:pt x="3247" y="4084"/>
                </a:lnTo>
                <a:lnTo>
                  <a:pt x="3250" y="4109"/>
                </a:lnTo>
                <a:lnTo>
                  <a:pt x="3254" y="4132"/>
                </a:lnTo>
                <a:lnTo>
                  <a:pt x="3259" y="4155"/>
                </a:lnTo>
                <a:lnTo>
                  <a:pt x="3264" y="4176"/>
                </a:lnTo>
                <a:lnTo>
                  <a:pt x="3271" y="4197"/>
                </a:lnTo>
                <a:lnTo>
                  <a:pt x="3277" y="4217"/>
                </a:lnTo>
                <a:lnTo>
                  <a:pt x="3285" y="4237"/>
                </a:lnTo>
                <a:lnTo>
                  <a:pt x="3294" y="4255"/>
                </a:lnTo>
                <a:lnTo>
                  <a:pt x="3303" y="4271"/>
                </a:lnTo>
                <a:lnTo>
                  <a:pt x="3313" y="4289"/>
                </a:lnTo>
                <a:lnTo>
                  <a:pt x="3323" y="4304"/>
                </a:lnTo>
                <a:lnTo>
                  <a:pt x="3335" y="4320"/>
                </a:lnTo>
                <a:lnTo>
                  <a:pt x="3347" y="4334"/>
                </a:lnTo>
                <a:lnTo>
                  <a:pt x="3359" y="4347"/>
                </a:lnTo>
                <a:lnTo>
                  <a:pt x="3372" y="4359"/>
                </a:lnTo>
                <a:lnTo>
                  <a:pt x="3386" y="4371"/>
                </a:lnTo>
                <a:lnTo>
                  <a:pt x="3401" y="4383"/>
                </a:lnTo>
                <a:lnTo>
                  <a:pt x="3416" y="4393"/>
                </a:lnTo>
                <a:lnTo>
                  <a:pt x="3431" y="4403"/>
                </a:lnTo>
                <a:lnTo>
                  <a:pt x="3448" y="4412"/>
                </a:lnTo>
                <a:lnTo>
                  <a:pt x="3464" y="4420"/>
                </a:lnTo>
                <a:lnTo>
                  <a:pt x="3481" y="4429"/>
                </a:lnTo>
                <a:lnTo>
                  <a:pt x="3499" y="4435"/>
                </a:lnTo>
                <a:lnTo>
                  <a:pt x="3517" y="4443"/>
                </a:lnTo>
                <a:lnTo>
                  <a:pt x="3536" y="4448"/>
                </a:lnTo>
                <a:lnTo>
                  <a:pt x="3574" y="4459"/>
                </a:lnTo>
                <a:lnTo>
                  <a:pt x="3615" y="4468"/>
                </a:lnTo>
                <a:lnTo>
                  <a:pt x="3657" y="4475"/>
                </a:lnTo>
                <a:lnTo>
                  <a:pt x="3678" y="4472"/>
                </a:lnTo>
                <a:lnTo>
                  <a:pt x="3700" y="4470"/>
                </a:lnTo>
                <a:lnTo>
                  <a:pt x="3721" y="4466"/>
                </a:lnTo>
                <a:lnTo>
                  <a:pt x="3741" y="4462"/>
                </a:lnTo>
                <a:lnTo>
                  <a:pt x="3762" y="4456"/>
                </a:lnTo>
                <a:lnTo>
                  <a:pt x="3783" y="4451"/>
                </a:lnTo>
                <a:lnTo>
                  <a:pt x="3804" y="4443"/>
                </a:lnTo>
                <a:lnTo>
                  <a:pt x="3823" y="4435"/>
                </a:lnTo>
                <a:lnTo>
                  <a:pt x="3843" y="4427"/>
                </a:lnTo>
                <a:lnTo>
                  <a:pt x="3863" y="4418"/>
                </a:lnTo>
                <a:lnTo>
                  <a:pt x="3881" y="4407"/>
                </a:lnTo>
                <a:lnTo>
                  <a:pt x="3900" y="4396"/>
                </a:lnTo>
                <a:lnTo>
                  <a:pt x="3917" y="4384"/>
                </a:lnTo>
                <a:lnTo>
                  <a:pt x="3935" y="4372"/>
                </a:lnTo>
                <a:lnTo>
                  <a:pt x="3951" y="4358"/>
                </a:lnTo>
                <a:lnTo>
                  <a:pt x="3967" y="4344"/>
                </a:lnTo>
                <a:lnTo>
                  <a:pt x="3985" y="4358"/>
                </a:lnTo>
                <a:lnTo>
                  <a:pt x="4002" y="4372"/>
                </a:lnTo>
                <a:lnTo>
                  <a:pt x="4021" y="4384"/>
                </a:lnTo>
                <a:lnTo>
                  <a:pt x="4040" y="4396"/>
                </a:lnTo>
                <a:lnTo>
                  <a:pt x="4058" y="4408"/>
                </a:lnTo>
                <a:lnTo>
                  <a:pt x="4078" y="4418"/>
                </a:lnTo>
                <a:lnTo>
                  <a:pt x="4096" y="4428"/>
                </a:lnTo>
                <a:lnTo>
                  <a:pt x="4116" y="4436"/>
                </a:lnTo>
                <a:lnTo>
                  <a:pt x="4137" y="4444"/>
                </a:lnTo>
                <a:lnTo>
                  <a:pt x="4156" y="4452"/>
                </a:lnTo>
                <a:lnTo>
                  <a:pt x="4177" y="4457"/>
                </a:lnTo>
                <a:lnTo>
                  <a:pt x="4199" y="4463"/>
                </a:lnTo>
                <a:lnTo>
                  <a:pt x="4221" y="4468"/>
                </a:lnTo>
                <a:lnTo>
                  <a:pt x="4243" y="4471"/>
                </a:lnTo>
                <a:lnTo>
                  <a:pt x="4266" y="4475"/>
                </a:lnTo>
                <a:lnTo>
                  <a:pt x="4289" y="4477"/>
                </a:lnTo>
                <a:lnTo>
                  <a:pt x="4310" y="4476"/>
                </a:lnTo>
                <a:lnTo>
                  <a:pt x="4332" y="4475"/>
                </a:lnTo>
                <a:lnTo>
                  <a:pt x="4353" y="4474"/>
                </a:lnTo>
                <a:lnTo>
                  <a:pt x="4374" y="4470"/>
                </a:lnTo>
                <a:lnTo>
                  <a:pt x="4393" y="4467"/>
                </a:lnTo>
                <a:lnTo>
                  <a:pt x="4412" y="4463"/>
                </a:lnTo>
                <a:lnTo>
                  <a:pt x="4431" y="4458"/>
                </a:lnTo>
                <a:lnTo>
                  <a:pt x="4448" y="4452"/>
                </a:lnTo>
                <a:lnTo>
                  <a:pt x="4466" y="4445"/>
                </a:lnTo>
                <a:lnTo>
                  <a:pt x="4482" y="4438"/>
                </a:lnTo>
                <a:lnTo>
                  <a:pt x="4498" y="4428"/>
                </a:lnTo>
                <a:lnTo>
                  <a:pt x="4514" y="4418"/>
                </a:lnTo>
                <a:lnTo>
                  <a:pt x="4528" y="4408"/>
                </a:lnTo>
                <a:lnTo>
                  <a:pt x="4542" y="4396"/>
                </a:lnTo>
                <a:lnTo>
                  <a:pt x="4555" y="4383"/>
                </a:lnTo>
                <a:lnTo>
                  <a:pt x="4568" y="4369"/>
                </a:lnTo>
                <a:lnTo>
                  <a:pt x="4579" y="4382"/>
                </a:lnTo>
                <a:lnTo>
                  <a:pt x="4591" y="4394"/>
                </a:lnTo>
                <a:lnTo>
                  <a:pt x="4604" y="4405"/>
                </a:lnTo>
                <a:lnTo>
                  <a:pt x="4618" y="4415"/>
                </a:lnTo>
                <a:lnTo>
                  <a:pt x="4634" y="4423"/>
                </a:lnTo>
                <a:lnTo>
                  <a:pt x="4649" y="4432"/>
                </a:lnTo>
                <a:lnTo>
                  <a:pt x="4665" y="4440"/>
                </a:lnTo>
                <a:lnTo>
                  <a:pt x="4683" y="4447"/>
                </a:lnTo>
                <a:lnTo>
                  <a:pt x="4702" y="4453"/>
                </a:lnTo>
                <a:lnTo>
                  <a:pt x="4720" y="4458"/>
                </a:lnTo>
                <a:lnTo>
                  <a:pt x="4741" y="4463"/>
                </a:lnTo>
                <a:lnTo>
                  <a:pt x="4762" y="4467"/>
                </a:lnTo>
                <a:lnTo>
                  <a:pt x="4783" y="4469"/>
                </a:lnTo>
                <a:lnTo>
                  <a:pt x="4806" y="4471"/>
                </a:lnTo>
                <a:lnTo>
                  <a:pt x="4830" y="4472"/>
                </a:lnTo>
                <a:lnTo>
                  <a:pt x="4854" y="4472"/>
                </a:lnTo>
                <a:lnTo>
                  <a:pt x="4880" y="4472"/>
                </a:lnTo>
                <a:lnTo>
                  <a:pt x="4904" y="4470"/>
                </a:lnTo>
                <a:lnTo>
                  <a:pt x="4928" y="4468"/>
                </a:lnTo>
                <a:lnTo>
                  <a:pt x="4951" y="4465"/>
                </a:lnTo>
                <a:lnTo>
                  <a:pt x="4972" y="4460"/>
                </a:lnTo>
                <a:lnTo>
                  <a:pt x="4994" y="4455"/>
                </a:lnTo>
                <a:lnTo>
                  <a:pt x="5014" y="4450"/>
                </a:lnTo>
                <a:lnTo>
                  <a:pt x="5034" y="4443"/>
                </a:lnTo>
                <a:lnTo>
                  <a:pt x="5052" y="4436"/>
                </a:lnTo>
                <a:lnTo>
                  <a:pt x="5071" y="4429"/>
                </a:lnTo>
                <a:lnTo>
                  <a:pt x="5087" y="4420"/>
                </a:lnTo>
                <a:lnTo>
                  <a:pt x="5103" y="4411"/>
                </a:lnTo>
                <a:lnTo>
                  <a:pt x="5118" y="4401"/>
                </a:lnTo>
                <a:lnTo>
                  <a:pt x="5132" y="4392"/>
                </a:lnTo>
                <a:lnTo>
                  <a:pt x="5145" y="4381"/>
                </a:lnTo>
                <a:lnTo>
                  <a:pt x="5156" y="4370"/>
                </a:lnTo>
                <a:lnTo>
                  <a:pt x="5170" y="4384"/>
                </a:lnTo>
                <a:lnTo>
                  <a:pt x="5185" y="4396"/>
                </a:lnTo>
                <a:lnTo>
                  <a:pt x="5201" y="4408"/>
                </a:lnTo>
                <a:lnTo>
                  <a:pt x="5216" y="4419"/>
                </a:lnTo>
                <a:lnTo>
                  <a:pt x="5232" y="4429"/>
                </a:lnTo>
                <a:lnTo>
                  <a:pt x="5250" y="4438"/>
                </a:lnTo>
                <a:lnTo>
                  <a:pt x="5267" y="4445"/>
                </a:lnTo>
                <a:lnTo>
                  <a:pt x="5285" y="4453"/>
                </a:lnTo>
                <a:lnTo>
                  <a:pt x="5303" y="4459"/>
                </a:lnTo>
                <a:lnTo>
                  <a:pt x="5322" y="4465"/>
                </a:lnTo>
                <a:lnTo>
                  <a:pt x="5342" y="4470"/>
                </a:lnTo>
                <a:lnTo>
                  <a:pt x="5361" y="4474"/>
                </a:lnTo>
                <a:lnTo>
                  <a:pt x="5381" y="4477"/>
                </a:lnTo>
                <a:lnTo>
                  <a:pt x="5402" y="4480"/>
                </a:lnTo>
                <a:lnTo>
                  <a:pt x="5422" y="4481"/>
                </a:lnTo>
                <a:lnTo>
                  <a:pt x="5444" y="4482"/>
                </a:lnTo>
                <a:lnTo>
                  <a:pt x="5485" y="4476"/>
                </a:lnTo>
                <a:lnTo>
                  <a:pt x="5524" y="4467"/>
                </a:lnTo>
                <a:lnTo>
                  <a:pt x="5561" y="4455"/>
                </a:lnTo>
                <a:lnTo>
                  <a:pt x="5596" y="4442"/>
                </a:lnTo>
                <a:lnTo>
                  <a:pt x="5630" y="4428"/>
                </a:lnTo>
                <a:lnTo>
                  <a:pt x="5662" y="4411"/>
                </a:lnTo>
                <a:lnTo>
                  <a:pt x="5691" y="4394"/>
                </a:lnTo>
                <a:lnTo>
                  <a:pt x="5718" y="4375"/>
                </a:lnTo>
                <a:lnTo>
                  <a:pt x="5737" y="4392"/>
                </a:lnTo>
                <a:lnTo>
                  <a:pt x="5756" y="4406"/>
                </a:lnTo>
                <a:lnTo>
                  <a:pt x="5774" y="4419"/>
                </a:lnTo>
                <a:lnTo>
                  <a:pt x="5793" y="4430"/>
                </a:lnTo>
                <a:lnTo>
                  <a:pt x="5812" y="4441"/>
                </a:lnTo>
                <a:lnTo>
                  <a:pt x="5832" y="4450"/>
                </a:lnTo>
                <a:lnTo>
                  <a:pt x="5853" y="4457"/>
                </a:lnTo>
                <a:lnTo>
                  <a:pt x="5874" y="4464"/>
                </a:lnTo>
                <a:lnTo>
                  <a:pt x="5894" y="4469"/>
                </a:lnTo>
                <a:lnTo>
                  <a:pt x="5915" y="4474"/>
                </a:lnTo>
                <a:lnTo>
                  <a:pt x="5937" y="4477"/>
                </a:lnTo>
                <a:lnTo>
                  <a:pt x="5959" y="4479"/>
                </a:lnTo>
                <a:lnTo>
                  <a:pt x="5982" y="4480"/>
                </a:lnTo>
                <a:lnTo>
                  <a:pt x="6004" y="4480"/>
                </a:lnTo>
                <a:lnTo>
                  <a:pt x="6026" y="4480"/>
                </a:lnTo>
                <a:lnTo>
                  <a:pt x="6049" y="4478"/>
                </a:lnTo>
                <a:lnTo>
                  <a:pt x="6075" y="4472"/>
                </a:lnTo>
                <a:lnTo>
                  <a:pt x="6099" y="4466"/>
                </a:lnTo>
                <a:lnTo>
                  <a:pt x="6121" y="4459"/>
                </a:lnTo>
                <a:lnTo>
                  <a:pt x="6143" y="4452"/>
                </a:lnTo>
                <a:lnTo>
                  <a:pt x="6164" y="4444"/>
                </a:lnTo>
                <a:lnTo>
                  <a:pt x="6184" y="4435"/>
                </a:lnTo>
                <a:lnTo>
                  <a:pt x="6203" y="4425"/>
                </a:lnTo>
                <a:lnTo>
                  <a:pt x="6222" y="4416"/>
                </a:lnTo>
                <a:lnTo>
                  <a:pt x="6239" y="4406"/>
                </a:lnTo>
                <a:lnTo>
                  <a:pt x="6256" y="4394"/>
                </a:lnTo>
                <a:lnTo>
                  <a:pt x="6272" y="4383"/>
                </a:lnTo>
                <a:lnTo>
                  <a:pt x="6288" y="4371"/>
                </a:lnTo>
                <a:lnTo>
                  <a:pt x="6302" y="4358"/>
                </a:lnTo>
                <a:lnTo>
                  <a:pt x="6315" y="4345"/>
                </a:lnTo>
                <a:lnTo>
                  <a:pt x="6327" y="4330"/>
                </a:lnTo>
                <a:lnTo>
                  <a:pt x="6339" y="4316"/>
                </a:lnTo>
                <a:lnTo>
                  <a:pt x="6350" y="4302"/>
                </a:lnTo>
                <a:lnTo>
                  <a:pt x="6360" y="4286"/>
                </a:lnTo>
                <a:lnTo>
                  <a:pt x="6369" y="4270"/>
                </a:lnTo>
                <a:lnTo>
                  <a:pt x="6377" y="4254"/>
                </a:lnTo>
                <a:lnTo>
                  <a:pt x="6385" y="4237"/>
                </a:lnTo>
                <a:lnTo>
                  <a:pt x="6391" y="4219"/>
                </a:lnTo>
                <a:lnTo>
                  <a:pt x="6398" y="4200"/>
                </a:lnTo>
                <a:lnTo>
                  <a:pt x="6403" y="4182"/>
                </a:lnTo>
                <a:lnTo>
                  <a:pt x="6408" y="4162"/>
                </a:lnTo>
                <a:lnTo>
                  <a:pt x="6411" y="4143"/>
                </a:lnTo>
                <a:lnTo>
                  <a:pt x="6413" y="4123"/>
                </a:lnTo>
                <a:lnTo>
                  <a:pt x="6415" y="4102"/>
                </a:lnTo>
                <a:lnTo>
                  <a:pt x="6416" y="4080"/>
                </a:lnTo>
                <a:lnTo>
                  <a:pt x="6417" y="4058"/>
                </a:lnTo>
                <a:lnTo>
                  <a:pt x="6417" y="4037"/>
                </a:lnTo>
                <a:lnTo>
                  <a:pt x="6416" y="4014"/>
                </a:lnTo>
                <a:lnTo>
                  <a:pt x="6412" y="3990"/>
                </a:lnTo>
                <a:lnTo>
                  <a:pt x="6408" y="3966"/>
                </a:lnTo>
                <a:lnTo>
                  <a:pt x="6402" y="3943"/>
                </a:lnTo>
                <a:lnTo>
                  <a:pt x="6397" y="3922"/>
                </a:lnTo>
                <a:lnTo>
                  <a:pt x="6390" y="3901"/>
                </a:lnTo>
                <a:lnTo>
                  <a:pt x="6383" y="3880"/>
                </a:lnTo>
                <a:lnTo>
                  <a:pt x="6375" y="3862"/>
                </a:lnTo>
                <a:lnTo>
                  <a:pt x="6367" y="3843"/>
                </a:lnTo>
                <a:lnTo>
                  <a:pt x="6359" y="3827"/>
                </a:lnTo>
                <a:lnTo>
                  <a:pt x="6349" y="3810"/>
                </a:lnTo>
                <a:lnTo>
                  <a:pt x="6339" y="3794"/>
                </a:lnTo>
                <a:lnTo>
                  <a:pt x="6329" y="3780"/>
                </a:lnTo>
                <a:lnTo>
                  <a:pt x="6318" y="3766"/>
                </a:lnTo>
                <a:lnTo>
                  <a:pt x="6307" y="3753"/>
                </a:lnTo>
                <a:lnTo>
                  <a:pt x="6295" y="3739"/>
                </a:lnTo>
                <a:lnTo>
                  <a:pt x="6282" y="3729"/>
                </a:lnTo>
                <a:lnTo>
                  <a:pt x="6270" y="3717"/>
                </a:lnTo>
                <a:lnTo>
                  <a:pt x="6256" y="3707"/>
                </a:lnTo>
                <a:lnTo>
                  <a:pt x="6243" y="3697"/>
                </a:lnTo>
                <a:lnTo>
                  <a:pt x="6229" y="3688"/>
                </a:lnTo>
                <a:lnTo>
                  <a:pt x="6213" y="3680"/>
                </a:lnTo>
                <a:lnTo>
                  <a:pt x="6198" y="3673"/>
                </a:lnTo>
                <a:lnTo>
                  <a:pt x="6183" y="3666"/>
                </a:lnTo>
                <a:lnTo>
                  <a:pt x="6166" y="3660"/>
                </a:lnTo>
                <a:lnTo>
                  <a:pt x="6150" y="3655"/>
                </a:lnTo>
                <a:lnTo>
                  <a:pt x="6134" y="3650"/>
                </a:lnTo>
                <a:lnTo>
                  <a:pt x="6116" y="3646"/>
                </a:lnTo>
                <a:lnTo>
                  <a:pt x="6097" y="3642"/>
                </a:lnTo>
                <a:lnTo>
                  <a:pt x="6061" y="3637"/>
                </a:lnTo>
                <a:lnTo>
                  <a:pt x="6023" y="3635"/>
                </a:lnTo>
                <a:lnTo>
                  <a:pt x="6001" y="3632"/>
                </a:lnTo>
                <a:lnTo>
                  <a:pt x="5979" y="3631"/>
                </a:lnTo>
                <a:lnTo>
                  <a:pt x="5959" y="3632"/>
                </a:lnTo>
                <a:lnTo>
                  <a:pt x="5938" y="3635"/>
                </a:lnTo>
                <a:lnTo>
                  <a:pt x="5917" y="3638"/>
                </a:lnTo>
                <a:lnTo>
                  <a:pt x="5896" y="3643"/>
                </a:lnTo>
                <a:lnTo>
                  <a:pt x="5877" y="3649"/>
                </a:lnTo>
                <a:lnTo>
                  <a:pt x="5857" y="3655"/>
                </a:lnTo>
                <a:lnTo>
                  <a:pt x="5837" y="3664"/>
                </a:lnTo>
                <a:lnTo>
                  <a:pt x="5818" y="3673"/>
                </a:lnTo>
                <a:lnTo>
                  <a:pt x="5798" y="3684"/>
                </a:lnTo>
                <a:lnTo>
                  <a:pt x="5780" y="3695"/>
                </a:lnTo>
                <a:lnTo>
                  <a:pt x="5760" y="3707"/>
                </a:lnTo>
                <a:lnTo>
                  <a:pt x="5741" y="3720"/>
                </a:lnTo>
                <a:lnTo>
                  <a:pt x="5723" y="3734"/>
                </a:lnTo>
                <a:lnTo>
                  <a:pt x="5705" y="3749"/>
                </a:lnTo>
                <a:lnTo>
                  <a:pt x="5690" y="3734"/>
                </a:lnTo>
                <a:lnTo>
                  <a:pt x="5675" y="3720"/>
                </a:lnTo>
                <a:lnTo>
                  <a:pt x="5658" y="3707"/>
                </a:lnTo>
                <a:lnTo>
                  <a:pt x="5642" y="3695"/>
                </a:lnTo>
                <a:lnTo>
                  <a:pt x="5626" y="3685"/>
                </a:lnTo>
                <a:lnTo>
                  <a:pt x="5608" y="3675"/>
                </a:lnTo>
                <a:lnTo>
                  <a:pt x="5591" y="3667"/>
                </a:lnTo>
                <a:lnTo>
                  <a:pt x="5572" y="3660"/>
                </a:lnTo>
                <a:lnTo>
                  <a:pt x="5553" y="3654"/>
                </a:lnTo>
                <a:lnTo>
                  <a:pt x="5534" y="3650"/>
                </a:lnTo>
                <a:lnTo>
                  <a:pt x="5514" y="3647"/>
                </a:lnTo>
                <a:lnTo>
                  <a:pt x="5493" y="3643"/>
                </a:lnTo>
                <a:lnTo>
                  <a:pt x="5473" y="3642"/>
                </a:lnTo>
                <a:lnTo>
                  <a:pt x="5452" y="3642"/>
                </a:lnTo>
                <a:lnTo>
                  <a:pt x="5430" y="3643"/>
                </a:lnTo>
                <a:lnTo>
                  <a:pt x="5408" y="3647"/>
                </a:lnTo>
                <a:lnTo>
                  <a:pt x="5390" y="3643"/>
                </a:lnTo>
                <a:lnTo>
                  <a:pt x="5372" y="3641"/>
                </a:lnTo>
                <a:lnTo>
                  <a:pt x="5355" y="3641"/>
                </a:lnTo>
                <a:lnTo>
                  <a:pt x="5337" y="3642"/>
                </a:lnTo>
                <a:lnTo>
                  <a:pt x="5320" y="3644"/>
                </a:lnTo>
                <a:lnTo>
                  <a:pt x="5302" y="3648"/>
                </a:lnTo>
                <a:lnTo>
                  <a:pt x="5285" y="3652"/>
                </a:lnTo>
                <a:lnTo>
                  <a:pt x="5268" y="3658"/>
                </a:lnTo>
                <a:lnTo>
                  <a:pt x="5251" y="3665"/>
                </a:lnTo>
                <a:lnTo>
                  <a:pt x="5233" y="3673"/>
                </a:lnTo>
                <a:lnTo>
                  <a:pt x="5217" y="3683"/>
                </a:lnTo>
                <a:lnTo>
                  <a:pt x="5200" y="3693"/>
                </a:lnTo>
                <a:lnTo>
                  <a:pt x="5183" y="3703"/>
                </a:lnTo>
                <a:lnTo>
                  <a:pt x="5166" y="3717"/>
                </a:lnTo>
                <a:lnTo>
                  <a:pt x="5149" y="3730"/>
                </a:lnTo>
                <a:lnTo>
                  <a:pt x="5133" y="3744"/>
                </a:lnTo>
                <a:lnTo>
                  <a:pt x="5121" y="3732"/>
                </a:lnTo>
                <a:lnTo>
                  <a:pt x="5109" y="3721"/>
                </a:lnTo>
                <a:lnTo>
                  <a:pt x="5097" y="3711"/>
                </a:lnTo>
                <a:lnTo>
                  <a:pt x="5083" y="3701"/>
                </a:lnTo>
                <a:lnTo>
                  <a:pt x="5070" y="3693"/>
                </a:lnTo>
                <a:lnTo>
                  <a:pt x="5054" y="3684"/>
                </a:lnTo>
                <a:lnTo>
                  <a:pt x="5039" y="3677"/>
                </a:lnTo>
                <a:lnTo>
                  <a:pt x="5023" y="3670"/>
                </a:lnTo>
                <a:lnTo>
                  <a:pt x="5006" y="3664"/>
                </a:lnTo>
                <a:lnTo>
                  <a:pt x="4989" y="3659"/>
                </a:lnTo>
                <a:lnTo>
                  <a:pt x="4971" y="3654"/>
                </a:lnTo>
                <a:lnTo>
                  <a:pt x="4953" y="3650"/>
                </a:lnTo>
                <a:lnTo>
                  <a:pt x="4934" y="3647"/>
                </a:lnTo>
                <a:lnTo>
                  <a:pt x="4915" y="3643"/>
                </a:lnTo>
                <a:lnTo>
                  <a:pt x="4894" y="3641"/>
                </a:lnTo>
                <a:lnTo>
                  <a:pt x="4873" y="3640"/>
                </a:lnTo>
                <a:lnTo>
                  <a:pt x="4856" y="3639"/>
                </a:lnTo>
                <a:lnTo>
                  <a:pt x="4838" y="3640"/>
                </a:lnTo>
                <a:lnTo>
                  <a:pt x="4819" y="3641"/>
                </a:lnTo>
                <a:lnTo>
                  <a:pt x="4802" y="3643"/>
                </a:lnTo>
                <a:lnTo>
                  <a:pt x="4783" y="3646"/>
                </a:lnTo>
                <a:lnTo>
                  <a:pt x="4765" y="3650"/>
                </a:lnTo>
                <a:lnTo>
                  <a:pt x="4746" y="3654"/>
                </a:lnTo>
                <a:lnTo>
                  <a:pt x="4728" y="3660"/>
                </a:lnTo>
                <a:lnTo>
                  <a:pt x="4710" y="3666"/>
                </a:lnTo>
                <a:lnTo>
                  <a:pt x="4692" y="3674"/>
                </a:lnTo>
                <a:lnTo>
                  <a:pt x="4674" y="3683"/>
                </a:lnTo>
                <a:lnTo>
                  <a:pt x="4657" y="3691"/>
                </a:lnTo>
                <a:lnTo>
                  <a:pt x="4640" y="3702"/>
                </a:lnTo>
                <a:lnTo>
                  <a:pt x="4623" y="3714"/>
                </a:lnTo>
                <a:lnTo>
                  <a:pt x="4608" y="3727"/>
                </a:lnTo>
                <a:lnTo>
                  <a:pt x="4592" y="3741"/>
                </a:lnTo>
                <a:lnTo>
                  <a:pt x="4588" y="3744"/>
                </a:lnTo>
                <a:lnTo>
                  <a:pt x="4585" y="3746"/>
                </a:lnTo>
                <a:lnTo>
                  <a:pt x="4581" y="3747"/>
                </a:lnTo>
                <a:lnTo>
                  <a:pt x="4578" y="3747"/>
                </a:lnTo>
                <a:lnTo>
                  <a:pt x="4572" y="3746"/>
                </a:lnTo>
                <a:lnTo>
                  <a:pt x="4565" y="3744"/>
                </a:lnTo>
                <a:lnTo>
                  <a:pt x="4550" y="3727"/>
                </a:lnTo>
                <a:lnTo>
                  <a:pt x="4533" y="3713"/>
                </a:lnTo>
                <a:lnTo>
                  <a:pt x="4517" y="3700"/>
                </a:lnTo>
                <a:lnTo>
                  <a:pt x="4499" y="3688"/>
                </a:lnTo>
                <a:lnTo>
                  <a:pt x="4482" y="3677"/>
                </a:lnTo>
                <a:lnTo>
                  <a:pt x="4463" y="3668"/>
                </a:lnTo>
                <a:lnTo>
                  <a:pt x="4445" y="3660"/>
                </a:lnTo>
                <a:lnTo>
                  <a:pt x="4425" y="3653"/>
                </a:lnTo>
                <a:lnTo>
                  <a:pt x="4405" y="3648"/>
                </a:lnTo>
                <a:lnTo>
                  <a:pt x="4386" y="3642"/>
                </a:lnTo>
                <a:lnTo>
                  <a:pt x="4365" y="3639"/>
                </a:lnTo>
                <a:lnTo>
                  <a:pt x="4344" y="3636"/>
                </a:lnTo>
                <a:lnTo>
                  <a:pt x="4322" y="3634"/>
                </a:lnTo>
                <a:lnTo>
                  <a:pt x="4302" y="3632"/>
                </a:lnTo>
                <a:lnTo>
                  <a:pt x="4257" y="3631"/>
                </a:lnTo>
                <a:lnTo>
                  <a:pt x="4235" y="3631"/>
                </a:lnTo>
                <a:lnTo>
                  <a:pt x="4214" y="3634"/>
                </a:lnTo>
                <a:lnTo>
                  <a:pt x="4195" y="3636"/>
                </a:lnTo>
                <a:lnTo>
                  <a:pt x="4175" y="3640"/>
                </a:lnTo>
                <a:lnTo>
                  <a:pt x="4155" y="3644"/>
                </a:lnTo>
                <a:lnTo>
                  <a:pt x="4137" y="3651"/>
                </a:lnTo>
                <a:lnTo>
                  <a:pt x="4118" y="3659"/>
                </a:lnTo>
                <a:lnTo>
                  <a:pt x="4101" y="3666"/>
                </a:lnTo>
                <a:lnTo>
                  <a:pt x="4084" y="3676"/>
                </a:lnTo>
                <a:lnTo>
                  <a:pt x="4067" y="3686"/>
                </a:lnTo>
                <a:lnTo>
                  <a:pt x="4052" y="3698"/>
                </a:lnTo>
                <a:lnTo>
                  <a:pt x="4035" y="3710"/>
                </a:lnTo>
                <a:lnTo>
                  <a:pt x="4020" y="3723"/>
                </a:lnTo>
                <a:lnTo>
                  <a:pt x="4006" y="3737"/>
                </a:lnTo>
                <a:lnTo>
                  <a:pt x="3992" y="3753"/>
                </a:lnTo>
                <a:lnTo>
                  <a:pt x="3977" y="3768"/>
                </a:lnTo>
                <a:lnTo>
                  <a:pt x="3960" y="3749"/>
                </a:lnTo>
                <a:lnTo>
                  <a:pt x="3941" y="3732"/>
                </a:lnTo>
                <a:lnTo>
                  <a:pt x="3922" y="3715"/>
                </a:lnTo>
                <a:lnTo>
                  <a:pt x="3903" y="3700"/>
                </a:lnTo>
                <a:lnTo>
                  <a:pt x="3883" y="3687"/>
                </a:lnTo>
                <a:lnTo>
                  <a:pt x="3864" y="3675"/>
                </a:lnTo>
                <a:lnTo>
                  <a:pt x="3844" y="3665"/>
                </a:lnTo>
                <a:lnTo>
                  <a:pt x="3824" y="3655"/>
                </a:lnTo>
                <a:lnTo>
                  <a:pt x="3804" y="3648"/>
                </a:lnTo>
                <a:lnTo>
                  <a:pt x="3784" y="3642"/>
                </a:lnTo>
                <a:lnTo>
                  <a:pt x="3763" y="3637"/>
                </a:lnTo>
                <a:lnTo>
                  <a:pt x="3741" y="3634"/>
                </a:lnTo>
                <a:lnTo>
                  <a:pt x="3721" y="3631"/>
                </a:lnTo>
                <a:lnTo>
                  <a:pt x="3699" y="3631"/>
                </a:lnTo>
                <a:lnTo>
                  <a:pt x="3677" y="3632"/>
                </a:lnTo>
                <a:lnTo>
                  <a:pt x="3655" y="3635"/>
                </a:lnTo>
                <a:close/>
                <a:moveTo>
                  <a:pt x="3992" y="2704"/>
                </a:moveTo>
                <a:lnTo>
                  <a:pt x="3992" y="2704"/>
                </a:lnTo>
                <a:lnTo>
                  <a:pt x="3949" y="2709"/>
                </a:lnTo>
                <a:lnTo>
                  <a:pt x="3907" y="2716"/>
                </a:lnTo>
                <a:lnTo>
                  <a:pt x="3868" y="2724"/>
                </a:lnTo>
                <a:lnTo>
                  <a:pt x="3830" y="2732"/>
                </a:lnTo>
                <a:lnTo>
                  <a:pt x="3793" y="2742"/>
                </a:lnTo>
                <a:lnTo>
                  <a:pt x="3758" y="2753"/>
                </a:lnTo>
                <a:lnTo>
                  <a:pt x="3724" y="2765"/>
                </a:lnTo>
                <a:lnTo>
                  <a:pt x="3691" y="2778"/>
                </a:lnTo>
                <a:lnTo>
                  <a:pt x="3659" y="2792"/>
                </a:lnTo>
                <a:lnTo>
                  <a:pt x="3630" y="2809"/>
                </a:lnTo>
                <a:lnTo>
                  <a:pt x="3602" y="2825"/>
                </a:lnTo>
                <a:lnTo>
                  <a:pt x="3574" y="2843"/>
                </a:lnTo>
                <a:lnTo>
                  <a:pt x="3549" y="2862"/>
                </a:lnTo>
                <a:lnTo>
                  <a:pt x="3525" y="2882"/>
                </a:lnTo>
                <a:lnTo>
                  <a:pt x="3502" y="2904"/>
                </a:lnTo>
                <a:lnTo>
                  <a:pt x="3480" y="2926"/>
                </a:lnTo>
                <a:lnTo>
                  <a:pt x="3461" y="2950"/>
                </a:lnTo>
                <a:lnTo>
                  <a:pt x="3441" y="2975"/>
                </a:lnTo>
                <a:lnTo>
                  <a:pt x="3425" y="3000"/>
                </a:lnTo>
                <a:lnTo>
                  <a:pt x="3408" y="3027"/>
                </a:lnTo>
                <a:lnTo>
                  <a:pt x="3394" y="3056"/>
                </a:lnTo>
                <a:lnTo>
                  <a:pt x="3381" y="3085"/>
                </a:lnTo>
                <a:lnTo>
                  <a:pt x="3369" y="3116"/>
                </a:lnTo>
                <a:lnTo>
                  <a:pt x="3359" y="3147"/>
                </a:lnTo>
                <a:lnTo>
                  <a:pt x="3350" y="3180"/>
                </a:lnTo>
                <a:lnTo>
                  <a:pt x="3343" y="3214"/>
                </a:lnTo>
                <a:lnTo>
                  <a:pt x="3336" y="3250"/>
                </a:lnTo>
                <a:lnTo>
                  <a:pt x="3332" y="3286"/>
                </a:lnTo>
                <a:lnTo>
                  <a:pt x="3328" y="3323"/>
                </a:lnTo>
                <a:lnTo>
                  <a:pt x="3326" y="3363"/>
                </a:lnTo>
                <a:lnTo>
                  <a:pt x="3325" y="3402"/>
                </a:lnTo>
                <a:lnTo>
                  <a:pt x="3326" y="3443"/>
                </a:lnTo>
                <a:lnTo>
                  <a:pt x="6361" y="3443"/>
                </a:lnTo>
                <a:lnTo>
                  <a:pt x="6357" y="3401"/>
                </a:lnTo>
                <a:lnTo>
                  <a:pt x="6354" y="3360"/>
                </a:lnTo>
                <a:lnTo>
                  <a:pt x="6350" y="3321"/>
                </a:lnTo>
                <a:lnTo>
                  <a:pt x="6343" y="3283"/>
                </a:lnTo>
                <a:lnTo>
                  <a:pt x="6337" y="3247"/>
                </a:lnTo>
                <a:lnTo>
                  <a:pt x="6329" y="3211"/>
                </a:lnTo>
                <a:lnTo>
                  <a:pt x="6319" y="3176"/>
                </a:lnTo>
                <a:lnTo>
                  <a:pt x="6309" y="3143"/>
                </a:lnTo>
                <a:lnTo>
                  <a:pt x="6298" y="3111"/>
                </a:lnTo>
                <a:lnTo>
                  <a:pt x="6286" y="3080"/>
                </a:lnTo>
                <a:lnTo>
                  <a:pt x="6273" y="3050"/>
                </a:lnTo>
                <a:lnTo>
                  <a:pt x="6259" y="3022"/>
                </a:lnTo>
                <a:lnTo>
                  <a:pt x="6244" y="2994"/>
                </a:lnTo>
                <a:lnTo>
                  <a:pt x="6227" y="2968"/>
                </a:lnTo>
                <a:lnTo>
                  <a:pt x="6210" y="2943"/>
                </a:lnTo>
                <a:lnTo>
                  <a:pt x="6191" y="2920"/>
                </a:lnTo>
                <a:lnTo>
                  <a:pt x="6172" y="2897"/>
                </a:lnTo>
                <a:lnTo>
                  <a:pt x="6151" y="2877"/>
                </a:lnTo>
                <a:lnTo>
                  <a:pt x="6129" y="2856"/>
                </a:lnTo>
                <a:lnTo>
                  <a:pt x="6106" y="2837"/>
                </a:lnTo>
                <a:lnTo>
                  <a:pt x="6082" y="2820"/>
                </a:lnTo>
                <a:lnTo>
                  <a:pt x="6058" y="2803"/>
                </a:lnTo>
                <a:lnTo>
                  <a:pt x="6032" y="2788"/>
                </a:lnTo>
                <a:lnTo>
                  <a:pt x="6005" y="2774"/>
                </a:lnTo>
                <a:lnTo>
                  <a:pt x="5977" y="2761"/>
                </a:lnTo>
                <a:lnTo>
                  <a:pt x="5948" y="2749"/>
                </a:lnTo>
                <a:lnTo>
                  <a:pt x="5917" y="2739"/>
                </a:lnTo>
                <a:lnTo>
                  <a:pt x="5887" y="2729"/>
                </a:lnTo>
                <a:lnTo>
                  <a:pt x="5854" y="2721"/>
                </a:lnTo>
                <a:lnTo>
                  <a:pt x="5821" y="2715"/>
                </a:lnTo>
                <a:lnTo>
                  <a:pt x="5786" y="2709"/>
                </a:lnTo>
                <a:lnTo>
                  <a:pt x="5751" y="2704"/>
                </a:lnTo>
                <a:lnTo>
                  <a:pt x="3992" y="2704"/>
                </a:lnTo>
                <a:close/>
                <a:moveTo>
                  <a:pt x="399" y="1343"/>
                </a:moveTo>
                <a:lnTo>
                  <a:pt x="440" y="2174"/>
                </a:lnTo>
                <a:lnTo>
                  <a:pt x="447" y="2188"/>
                </a:lnTo>
                <a:lnTo>
                  <a:pt x="454" y="2203"/>
                </a:lnTo>
                <a:lnTo>
                  <a:pt x="462" y="2213"/>
                </a:lnTo>
                <a:lnTo>
                  <a:pt x="472" y="2222"/>
                </a:lnTo>
                <a:lnTo>
                  <a:pt x="478" y="2227"/>
                </a:lnTo>
                <a:lnTo>
                  <a:pt x="483" y="2230"/>
                </a:lnTo>
                <a:lnTo>
                  <a:pt x="490" y="2232"/>
                </a:lnTo>
                <a:lnTo>
                  <a:pt x="496" y="2234"/>
                </a:lnTo>
                <a:lnTo>
                  <a:pt x="503" y="2235"/>
                </a:lnTo>
                <a:lnTo>
                  <a:pt x="510" y="2236"/>
                </a:lnTo>
                <a:lnTo>
                  <a:pt x="528" y="2236"/>
                </a:lnTo>
                <a:lnTo>
                  <a:pt x="1996" y="2220"/>
                </a:lnTo>
                <a:lnTo>
                  <a:pt x="2008" y="2219"/>
                </a:lnTo>
                <a:lnTo>
                  <a:pt x="2019" y="2217"/>
                </a:lnTo>
                <a:lnTo>
                  <a:pt x="2029" y="2212"/>
                </a:lnTo>
                <a:lnTo>
                  <a:pt x="2037" y="2207"/>
                </a:lnTo>
                <a:lnTo>
                  <a:pt x="2045" y="2200"/>
                </a:lnTo>
                <a:lnTo>
                  <a:pt x="2052" y="2193"/>
                </a:lnTo>
                <a:lnTo>
                  <a:pt x="2057" y="2183"/>
                </a:lnTo>
                <a:lnTo>
                  <a:pt x="2061" y="2172"/>
                </a:lnTo>
                <a:lnTo>
                  <a:pt x="2282" y="1359"/>
                </a:lnTo>
                <a:lnTo>
                  <a:pt x="2280" y="1348"/>
                </a:lnTo>
                <a:lnTo>
                  <a:pt x="2277" y="1338"/>
                </a:lnTo>
                <a:lnTo>
                  <a:pt x="2273" y="1330"/>
                </a:lnTo>
                <a:lnTo>
                  <a:pt x="2268" y="1322"/>
                </a:lnTo>
                <a:lnTo>
                  <a:pt x="2261" y="1315"/>
                </a:lnTo>
                <a:lnTo>
                  <a:pt x="2254" y="1311"/>
                </a:lnTo>
                <a:lnTo>
                  <a:pt x="2246" y="1308"/>
                </a:lnTo>
                <a:lnTo>
                  <a:pt x="2235" y="1307"/>
                </a:lnTo>
                <a:lnTo>
                  <a:pt x="443" y="1309"/>
                </a:lnTo>
                <a:lnTo>
                  <a:pt x="433" y="1309"/>
                </a:lnTo>
                <a:lnTo>
                  <a:pt x="425" y="1311"/>
                </a:lnTo>
                <a:lnTo>
                  <a:pt x="419" y="1313"/>
                </a:lnTo>
                <a:lnTo>
                  <a:pt x="412" y="1318"/>
                </a:lnTo>
                <a:lnTo>
                  <a:pt x="408" y="1322"/>
                </a:lnTo>
                <a:lnTo>
                  <a:pt x="403" y="1328"/>
                </a:lnTo>
                <a:lnTo>
                  <a:pt x="401" y="1335"/>
                </a:lnTo>
                <a:lnTo>
                  <a:pt x="399" y="1343"/>
                </a:lnTo>
                <a:close/>
                <a:moveTo>
                  <a:pt x="2935" y="2172"/>
                </a:moveTo>
                <a:lnTo>
                  <a:pt x="2977" y="1361"/>
                </a:lnTo>
                <a:lnTo>
                  <a:pt x="2972" y="1346"/>
                </a:lnTo>
                <a:lnTo>
                  <a:pt x="2967" y="1334"/>
                </a:lnTo>
                <a:lnTo>
                  <a:pt x="2961" y="1325"/>
                </a:lnTo>
                <a:lnTo>
                  <a:pt x="2955" y="1318"/>
                </a:lnTo>
                <a:lnTo>
                  <a:pt x="2947" y="1312"/>
                </a:lnTo>
                <a:lnTo>
                  <a:pt x="2937" y="1309"/>
                </a:lnTo>
                <a:lnTo>
                  <a:pt x="2927" y="1308"/>
                </a:lnTo>
                <a:lnTo>
                  <a:pt x="2913" y="1308"/>
                </a:lnTo>
                <a:lnTo>
                  <a:pt x="2695" y="1303"/>
                </a:lnTo>
                <a:lnTo>
                  <a:pt x="2683" y="1305"/>
                </a:lnTo>
                <a:lnTo>
                  <a:pt x="2672" y="1307"/>
                </a:lnTo>
                <a:lnTo>
                  <a:pt x="2662" y="1310"/>
                </a:lnTo>
                <a:lnTo>
                  <a:pt x="2653" y="1315"/>
                </a:lnTo>
                <a:lnTo>
                  <a:pt x="2646" y="1322"/>
                </a:lnTo>
                <a:lnTo>
                  <a:pt x="2639" y="1331"/>
                </a:lnTo>
                <a:lnTo>
                  <a:pt x="2634" y="1340"/>
                </a:lnTo>
                <a:lnTo>
                  <a:pt x="2628" y="1350"/>
                </a:lnTo>
                <a:lnTo>
                  <a:pt x="2402" y="2158"/>
                </a:lnTo>
                <a:lnTo>
                  <a:pt x="2404" y="2169"/>
                </a:lnTo>
                <a:lnTo>
                  <a:pt x="2408" y="2178"/>
                </a:lnTo>
                <a:lnTo>
                  <a:pt x="2411" y="2187"/>
                </a:lnTo>
                <a:lnTo>
                  <a:pt x="2416" y="2195"/>
                </a:lnTo>
                <a:lnTo>
                  <a:pt x="2423" y="2201"/>
                </a:lnTo>
                <a:lnTo>
                  <a:pt x="2430" y="2206"/>
                </a:lnTo>
                <a:lnTo>
                  <a:pt x="2438" y="2209"/>
                </a:lnTo>
                <a:lnTo>
                  <a:pt x="2449" y="2211"/>
                </a:lnTo>
                <a:lnTo>
                  <a:pt x="2892" y="2207"/>
                </a:lnTo>
                <a:lnTo>
                  <a:pt x="2901" y="2206"/>
                </a:lnTo>
                <a:lnTo>
                  <a:pt x="2909" y="2204"/>
                </a:lnTo>
                <a:lnTo>
                  <a:pt x="2916" y="2201"/>
                </a:lnTo>
                <a:lnTo>
                  <a:pt x="2922" y="2197"/>
                </a:lnTo>
                <a:lnTo>
                  <a:pt x="2927" y="2193"/>
                </a:lnTo>
                <a:lnTo>
                  <a:pt x="2931" y="2187"/>
                </a:lnTo>
                <a:lnTo>
                  <a:pt x="2933" y="2180"/>
                </a:lnTo>
                <a:lnTo>
                  <a:pt x="2935" y="21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4460</Words>
  <Application>WPS 演示</Application>
  <PresentationFormat>宽屏</PresentationFormat>
  <Paragraphs>409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Wingdings</vt:lpstr>
      <vt:lpstr>Impact</vt:lpstr>
      <vt:lpstr>微软雅黑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拉普耶鲁</cp:lastModifiedBy>
  <cp:revision>19</cp:revision>
  <dcterms:created xsi:type="dcterms:W3CDTF">2017-07-15T00:37:00Z</dcterms:created>
  <dcterms:modified xsi:type="dcterms:W3CDTF">2018-02-02T02:02:22Z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