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3.xml" ContentType="application/vnd.openxmlformats-officedocument.presentationml.tags+xml"/>
  <Override PartName="/ppt/notesSlides/notesSlide23.xml" ContentType="application/vnd.openxmlformats-officedocument.presentationml.notesSlide+xml"/>
  <Override PartName="/ppt/tags/tag14.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28"/>
  </p:notesMasterIdLst>
  <p:sldIdLst>
    <p:sldId id="256" r:id="rId3"/>
    <p:sldId id="331" r:id="rId4"/>
    <p:sldId id="288" r:id="rId5"/>
    <p:sldId id="290" r:id="rId6"/>
    <p:sldId id="291" r:id="rId7"/>
    <p:sldId id="292" r:id="rId8"/>
    <p:sldId id="322" r:id="rId9"/>
    <p:sldId id="293" r:id="rId10"/>
    <p:sldId id="294" r:id="rId11"/>
    <p:sldId id="295" r:id="rId12"/>
    <p:sldId id="296" r:id="rId13"/>
    <p:sldId id="323" r:id="rId14"/>
    <p:sldId id="297" r:id="rId15"/>
    <p:sldId id="303" r:id="rId16"/>
    <p:sldId id="304" r:id="rId17"/>
    <p:sldId id="324" r:id="rId18"/>
    <p:sldId id="305" r:id="rId19"/>
    <p:sldId id="306" r:id="rId20"/>
    <p:sldId id="308" r:id="rId21"/>
    <p:sldId id="320" r:id="rId22"/>
    <p:sldId id="325" r:id="rId23"/>
    <p:sldId id="310" r:id="rId24"/>
    <p:sldId id="312" r:id="rId25"/>
    <p:sldId id="314" r:id="rId26"/>
    <p:sldId id="328" r:id="rId27"/>
  </p:sldIdLst>
  <p:sldSz cx="12190413" cy="6858000"/>
  <p:notesSz cx="6858000" cy="9144000"/>
  <p:embeddedFontLst>
    <p:embeddedFont>
      <p:font typeface="微软雅黑" panose="020B0503020204020204" pitchFamily="34" charset="-122"/>
      <p:regular r:id="rId29"/>
      <p:bold r:id="rId30"/>
    </p:embeddedFont>
    <p:embeddedFont>
      <p:font typeface="Bebas" panose="02010600030101010101"/>
      <p:regular r:id="rId31"/>
    </p:embeddedFont>
    <p:embeddedFont>
      <p:font typeface="UKIJ Qolyazma" panose="020B0604020202020204" charset="0"/>
      <p:regular r:id="rId32"/>
    </p:embeddedFont>
    <p:embeddedFont>
      <p:font typeface="Calibri" panose="020F0502020204030204" pitchFamily="34" charset="0"/>
      <p:regular r:id="rId33"/>
      <p:bold r:id="rId34"/>
      <p:italic r:id="rId35"/>
      <p:boldItalic r:id="rId36"/>
    </p:embeddedFont>
    <p:embeddedFont>
      <p:font typeface="华文黑体" panose="02010600030101010101" charset="-122"/>
      <p:regular r:id="rId37"/>
    </p:embeddedFont>
    <p:embeddedFont>
      <p:font typeface="Pirulen" panose="020B0604020202020204" charset="0"/>
      <p:regular r:id="rId38"/>
    </p:embeddedFont>
  </p:embeddedFontLst>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0000"/>
    <a:srgbClr val="C0504D"/>
    <a:srgbClr val="F0F9FB"/>
    <a:srgbClr val="8A0000"/>
    <a:srgbClr val="B00000"/>
    <a:srgbClr val="CC0000"/>
    <a:srgbClr val="F54D4D"/>
    <a:srgbClr val="ED4545"/>
    <a:srgbClr val="D33131"/>
    <a:srgbClr val="FF8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12" autoAdjust="0"/>
    <p:restoredTop sz="96296" autoAdjust="0"/>
  </p:normalViewPr>
  <p:slideViewPr>
    <p:cSldViewPr>
      <p:cViewPr varScale="1">
        <p:scale>
          <a:sx n="114" d="100"/>
          <a:sy n="114" d="100"/>
        </p:scale>
        <p:origin x="-696" y="-10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4" d="100"/>
        <a:sy n="74" d="100"/>
      </p:scale>
      <p:origin x="0" y="510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6.fntdata"/><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1.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ED4545"/>
              </a:solidFill>
            </c:spPr>
            <c:extLst xmlns:c16r2="http://schemas.microsoft.com/office/drawing/2015/06/chart">
              <c:ext xmlns:c16="http://schemas.microsoft.com/office/drawing/2014/chart" uri="{C3380CC4-5D6E-409C-BE32-E72D297353CC}">
                <c16:uniqueId val="{00000001-981D-4995-8DCB-E833CD6B99C0}"/>
              </c:ext>
            </c:extLst>
          </c:dPt>
          <c:dPt>
            <c:idx val="1"/>
            <c:bubble3D val="0"/>
            <c:spPr>
              <a:solidFill>
                <a:srgbClr val="D33131"/>
              </a:solidFill>
            </c:spPr>
            <c:extLst xmlns:c16r2="http://schemas.microsoft.com/office/drawing/2015/06/chart">
              <c:ext xmlns:c16="http://schemas.microsoft.com/office/drawing/2014/chart" uri="{C3380CC4-5D6E-409C-BE32-E72D297353CC}">
                <c16:uniqueId val="{00000003-981D-4995-8DCB-E833CD6B99C0}"/>
              </c:ext>
            </c:extLst>
          </c:dPt>
          <c:dPt>
            <c:idx val="2"/>
            <c:bubble3D val="0"/>
            <c:spPr>
              <a:solidFill>
                <a:srgbClr val="FF8975"/>
              </a:solidFill>
            </c:spPr>
            <c:extLst xmlns:c16r2="http://schemas.microsoft.com/office/drawing/2015/06/chart">
              <c:ext xmlns:c16="http://schemas.microsoft.com/office/drawing/2014/chart" uri="{C3380CC4-5D6E-409C-BE32-E72D297353CC}">
                <c16:uniqueId val="{00000005-981D-4995-8DCB-E833CD6B99C0}"/>
              </c:ext>
            </c:extLst>
          </c:dPt>
          <c:dPt>
            <c:idx val="3"/>
            <c:bubble3D val="0"/>
            <c:spPr>
              <a:solidFill>
                <a:srgbClr val="FF6D55"/>
              </a:solidFill>
            </c:spPr>
            <c:extLst xmlns:c16r2="http://schemas.microsoft.com/office/drawing/2015/06/chart">
              <c:ext xmlns:c16="http://schemas.microsoft.com/office/drawing/2014/chart" uri="{C3380CC4-5D6E-409C-BE32-E72D297353CC}">
                <c16:uniqueId val="{00000007-981D-4995-8DCB-E833CD6B99C0}"/>
              </c:ext>
            </c:extLst>
          </c:dPt>
          <c:dLbls>
            <c:spPr>
              <a:noFill/>
              <a:ln>
                <a:noFill/>
              </a:ln>
              <a:effectLst/>
            </c:spPr>
            <c:txPr>
              <a:bodyPr/>
              <a:lstStyle/>
              <a:p>
                <a:pPr>
                  <a:defRPr>
                    <a:solidFill>
                      <a:schemeClr val="bg1"/>
                    </a:solidFill>
                  </a:defRPr>
                </a:pPr>
                <a:endParaRPr lang="zh-CN"/>
              </a:p>
            </c:txPr>
            <c:showLegendKey val="0"/>
            <c:showVal val="1"/>
            <c:showCatName val="1"/>
            <c:showSerName val="0"/>
            <c:showPercent val="0"/>
            <c:showBubbleSize val="0"/>
            <c:separator> </c:separator>
            <c:showLeaderLines val="1"/>
            <c:extLst xmlns:c16r2="http://schemas.microsoft.com/office/drawing/2015/06/chart">
              <c:ext xmlns:c15="http://schemas.microsoft.com/office/drawing/2012/chart" uri="{CE6537A1-D6FC-4f65-9D91-7224C49458BB}">
                <c15:layout/>
              </c:ext>
            </c:extLst>
          </c:dLbls>
          <c:cat>
            <c:numRef>
              <c:f>Sheet1!$A$2:$A$5</c:f>
              <c:numCache>
                <c:formatCode>General</c:formatCode>
                <c:ptCount val="4"/>
              </c:numCache>
            </c:numRef>
          </c:cat>
          <c:val>
            <c:numRef>
              <c:f>Sheet1!$B$2:$B$5</c:f>
              <c:numCache>
                <c:formatCode>General</c:formatCode>
                <c:ptCount val="4"/>
                <c:pt idx="0">
                  <c:v>60</c:v>
                </c:pt>
                <c:pt idx="1">
                  <c:v>20</c:v>
                </c:pt>
                <c:pt idx="2">
                  <c:v>12</c:v>
                </c:pt>
                <c:pt idx="3">
                  <c:v>8</c:v>
                </c:pt>
              </c:numCache>
            </c:numRef>
          </c:val>
          <c:extLst xmlns:c16r2="http://schemas.microsoft.com/office/drawing/2015/06/chart">
            <c:ext xmlns:c16="http://schemas.microsoft.com/office/drawing/2014/chart" uri="{C3380CC4-5D6E-409C-BE32-E72D297353CC}">
              <c16:uniqueId val="{00000008-981D-4995-8DCB-E833CD6B99C0}"/>
            </c:ext>
          </c:extLst>
        </c:ser>
        <c:dLbls>
          <c:showLegendKey val="0"/>
          <c:showVal val="1"/>
          <c:showCatName val="1"/>
          <c:showSerName val="0"/>
          <c:showPercent val="0"/>
          <c:showBubbleSize val="0"/>
          <c:showLeaderLines val="1"/>
        </c:dLbls>
        <c:firstSliceAng val="0"/>
        <c:holeSize val="75"/>
      </c:doughnut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70E5BC-B417-466E-A76A-1359E7C5B0BB}" type="datetimeFigureOut">
              <a:rPr lang="zh-CN" altLang="en-US" smtClean="0"/>
              <a:pPr/>
              <a:t>2018/3/23</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E0E0E2-7263-44C4-AAA9-733DBA7BD205}" type="slidenum">
              <a:rPr lang="zh-CN" altLang="en-US" smtClean="0"/>
              <a:pPr/>
              <a:t>‹#›</a:t>
            </a:fld>
            <a:endParaRPr lang="zh-CN" altLang="en-US"/>
          </a:p>
        </p:txBody>
      </p:sp>
    </p:spTree>
    <p:extLst>
      <p:ext uri="{BB962C8B-B14F-4D97-AF65-F5344CB8AC3E}">
        <p14:creationId xmlns:p14="http://schemas.microsoft.com/office/powerpoint/2010/main" val="573092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a:t>
            </a:fld>
            <a:endParaRPr lang="zh-CN" altLang="en-US"/>
          </a:p>
        </p:txBody>
      </p:sp>
    </p:spTree>
    <p:extLst>
      <p:ext uri="{BB962C8B-B14F-4D97-AF65-F5344CB8AC3E}">
        <p14:creationId xmlns:p14="http://schemas.microsoft.com/office/powerpoint/2010/main" val="833813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4204450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3</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4</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5</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6</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7</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8</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9</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10</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11</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12</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13</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14</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15</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16</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17</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18</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19</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20</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21</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22</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23</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24</a:t>
            </a:fld>
            <a:endParaRPr lang="zh-CN" altLang="en-US"/>
          </a:p>
        </p:txBody>
      </p:sp>
    </p:spTree>
    <p:extLst>
      <p:ext uri="{BB962C8B-B14F-4D97-AF65-F5344CB8AC3E}">
        <p14:creationId xmlns:p14="http://schemas.microsoft.com/office/powerpoint/2010/main" val="42044501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25</a:t>
            </a:fld>
            <a:endParaRPr lang="zh-CN" altLang="en-US"/>
          </a:p>
        </p:txBody>
      </p:sp>
    </p:spTree>
    <p:extLst>
      <p:ext uri="{BB962C8B-B14F-4D97-AF65-F5344CB8AC3E}">
        <p14:creationId xmlns:p14="http://schemas.microsoft.com/office/powerpoint/2010/main" val="833813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2018/3/23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ransition spd="slow">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2018/3/23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ransition spd="slow">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2018/3/23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ransition spd="slow">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2018/3/23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ransition spd="slow">
    <p:push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2018/3/23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ransition spd="slow">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2018/3/23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ransition spd="slow">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ransition spd="slow">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2018/3/23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transition spd="slow">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562" y="3886200"/>
            <a:ext cx="8533289"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28E17437-EEBC-496A-9BA3-3788C78CB321}" type="datetimeFigureOut">
              <a:rPr lang="zh-CN" altLang="en-US" smtClean="0">
                <a:solidFill>
                  <a:prstClr val="black">
                    <a:tint val="75000"/>
                  </a:prstClr>
                </a:solidFill>
              </a:rPr>
              <a:pPr/>
              <a:t>2018/3/23</a:t>
            </a:fld>
            <a:endParaRPr lang="zh-CN" altLang="en-US">
              <a:solidFill>
                <a:prstClr val="black">
                  <a:tint val="75000"/>
                </a:prstClr>
              </a:solidFill>
            </a:endParaRPr>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466B9DD2-EA17-487F-AABE-C0C6309E518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01997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521" y="1600201"/>
            <a:ext cx="10971372"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28E17437-EEBC-496A-9BA3-3788C78CB321}" type="datetimeFigureOut">
              <a:rPr lang="zh-CN" altLang="en-US" smtClean="0">
                <a:solidFill>
                  <a:prstClr val="black">
                    <a:tint val="75000"/>
                  </a:prstClr>
                </a:solidFill>
              </a:rPr>
              <a:pPr/>
              <a:t>2018/3/23</a:t>
            </a:fld>
            <a:endParaRPr lang="zh-CN" altLang="en-US">
              <a:solidFill>
                <a:prstClr val="black">
                  <a:tint val="75000"/>
                </a:prstClr>
              </a:solidFill>
            </a:endParaRPr>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466B9DD2-EA17-487F-AABE-C0C6309E518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529735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2959" y="2906713"/>
            <a:ext cx="10361851"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28E17437-EEBC-496A-9BA3-3788C78CB321}" type="datetimeFigureOut">
              <a:rPr lang="zh-CN" altLang="en-US" smtClean="0">
                <a:solidFill>
                  <a:prstClr val="black">
                    <a:tint val="75000"/>
                  </a:prstClr>
                </a:solidFill>
              </a:rPr>
              <a:pPr/>
              <a:t>2018/3/23</a:t>
            </a:fld>
            <a:endParaRPr lang="zh-CN" altLang="en-US">
              <a:solidFill>
                <a:prstClr val="black">
                  <a:tint val="75000"/>
                </a:prstClr>
              </a:solidFill>
            </a:endParaRPr>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466B9DD2-EA17-487F-AABE-C0C6309E518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55117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521" y="1600201"/>
            <a:ext cx="5384099"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6793" y="1600201"/>
            <a:ext cx="5384099"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28E17437-EEBC-496A-9BA3-3788C78CB321}" type="datetimeFigureOut">
              <a:rPr lang="zh-CN" altLang="en-US" smtClean="0">
                <a:solidFill>
                  <a:prstClr val="black">
                    <a:tint val="75000"/>
                  </a:prstClr>
                </a:solidFill>
              </a:rPr>
              <a:pPr/>
              <a:t>2018/3/23</a:t>
            </a:fld>
            <a:endParaRPr lang="zh-CN" altLang="en-US">
              <a:solidFill>
                <a:prstClr val="black">
                  <a:tint val="75000"/>
                </a:prstClr>
              </a:solidFill>
            </a:endParaRPr>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466B9DD2-EA17-487F-AABE-C0C6309E518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13420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21" y="1535113"/>
            <a:ext cx="5386216"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521" y="2174875"/>
            <a:ext cx="5386216"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561" y="1535113"/>
            <a:ext cx="538833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561" y="2174875"/>
            <a:ext cx="538833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09521" y="6356351"/>
            <a:ext cx="2844430" cy="365125"/>
          </a:xfrm>
          <a:prstGeom prst="rect">
            <a:avLst/>
          </a:prstGeom>
        </p:spPr>
        <p:txBody>
          <a:bodyPr/>
          <a:lstStyle/>
          <a:p>
            <a:fld id="{28E17437-EEBC-496A-9BA3-3788C78CB321}" type="datetimeFigureOut">
              <a:rPr lang="zh-CN" altLang="en-US" smtClean="0">
                <a:solidFill>
                  <a:prstClr val="black">
                    <a:tint val="75000"/>
                  </a:prstClr>
                </a:solidFill>
              </a:rPr>
              <a:pPr/>
              <a:t>2018/3/23</a:t>
            </a:fld>
            <a:endParaRPr lang="zh-CN" altLang="en-US">
              <a:solidFill>
                <a:prstClr val="black">
                  <a:tint val="75000"/>
                </a:prstClr>
              </a:solidFill>
            </a:endParaRPr>
          </a:p>
        </p:txBody>
      </p:sp>
      <p:sp>
        <p:nvSpPr>
          <p:cNvPr id="8" name="页脚占位符 7"/>
          <p:cNvSpPr>
            <a:spLocks noGrp="1"/>
          </p:cNvSpPr>
          <p:nvPr>
            <p:ph type="ftr" sz="quarter" idx="11"/>
          </p:nvPr>
        </p:nvSpPr>
        <p:spPr>
          <a:xfrm>
            <a:off x="4165058" y="6356351"/>
            <a:ext cx="3860297" cy="365125"/>
          </a:xfrm>
          <a:prstGeom prst="rect">
            <a:avLst/>
          </a:prstGeom>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a:xfrm>
            <a:off x="8736463" y="6356351"/>
            <a:ext cx="2844430" cy="365125"/>
          </a:xfrm>
          <a:prstGeom prst="rect">
            <a:avLst/>
          </a:prstGeom>
        </p:spPr>
        <p:txBody>
          <a:bodyPr/>
          <a:lstStyle/>
          <a:p>
            <a:fld id="{466B9DD2-EA17-487F-AABE-C0C6309E518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031271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168795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矩形 1"/>
          <p:cNvSpPr/>
          <p:nvPr userDrawn="1"/>
        </p:nvSpPr>
        <p:spPr>
          <a:xfrm>
            <a:off x="0" y="0"/>
            <a:ext cx="12190412" cy="6858000"/>
          </a:xfrm>
          <a:prstGeom prst="rect">
            <a:avLst/>
          </a:prstGeom>
          <a:solidFill>
            <a:srgbClr val="FFE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81"/>
          <p:cNvSpPr>
            <a:spLocks/>
          </p:cNvSpPr>
          <p:nvPr userDrawn="1"/>
        </p:nvSpPr>
        <p:spPr bwMode="auto">
          <a:xfrm flipV="1">
            <a:off x="-1" y="0"/>
            <a:ext cx="12190413" cy="1121728"/>
          </a:xfrm>
          <a:custGeom>
            <a:avLst/>
            <a:gdLst>
              <a:gd name="T0" fmla="*/ 1135 w 2153"/>
              <a:gd name="T1" fmla="*/ 28 h 198"/>
              <a:gd name="T2" fmla="*/ 1172 w 2153"/>
              <a:gd name="T3" fmla="*/ 0 h 198"/>
              <a:gd name="T4" fmla="*/ 1210 w 2153"/>
              <a:gd name="T5" fmla="*/ 29 h 198"/>
              <a:gd name="T6" fmla="*/ 1252 w 2153"/>
              <a:gd name="T7" fmla="*/ 1 h 198"/>
              <a:gd name="T8" fmla="*/ 1290 w 2153"/>
              <a:gd name="T9" fmla="*/ 28 h 198"/>
              <a:gd name="T10" fmla="*/ 1327 w 2153"/>
              <a:gd name="T11" fmla="*/ 1 h 198"/>
              <a:gd name="T12" fmla="*/ 1365 w 2153"/>
              <a:gd name="T13" fmla="*/ 28 h 198"/>
              <a:gd name="T14" fmla="*/ 1403 w 2153"/>
              <a:gd name="T15" fmla="*/ 1 h 198"/>
              <a:gd name="T16" fmla="*/ 1441 w 2153"/>
              <a:gd name="T17" fmla="*/ 28 h 198"/>
              <a:gd name="T18" fmla="*/ 1478 w 2153"/>
              <a:gd name="T19" fmla="*/ 1 h 198"/>
              <a:gd name="T20" fmla="*/ 1516 w 2153"/>
              <a:gd name="T21" fmla="*/ 28 h 198"/>
              <a:gd name="T22" fmla="*/ 1553 w 2153"/>
              <a:gd name="T23" fmla="*/ 1 h 198"/>
              <a:gd name="T24" fmla="*/ 1591 w 2153"/>
              <a:gd name="T25" fmla="*/ 28 h 198"/>
              <a:gd name="T26" fmla="*/ 1628 w 2153"/>
              <a:gd name="T27" fmla="*/ 1 h 198"/>
              <a:gd name="T28" fmla="*/ 1667 w 2153"/>
              <a:gd name="T29" fmla="*/ 28 h 198"/>
              <a:gd name="T30" fmla="*/ 1704 w 2153"/>
              <a:gd name="T31" fmla="*/ 1 h 198"/>
              <a:gd name="T32" fmla="*/ 1742 w 2153"/>
              <a:gd name="T33" fmla="*/ 28 h 198"/>
              <a:gd name="T34" fmla="*/ 1779 w 2153"/>
              <a:gd name="T35" fmla="*/ 1 h 198"/>
              <a:gd name="T36" fmla="*/ 1817 w 2153"/>
              <a:gd name="T37" fmla="*/ 28 h 198"/>
              <a:gd name="T38" fmla="*/ 1854 w 2153"/>
              <a:gd name="T39" fmla="*/ 1 h 198"/>
              <a:gd name="T40" fmla="*/ 1892 w 2153"/>
              <a:gd name="T41" fmla="*/ 28 h 198"/>
              <a:gd name="T42" fmla="*/ 1930 w 2153"/>
              <a:gd name="T43" fmla="*/ 0 h 198"/>
              <a:gd name="T44" fmla="*/ 1968 w 2153"/>
              <a:gd name="T45" fmla="*/ 28 h 198"/>
              <a:gd name="T46" fmla="*/ 2005 w 2153"/>
              <a:gd name="T47" fmla="*/ 0 h 198"/>
              <a:gd name="T48" fmla="*/ 2043 w 2153"/>
              <a:gd name="T49" fmla="*/ 28 h 198"/>
              <a:gd name="T50" fmla="*/ 2080 w 2153"/>
              <a:gd name="T51" fmla="*/ 0 h 198"/>
              <a:gd name="T52" fmla="*/ 2118 w 2153"/>
              <a:gd name="T53" fmla="*/ 28 h 198"/>
              <a:gd name="T54" fmla="*/ 2153 w 2153"/>
              <a:gd name="T55" fmla="*/ 2 h 198"/>
              <a:gd name="T56" fmla="*/ 2153 w 2153"/>
              <a:gd name="T57" fmla="*/ 198 h 198"/>
              <a:gd name="T58" fmla="*/ 0 w 2153"/>
              <a:gd name="T59" fmla="*/ 198 h 198"/>
              <a:gd name="T60" fmla="*/ 0 w 2153"/>
              <a:gd name="T61" fmla="*/ 29 h 198"/>
              <a:gd name="T62" fmla="*/ 42 w 2153"/>
              <a:gd name="T63" fmla="*/ 1 h 198"/>
              <a:gd name="T64" fmla="*/ 81 w 2153"/>
              <a:gd name="T65" fmla="*/ 28 h 198"/>
              <a:gd name="T66" fmla="*/ 118 w 2153"/>
              <a:gd name="T67" fmla="*/ 1 h 198"/>
              <a:gd name="T68" fmla="*/ 156 w 2153"/>
              <a:gd name="T69" fmla="*/ 28 h 198"/>
              <a:gd name="T70" fmla="*/ 193 w 2153"/>
              <a:gd name="T71" fmla="*/ 1 h 198"/>
              <a:gd name="T72" fmla="*/ 231 w 2153"/>
              <a:gd name="T73" fmla="*/ 28 h 198"/>
              <a:gd name="T74" fmla="*/ 268 w 2153"/>
              <a:gd name="T75" fmla="*/ 1 h 198"/>
              <a:gd name="T76" fmla="*/ 306 w 2153"/>
              <a:gd name="T77" fmla="*/ 28 h 198"/>
              <a:gd name="T78" fmla="*/ 344 w 2153"/>
              <a:gd name="T79" fmla="*/ 1 h 198"/>
              <a:gd name="T80" fmla="*/ 382 w 2153"/>
              <a:gd name="T81" fmla="*/ 28 h 198"/>
              <a:gd name="T82" fmla="*/ 419 w 2153"/>
              <a:gd name="T83" fmla="*/ 1 h 198"/>
              <a:gd name="T84" fmla="*/ 457 w 2153"/>
              <a:gd name="T85" fmla="*/ 28 h 198"/>
              <a:gd name="T86" fmla="*/ 494 w 2153"/>
              <a:gd name="T87" fmla="*/ 1 h 198"/>
              <a:gd name="T88" fmla="*/ 532 w 2153"/>
              <a:gd name="T89" fmla="*/ 28 h 198"/>
              <a:gd name="T90" fmla="*/ 569 w 2153"/>
              <a:gd name="T91" fmla="*/ 1 h 198"/>
              <a:gd name="T92" fmla="*/ 608 w 2153"/>
              <a:gd name="T93" fmla="*/ 28 h 198"/>
              <a:gd name="T94" fmla="*/ 645 w 2153"/>
              <a:gd name="T95" fmla="*/ 1 h 198"/>
              <a:gd name="T96" fmla="*/ 683 w 2153"/>
              <a:gd name="T97" fmla="*/ 28 h 198"/>
              <a:gd name="T98" fmla="*/ 720 w 2153"/>
              <a:gd name="T99" fmla="*/ 0 h 198"/>
              <a:gd name="T100" fmla="*/ 758 w 2153"/>
              <a:gd name="T101" fmla="*/ 28 h 198"/>
              <a:gd name="T102" fmla="*/ 795 w 2153"/>
              <a:gd name="T103" fmla="*/ 0 h 198"/>
              <a:gd name="T104" fmla="*/ 833 w 2153"/>
              <a:gd name="T105" fmla="*/ 28 h 198"/>
              <a:gd name="T106" fmla="*/ 871 w 2153"/>
              <a:gd name="T107" fmla="*/ 0 h 198"/>
              <a:gd name="T108" fmla="*/ 909 w 2153"/>
              <a:gd name="T109" fmla="*/ 28 h 198"/>
              <a:gd name="T110" fmla="*/ 946 w 2153"/>
              <a:gd name="T111" fmla="*/ 0 h 198"/>
              <a:gd name="T112" fmla="*/ 984 w 2153"/>
              <a:gd name="T113" fmla="*/ 28 h 198"/>
              <a:gd name="T114" fmla="*/ 1021 w 2153"/>
              <a:gd name="T115" fmla="*/ 0 h 198"/>
              <a:gd name="T116" fmla="*/ 1059 w 2153"/>
              <a:gd name="T117" fmla="*/ 28 h 198"/>
              <a:gd name="T118" fmla="*/ 1096 w 2153"/>
              <a:gd name="T119" fmla="*/ 0 h 198"/>
              <a:gd name="T120" fmla="*/ 1135 w 2153"/>
              <a:gd name="T121" fmla="*/ 2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53" h="198">
                <a:moveTo>
                  <a:pt x="1135" y="28"/>
                </a:moveTo>
                <a:cubicBezTo>
                  <a:pt x="1172" y="0"/>
                  <a:pt x="1172" y="0"/>
                  <a:pt x="1172" y="0"/>
                </a:cubicBezTo>
                <a:cubicBezTo>
                  <a:pt x="1210" y="29"/>
                  <a:pt x="1210" y="29"/>
                  <a:pt x="1210" y="29"/>
                </a:cubicBezTo>
                <a:cubicBezTo>
                  <a:pt x="1252" y="1"/>
                  <a:pt x="1252" y="1"/>
                  <a:pt x="1252" y="1"/>
                </a:cubicBezTo>
                <a:cubicBezTo>
                  <a:pt x="1290" y="28"/>
                  <a:pt x="1290" y="28"/>
                  <a:pt x="1290" y="28"/>
                </a:cubicBezTo>
                <a:cubicBezTo>
                  <a:pt x="1327" y="1"/>
                  <a:pt x="1327" y="1"/>
                  <a:pt x="1327" y="1"/>
                </a:cubicBezTo>
                <a:cubicBezTo>
                  <a:pt x="1365" y="28"/>
                  <a:pt x="1365" y="28"/>
                  <a:pt x="1365" y="28"/>
                </a:cubicBezTo>
                <a:cubicBezTo>
                  <a:pt x="1403" y="1"/>
                  <a:pt x="1403" y="1"/>
                  <a:pt x="1403" y="1"/>
                </a:cubicBezTo>
                <a:cubicBezTo>
                  <a:pt x="1441" y="28"/>
                  <a:pt x="1441" y="28"/>
                  <a:pt x="1441" y="28"/>
                </a:cubicBezTo>
                <a:cubicBezTo>
                  <a:pt x="1478" y="1"/>
                  <a:pt x="1478" y="1"/>
                  <a:pt x="1478" y="1"/>
                </a:cubicBezTo>
                <a:cubicBezTo>
                  <a:pt x="1516" y="28"/>
                  <a:pt x="1516" y="28"/>
                  <a:pt x="1516" y="28"/>
                </a:cubicBezTo>
                <a:cubicBezTo>
                  <a:pt x="1553" y="1"/>
                  <a:pt x="1553" y="1"/>
                  <a:pt x="1553" y="1"/>
                </a:cubicBezTo>
                <a:cubicBezTo>
                  <a:pt x="1591" y="28"/>
                  <a:pt x="1591" y="28"/>
                  <a:pt x="1591" y="28"/>
                </a:cubicBezTo>
                <a:cubicBezTo>
                  <a:pt x="1628" y="1"/>
                  <a:pt x="1628" y="1"/>
                  <a:pt x="1628" y="1"/>
                </a:cubicBezTo>
                <a:cubicBezTo>
                  <a:pt x="1667" y="28"/>
                  <a:pt x="1667" y="28"/>
                  <a:pt x="1667" y="28"/>
                </a:cubicBezTo>
                <a:cubicBezTo>
                  <a:pt x="1704" y="1"/>
                  <a:pt x="1704" y="1"/>
                  <a:pt x="1704" y="1"/>
                </a:cubicBezTo>
                <a:cubicBezTo>
                  <a:pt x="1742" y="28"/>
                  <a:pt x="1742" y="28"/>
                  <a:pt x="1742" y="28"/>
                </a:cubicBezTo>
                <a:cubicBezTo>
                  <a:pt x="1779" y="1"/>
                  <a:pt x="1779" y="1"/>
                  <a:pt x="1779" y="1"/>
                </a:cubicBezTo>
                <a:cubicBezTo>
                  <a:pt x="1817" y="28"/>
                  <a:pt x="1817" y="28"/>
                  <a:pt x="1817" y="28"/>
                </a:cubicBezTo>
                <a:cubicBezTo>
                  <a:pt x="1854" y="1"/>
                  <a:pt x="1854" y="1"/>
                  <a:pt x="1854" y="1"/>
                </a:cubicBezTo>
                <a:cubicBezTo>
                  <a:pt x="1892" y="28"/>
                  <a:pt x="1892" y="28"/>
                  <a:pt x="1892" y="28"/>
                </a:cubicBezTo>
                <a:cubicBezTo>
                  <a:pt x="1930" y="0"/>
                  <a:pt x="1930" y="0"/>
                  <a:pt x="1930" y="0"/>
                </a:cubicBezTo>
                <a:cubicBezTo>
                  <a:pt x="1968" y="28"/>
                  <a:pt x="1968" y="28"/>
                  <a:pt x="1968" y="28"/>
                </a:cubicBezTo>
                <a:cubicBezTo>
                  <a:pt x="2005" y="0"/>
                  <a:pt x="2005" y="0"/>
                  <a:pt x="2005" y="0"/>
                </a:cubicBezTo>
                <a:cubicBezTo>
                  <a:pt x="2043" y="28"/>
                  <a:pt x="2043" y="28"/>
                  <a:pt x="2043" y="28"/>
                </a:cubicBezTo>
                <a:cubicBezTo>
                  <a:pt x="2080" y="0"/>
                  <a:pt x="2080" y="0"/>
                  <a:pt x="2080" y="0"/>
                </a:cubicBezTo>
                <a:cubicBezTo>
                  <a:pt x="2118" y="28"/>
                  <a:pt x="2118" y="28"/>
                  <a:pt x="2118" y="28"/>
                </a:cubicBezTo>
                <a:cubicBezTo>
                  <a:pt x="2153" y="2"/>
                  <a:pt x="2153" y="2"/>
                  <a:pt x="2153" y="2"/>
                </a:cubicBezTo>
                <a:cubicBezTo>
                  <a:pt x="2153" y="152"/>
                  <a:pt x="2153" y="48"/>
                  <a:pt x="2153" y="198"/>
                </a:cubicBezTo>
                <a:cubicBezTo>
                  <a:pt x="0" y="198"/>
                  <a:pt x="0" y="198"/>
                  <a:pt x="0" y="198"/>
                </a:cubicBezTo>
                <a:cubicBezTo>
                  <a:pt x="0" y="29"/>
                  <a:pt x="0" y="29"/>
                  <a:pt x="0" y="29"/>
                </a:cubicBezTo>
                <a:cubicBezTo>
                  <a:pt x="42" y="1"/>
                  <a:pt x="42" y="1"/>
                  <a:pt x="42" y="1"/>
                </a:cubicBezTo>
                <a:cubicBezTo>
                  <a:pt x="81" y="28"/>
                  <a:pt x="81" y="28"/>
                  <a:pt x="81" y="28"/>
                </a:cubicBezTo>
                <a:cubicBezTo>
                  <a:pt x="118" y="1"/>
                  <a:pt x="118" y="1"/>
                  <a:pt x="118" y="1"/>
                </a:cubicBezTo>
                <a:cubicBezTo>
                  <a:pt x="156" y="28"/>
                  <a:pt x="156" y="28"/>
                  <a:pt x="156" y="28"/>
                </a:cubicBezTo>
                <a:cubicBezTo>
                  <a:pt x="193" y="1"/>
                  <a:pt x="193" y="1"/>
                  <a:pt x="193" y="1"/>
                </a:cubicBezTo>
                <a:cubicBezTo>
                  <a:pt x="231" y="28"/>
                  <a:pt x="231" y="28"/>
                  <a:pt x="231" y="28"/>
                </a:cubicBezTo>
                <a:cubicBezTo>
                  <a:pt x="268" y="1"/>
                  <a:pt x="268" y="1"/>
                  <a:pt x="268" y="1"/>
                </a:cubicBezTo>
                <a:cubicBezTo>
                  <a:pt x="306" y="28"/>
                  <a:pt x="306" y="28"/>
                  <a:pt x="306" y="28"/>
                </a:cubicBezTo>
                <a:cubicBezTo>
                  <a:pt x="344" y="1"/>
                  <a:pt x="344" y="1"/>
                  <a:pt x="344" y="1"/>
                </a:cubicBezTo>
                <a:cubicBezTo>
                  <a:pt x="382" y="28"/>
                  <a:pt x="382" y="28"/>
                  <a:pt x="382" y="28"/>
                </a:cubicBezTo>
                <a:cubicBezTo>
                  <a:pt x="419" y="1"/>
                  <a:pt x="419" y="1"/>
                  <a:pt x="419" y="1"/>
                </a:cubicBezTo>
                <a:cubicBezTo>
                  <a:pt x="457" y="28"/>
                  <a:pt x="457" y="28"/>
                  <a:pt x="457" y="28"/>
                </a:cubicBezTo>
                <a:cubicBezTo>
                  <a:pt x="494" y="1"/>
                  <a:pt x="494" y="1"/>
                  <a:pt x="494" y="1"/>
                </a:cubicBezTo>
                <a:cubicBezTo>
                  <a:pt x="532" y="28"/>
                  <a:pt x="532" y="28"/>
                  <a:pt x="532" y="28"/>
                </a:cubicBezTo>
                <a:cubicBezTo>
                  <a:pt x="569" y="1"/>
                  <a:pt x="569" y="1"/>
                  <a:pt x="569" y="1"/>
                </a:cubicBezTo>
                <a:cubicBezTo>
                  <a:pt x="608" y="28"/>
                  <a:pt x="608" y="28"/>
                  <a:pt x="608" y="28"/>
                </a:cubicBezTo>
                <a:cubicBezTo>
                  <a:pt x="645" y="1"/>
                  <a:pt x="645" y="1"/>
                  <a:pt x="645" y="1"/>
                </a:cubicBezTo>
                <a:cubicBezTo>
                  <a:pt x="683" y="28"/>
                  <a:pt x="683" y="28"/>
                  <a:pt x="683" y="28"/>
                </a:cubicBezTo>
                <a:cubicBezTo>
                  <a:pt x="720" y="0"/>
                  <a:pt x="720" y="0"/>
                  <a:pt x="720" y="0"/>
                </a:cubicBezTo>
                <a:cubicBezTo>
                  <a:pt x="758" y="28"/>
                  <a:pt x="758" y="28"/>
                  <a:pt x="758" y="28"/>
                </a:cubicBezTo>
                <a:cubicBezTo>
                  <a:pt x="795" y="0"/>
                  <a:pt x="795" y="0"/>
                  <a:pt x="795" y="0"/>
                </a:cubicBezTo>
                <a:cubicBezTo>
                  <a:pt x="833" y="28"/>
                  <a:pt x="833" y="28"/>
                  <a:pt x="833" y="28"/>
                </a:cubicBezTo>
                <a:cubicBezTo>
                  <a:pt x="871" y="0"/>
                  <a:pt x="871" y="0"/>
                  <a:pt x="871" y="0"/>
                </a:cubicBezTo>
                <a:cubicBezTo>
                  <a:pt x="909" y="28"/>
                  <a:pt x="909" y="28"/>
                  <a:pt x="909" y="28"/>
                </a:cubicBezTo>
                <a:cubicBezTo>
                  <a:pt x="946" y="0"/>
                  <a:pt x="946" y="0"/>
                  <a:pt x="946" y="0"/>
                </a:cubicBezTo>
                <a:cubicBezTo>
                  <a:pt x="984" y="28"/>
                  <a:pt x="984" y="28"/>
                  <a:pt x="984" y="28"/>
                </a:cubicBezTo>
                <a:cubicBezTo>
                  <a:pt x="1021" y="0"/>
                  <a:pt x="1021" y="0"/>
                  <a:pt x="1021" y="0"/>
                </a:cubicBezTo>
                <a:cubicBezTo>
                  <a:pt x="1059" y="28"/>
                  <a:pt x="1059" y="28"/>
                  <a:pt x="1059" y="28"/>
                </a:cubicBezTo>
                <a:cubicBezTo>
                  <a:pt x="1096" y="0"/>
                  <a:pt x="1096" y="0"/>
                  <a:pt x="1096" y="0"/>
                </a:cubicBezTo>
                <a:lnTo>
                  <a:pt x="1135" y="28"/>
                </a:lnTo>
                <a:close/>
              </a:path>
            </a:pathLst>
          </a:custGeom>
          <a:solidFill>
            <a:srgbClr val="ED4545"/>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027"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864251" y="-459432"/>
            <a:ext cx="3855691" cy="3198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7" descr="D:\淘盘打包下载_2015_10_14_10_18_8078\猴\06\image 278.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flipH="1">
            <a:off x="9623598" y="196586"/>
            <a:ext cx="1056575" cy="1562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73937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113" y="273051"/>
            <a:ext cx="6814779"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1" y="1435101"/>
            <a:ext cx="4010562"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28E17437-EEBC-496A-9BA3-3788C78CB321}" type="datetimeFigureOut">
              <a:rPr lang="zh-CN" altLang="en-US" smtClean="0">
                <a:solidFill>
                  <a:prstClr val="black">
                    <a:tint val="75000"/>
                  </a:prstClr>
                </a:solidFill>
              </a:rPr>
              <a:pPr/>
              <a:t>2018/3/23</a:t>
            </a:fld>
            <a:endParaRPr lang="zh-CN" altLang="en-US">
              <a:solidFill>
                <a:prstClr val="black">
                  <a:tint val="75000"/>
                </a:prstClr>
              </a:solidFill>
            </a:endParaRPr>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466B9DD2-EA17-487F-AABE-C0C6309E518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344280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406" y="612775"/>
            <a:ext cx="7314248"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28E17437-EEBC-496A-9BA3-3788C78CB321}" type="datetimeFigureOut">
              <a:rPr lang="zh-CN" altLang="en-US" smtClean="0">
                <a:solidFill>
                  <a:prstClr val="black">
                    <a:tint val="75000"/>
                  </a:prstClr>
                </a:solidFill>
              </a:rPr>
              <a:pPr/>
              <a:t>2018/3/23</a:t>
            </a:fld>
            <a:endParaRPr lang="zh-CN" altLang="en-US">
              <a:solidFill>
                <a:prstClr val="black">
                  <a:tint val="75000"/>
                </a:prstClr>
              </a:solidFill>
            </a:endParaRPr>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466B9DD2-EA17-487F-AABE-C0C6309E518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81794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521" y="1600201"/>
            <a:ext cx="10971372"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28E17437-EEBC-496A-9BA3-3788C78CB321}" type="datetimeFigureOut">
              <a:rPr lang="zh-CN" altLang="en-US" smtClean="0">
                <a:solidFill>
                  <a:prstClr val="black">
                    <a:tint val="75000"/>
                  </a:prstClr>
                </a:solidFill>
              </a:rPr>
              <a:pPr/>
              <a:t>2018/3/23</a:t>
            </a:fld>
            <a:endParaRPr lang="zh-CN" altLang="en-US">
              <a:solidFill>
                <a:prstClr val="black">
                  <a:tint val="75000"/>
                </a:prstClr>
              </a:solidFill>
            </a:endParaRPr>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466B9DD2-EA17-487F-AABE-C0C6309E518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246227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1" y="274639"/>
            <a:ext cx="8025355"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28E17437-EEBC-496A-9BA3-3788C78CB321}" type="datetimeFigureOut">
              <a:rPr lang="zh-CN" altLang="en-US" smtClean="0">
                <a:solidFill>
                  <a:prstClr val="black">
                    <a:tint val="75000"/>
                  </a:prstClr>
                </a:solidFill>
              </a:rPr>
              <a:pPr/>
              <a:t>2018/3/23</a:t>
            </a:fld>
            <a:endParaRPr lang="zh-CN" altLang="en-US">
              <a:solidFill>
                <a:prstClr val="black">
                  <a:tint val="75000"/>
                </a:prstClr>
              </a:solidFill>
            </a:endParaRPr>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466B9DD2-EA17-487F-AABE-C0C6309E518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44563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2018/3/23</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transition spd="slow">
    <p:push dir="r"/>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78109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8.jpeg"/><Relationship Id="rId2" Type="http://schemas.openxmlformats.org/officeDocument/2006/relationships/slideLayout" Target="../slideLayouts/slideLayout16.xml"/><Relationship Id="rId1" Type="http://schemas.openxmlformats.org/officeDocument/2006/relationships/tags" Target="../tags/tag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6.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6.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6.xml"/><Relationship Id="rId1" Type="http://schemas.openxmlformats.org/officeDocument/2006/relationships/tags" Target="../tags/tag7.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6.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6.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2.jpeg"/><Relationship Id="rId2" Type="http://schemas.openxmlformats.org/officeDocument/2006/relationships/slideLayout" Target="../slideLayouts/slideLayout16.xml"/><Relationship Id="rId1" Type="http://schemas.openxmlformats.org/officeDocument/2006/relationships/tags" Target="../tags/tag10.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6.xml"/><Relationship Id="rId1" Type="http://schemas.openxmlformats.org/officeDocument/2006/relationships/tags" Target="../tags/tag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6.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6.xml"/><Relationship Id="rId1" Type="http://schemas.openxmlformats.org/officeDocument/2006/relationships/tags" Target="../tags/tag1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6.xml"/><Relationship Id="rId1" Type="http://schemas.openxmlformats.org/officeDocument/2006/relationships/tags" Target="../tags/tag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46"/>
            <a:ext cx="12190413" cy="6857108"/>
          </a:xfrm>
          <a:prstGeom prst="rect">
            <a:avLst/>
          </a:prstGeom>
        </p:spPr>
      </p:pic>
      <p:sp>
        <p:nvSpPr>
          <p:cNvPr id="53" name="TextBox 52"/>
          <p:cNvSpPr txBox="1"/>
          <p:nvPr/>
        </p:nvSpPr>
        <p:spPr>
          <a:xfrm>
            <a:off x="3556077" y="2132856"/>
            <a:ext cx="7120860" cy="1015663"/>
          </a:xfrm>
          <a:prstGeom prst="rect">
            <a:avLst/>
          </a:prstGeom>
          <a:noFill/>
        </p:spPr>
        <p:txBody>
          <a:bodyPr wrap="none" rtlCol="0" anchor="ctr">
            <a:spAutoFit/>
          </a:bodyPr>
          <a:lstStyle/>
          <a:p>
            <a:r>
              <a:rPr lang="en-US" altLang="zh-CN" sz="6000" b="1" dirty="0">
                <a:solidFill>
                  <a:srgbClr val="760000"/>
                </a:solidFill>
                <a:latin typeface="微软雅黑" pitchFamily="34" charset="-122"/>
                <a:ea typeface="微软雅黑" pitchFamily="34" charset="-122"/>
              </a:rPr>
              <a:t>[ </a:t>
            </a:r>
            <a:r>
              <a:rPr lang="zh-CN" altLang="en-US" sz="6000" b="1" dirty="0">
                <a:solidFill>
                  <a:srgbClr val="760000"/>
                </a:solidFill>
                <a:latin typeface="微软雅黑" pitchFamily="34" charset="-122"/>
                <a:ea typeface="微软雅黑" pitchFamily="34" charset="-122"/>
              </a:rPr>
              <a:t>五一劳动</a:t>
            </a:r>
            <a:r>
              <a:rPr lang="en-US" altLang="zh-CN" sz="6000" b="1" dirty="0">
                <a:solidFill>
                  <a:srgbClr val="760000"/>
                </a:solidFill>
                <a:latin typeface="微软雅黑" pitchFamily="34" charset="-122"/>
                <a:ea typeface="微软雅黑" pitchFamily="34" charset="-122"/>
              </a:rPr>
              <a:t>PPT</a:t>
            </a:r>
            <a:r>
              <a:rPr lang="zh-CN" altLang="en-US" sz="6000" b="1" dirty="0">
                <a:solidFill>
                  <a:srgbClr val="760000"/>
                </a:solidFill>
                <a:latin typeface="微软雅黑" pitchFamily="34" charset="-122"/>
                <a:ea typeface="微软雅黑" pitchFamily="34" charset="-122"/>
              </a:rPr>
              <a:t>模板</a:t>
            </a:r>
            <a:r>
              <a:rPr lang="en-US" altLang="zh-CN" sz="6000" b="1" dirty="0">
                <a:solidFill>
                  <a:srgbClr val="760000"/>
                </a:solidFill>
                <a:latin typeface="微软雅黑" pitchFamily="34" charset="-122"/>
                <a:ea typeface="微软雅黑" pitchFamily="34" charset="-122"/>
              </a:rPr>
              <a:t>]</a:t>
            </a:r>
            <a:endParaRPr lang="zh-CN" altLang="en-US" sz="6000" b="1" dirty="0">
              <a:solidFill>
                <a:srgbClr val="760000"/>
              </a:solidFill>
              <a:latin typeface="微软雅黑" pitchFamily="34" charset="-122"/>
              <a:ea typeface="微软雅黑" pitchFamily="34" charset="-122"/>
            </a:endParaRPr>
          </a:p>
        </p:txBody>
      </p:sp>
      <p:sp>
        <p:nvSpPr>
          <p:cNvPr id="310" name="TextBox 309"/>
          <p:cNvSpPr txBox="1"/>
          <p:nvPr/>
        </p:nvSpPr>
        <p:spPr>
          <a:xfrm>
            <a:off x="5530176" y="3419708"/>
            <a:ext cx="3172663" cy="369332"/>
          </a:xfrm>
          <a:prstGeom prst="rect">
            <a:avLst/>
          </a:prstGeom>
          <a:noFill/>
        </p:spPr>
        <p:txBody>
          <a:bodyPr wrap="none" rtlCol="0">
            <a:spAutoFit/>
          </a:bodyPr>
          <a:lstStyle/>
          <a:p>
            <a:r>
              <a:rPr lang="en-US" altLang="zh-CN" b="1" dirty="0">
                <a:solidFill>
                  <a:srgbClr val="760000"/>
                </a:solidFill>
                <a:latin typeface="微软雅黑" pitchFamily="34" charset="-122"/>
                <a:ea typeface="微软雅黑" pitchFamily="34" charset="-122"/>
              </a:rPr>
              <a:t>————</a:t>
            </a:r>
            <a:r>
              <a:rPr lang="en-US" altLang="zh-CN" b="1" dirty="0" smtClean="0">
                <a:solidFill>
                  <a:srgbClr val="760000"/>
                </a:solidFill>
                <a:latin typeface="微软雅黑" pitchFamily="34" charset="-122"/>
                <a:ea typeface="微软雅黑" pitchFamily="34" charset="-122"/>
              </a:rPr>
              <a:t>201X.5.1</a:t>
            </a:r>
            <a:r>
              <a:rPr lang="en-US" altLang="zh-CN" b="1" dirty="0">
                <a:solidFill>
                  <a:srgbClr val="760000"/>
                </a:solidFill>
                <a:latin typeface="微软雅黑" pitchFamily="34" charset="-122"/>
                <a:ea typeface="微软雅黑" pitchFamily="34" charset="-122"/>
              </a:rPr>
              <a:t>————</a:t>
            </a:r>
            <a:endParaRPr lang="zh-CN" altLang="en-US" b="1" dirty="0">
              <a:solidFill>
                <a:srgbClr val="760000"/>
              </a:solidFill>
              <a:latin typeface="微软雅黑" pitchFamily="34" charset="-122"/>
              <a:ea typeface="微软雅黑" pitchFamily="34" charset="-122"/>
            </a:endParaRPr>
          </a:p>
        </p:txBody>
      </p:sp>
      <p:sp>
        <p:nvSpPr>
          <p:cNvPr id="2" name="文本框 1"/>
          <p:cNvSpPr txBox="1"/>
          <p:nvPr/>
        </p:nvSpPr>
        <p:spPr>
          <a:xfrm>
            <a:off x="6310937" y="3933056"/>
            <a:ext cx="1459054" cy="369332"/>
          </a:xfrm>
          <a:prstGeom prst="rect">
            <a:avLst/>
          </a:prstGeom>
          <a:noFill/>
        </p:spPr>
        <p:txBody>
          <a:bodyPr wrap="none" rtlCol="0" anchor="ctr">
            <a:spAutoFit/>
          </a:bodyPr>
          <a:lstStyle/>
          <a:p>
            <a:r>
              <a:rPr lang="zh-CN" altLang="en-US" dirty="0">
                <a:solidFill>
                  <a:srgbClr val="760000"/>
                </a:solidFill>
                <a:latin typeface="微软雅黑" pitchFamily="34" charset="-122"/>
                <a:ea typeface="微软雅黑" pitchFamily="34" charset="-122"/>
              </a:rPr>
              <a:t>汇报人</a:t>
            </a:r>
            <a:r>
              <a:rPr lang="zh-CN" altLang="en-US" dirty="0" smtClean="0">
                <a:solidFill>
                  <a:srgbClr val="760000"/>
                </a:solidFill>
                <a:latin typeface="微软雅黑" pitchFamily="34" charset="-122"/>
                <a:ea typeface="微软雅黑" pitchFamily="34" charset="-122"/>
              </a:rPr>
              <a:t>：</a:t>
            </a:r>
            <a:r>
              <a:rPr lang="en-US" altLang="zh-CN" dirty="0" smtClean="0">
                <a:solidFill>
                  <a:srgbClr val="760000"/>
                </a:solidFill>
                <a:latin typeface="微软雅黑" pitchFamily="34" charset="-122"/>
                <a:ea typeface="微软雅黑" pitchFamily="34" charset="-122"/>
              </a:rPr>
              <a:t>xxx</a:t>
            </a:r>
            <a:endParaRPr lang="zh-CN" altLang="en-US" dirty="0" smtClean="0">
              <a:solidFill>
                <a:srgbClr val="760000"/>
              </a:solidFill>
              <a:latin typeface="微软雅黑" pitchFamily="34" charset="-122"/>
              <a:ea typeface="微软雅黑" pitchFamily="34" charset="-122"/>
            </a:endParaRPr>
          </a:p>
        </p:txBody>
      </p:sp>
    </p:spTree>
    <p:extLst>
      <p:ext uri="{BB962C8B-B14F-4D97-AF65-F5344CB8AC3E}">
        <p14:creationId xmlns:p14="http://schemas.microsoft.com/office/powerpoint/2010/main" val="2429973452"/>
      </p:ext>
    </p:extLst>
  </p:cSld>
  <p:clrMapOvr>
    <a:masterClrMapping/>
  </p:clrMapOvr>
  <mc:AlternateContent xmlns:mc="http://schemas.openxmlformats.org/markup-compatibility/2006" xmlns:p14="http://schemas.microsoft.com/office/powerpoint/2010/main">
    <mc:Choice Requires="p14">
      <p:transition p14:dur="10" advTm="2938"/>
    </mc:Choice>
    <mc:Fallback xmlns="">
      <p:transition advTm="29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par>
                                <p:cTn id="10" presetID="15" presetClass="entr" presetSubtype="0" fill="hold" grpId="0" nodeType="withEffect">
                                  <p:stCondLst>
                                    <p:cond delay="0"/>
                                  </p:stCondLst>
                                  <p:iterate type="lt">
                                    <p:tmPct val="10000"/>
                                  </p:iterate>
                                  <p:childTnLst>
                                    <p:set>
                                      <p:cBhvr>
                                        <p:cTn id="11" dur="1" fill="hold">
                                          <p:stCondLst>
                                            <p:cond delay="0"/>
                                          </p:stCondLst>
                                        </p:cTn>
                                        <p:tgtEl>
                                          <p:spTgt spid="310"/>
                                        </p:tgtEl>
                                        <p:attrNameLst>
                                          <p:attrName>style.visibility</p:attrName>
                                        </p:attrNameLst>
                                      </p:cBhvr>
                                      <p:to>
                                        <p:strVal val="visible"/>
                                      </p:to>
                                    </p:set>
                                    <p:anim calcmode="lin" valueType="num">
                                      <p:cBhvr>
                                        <p:cTn id="12" dur="1000" fill="hold"/>
                                        <p:tgtEl>
                                          <p:spTgt spid="310"/>
                                        </p:tgtEl>
                                        <p:attrNameLst>
                                          <p:attrName>ppt_w</p:attrName>
                                        </p:attrNameLst>
                                      </p:cBhvr>
                                      <p:tavLst>
                                        <p:tav tm="0">
                                          <p:val>
                                            <p:fltVal val="0"/>
                                          </p:val>
                                        </p:tav>
                                        <p:tav tm="100000">
                                          <p:val>
                                            <p:strVal val="#ppt_w"/>
                                          </p:val>
                                        </p:tav>
                                      </p:tavLst>
                                    </p:anim>
                                    <p:anim calcmode="lin" valueType="num">
                                      <p:cBhvr>
                                        <p:cTn id="13" dur="1000" fill="hold"/>
                                        <p:tgtEl>
                                          <p:spTgt spid="310"/>
                                        </p:tgtEl>
                                        <p:attrNameLst>
                                          <p:attrName>ppt_h</p:attrName>
                                        </p:attrNameLst>
                                      </p:cBhvr>
                                      <p:tavLst>
                                        <p:tav tm="0">
                                          <p:val>
                                            <p:fltVal val="0"/>
                                          </p:val>
                                        </p:tav>
                                        <p:tav tm="100000">
                                          <p:val>
                                            <p:strVal val="#ppt_h"/>
                                          </p:val>
                                        </p:tav>
                                      </p:tavLst>
                                    </p:anim>
                                    <p:anim calcmode="lin" valueType="num">
                                      <p:cBhvr>
                                        <p:cTn id="14" dur="1000" fill="hold"/>
                                        <p:tgtEl>
                                          <p:spTgt spid="310"/>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310"/>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fade">
                                      <p:cBhvr>
                                        <p:cTn id="1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3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287"/>
          <p:cNvSpPr/>
          <p:nvPr/>
        </p:nvSpPr>
        <p:spPr>
          <a:xfrm>
            <a:off x="1270670" y="1916832"/>
            <a:ext cx="1368254" cy="4413844"/>
          </a:xfrm>
          <a:custGeom>
            <a:avLst/>
            <a:gdLst/>
            <a:ahLst/>
            <a:cxnLst/>
            <a:rect l="l" t="t" r="r" b="b"/>
            <a:pathLst>
              <a:path w="1368254" h="4413844">
                <a:moveTo>
                  <a:pt x="0" y="0"/>
                </a:moveTo>
                <a:lnTo>
                  <a:pt x="1368254" y="0"/>
                </a:lnTo>
                <a:lnTo>
                  <a:pt x="1368254" y="4413844"/>
                </a:lnTo>
                <a:lnTo>
                  <a:pt x="1353555" y="4413844"/>
                </a:lnTo>
                <a:lnTo>
                  <a:pt x="684127" y="3744416"/>
                </a:lnTo>
                <a:lnTo>
                  <a:pt x="14699" y="4413844"/>
                </a:lnTo>
                <a:lnTo>
                  <a:pt x="0" y="441384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302" name="Freeform 6"/>
          <p:cNvSpPr>
            <a:spLocks noEditPoints="1"/>
          </p:cNvSpPr>
          <p:nvPr/>
        </p:nvSpPr>
        <p:spPr bwMode="auto">
          <a:xfrm>
            <a:off x="3470454" y="3831201"/>
            <a:ext cx="1107850" cy="695956"/>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760000"/>
              </a:solidFill>
            </a:endParaRPr>
          </a:p>
        </p:txBody>
      </p:sp>
      <p:sp>
        <p:nvSpPr>
          <p:cNvPr id="318" name="Freeform 7"/>
          <p:cNvSpPr>
            <a:spLocks noEditPoints="1"/>
          </p:cNvSpPr>
          <p:nvPr/>
        </p:nvSpPr>
        <p:spPr bwMode="auto">
          <a:xfrm>
            <a:off x="7805272" y="3845403"/>
            <a:ext cx="826627" cy="66755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760000"/>
              </a:solidFill>
            </a:endParaRPr>
          </a:p>
        </p:txBody>
      </p:sp>
      <p:sp>
        <p:nvSpPr>
          <p:cNvPr id="325" name="Freeform 8"/>
          <p:cNvSpPr>
            <a:spLocks noEditPoints="1"/>
          </p:cNvSpPr>
          <p:nvPr/>
        </p:nvSpPr>
        <p:spPr bwMode="auto">
          <a:xfrm>
            <a:off x="5686154" y="3777228"/>
            <a:ext cx="917528" cy="80390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760000"/>
              </a:solidFill>
            </a:endParaRPr>
          </a:p>
        </p:txBody>
      </p:sp>
      <p:sp>
        <p:nvSpPr>
          <p:cNvPr id="348" name="Freeform 9"/>
          <p:cNvSpPr>
            <a:spLocks noEditPoints="1"/>
          </p:cNvSpPr>
          <p:nvPr/>
        </p:nvSpPr>
        <p:spPr bwMode="auto">
          <a:xfrm>
            <a:off x="1558702" y="3791432"/>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760000"/>
              </a:solidFill>
            </a:endParaRPr>
          </a:p>
        </p:txBody>
      </p:sp>
      <p:sp>
        <p:nvSpPr>
          <p:cNvPr id="355" name="Freeform 10"/>
          <p:cNvSpPr>
            <a:spLocks noEditPoints="1"/>
          </p:cNvSpPr>
          <p:nvPr/>
        </p:nvSpPr>
        <p:spPr bwMode="auto">
          <a:xfrm>
            <a:off x="9992565" y="3822678"/>
            <a:ext cx="639145" cy="710158"/>
          </a:xfrm>
          <a:custGeom>
            <a:avLst/>
            <a:gdLst>
              <a:gd name="T0" fmla="*/ 84 w 95"/>
              <a:gd name="T1" fmla="*/ 58 h 106"/>
              <a:gd name="T2" fmla="*/ 72 w 95"/>
              <a:gd name="T3" fmla="*/ 85 h 106"/>
              <a:gd name="T4" fmla="*/ 71 w 95"/>
              <a:gd name="T5" fmla="*/ 69 h 106"/>
              <a:gd name="T6" fmla="*/ 62 w 95"/>
              <a:gd name="T7" fmla="*/ 62 h 106"/>
              <a:gd name="T8" fmla="*/ 62 w 95"/>
              <a:gd name="T9" fmla="*/ 62 h 106"/>
              <a:gd name="T10" fmla="*/ 57 w 95"/>
              <a:gd name="T11" fmla="*/ 62 h 106"/>
              <a:gd name="T12" fmla="*/ 53 w 95"/>
              <a:gd name="T13" fmla="*/ 72 h 106"/>
              <a:gd name="T14" fmla="*/ 51 w 95"/>
              <a:gd name="T15" fmla="*/ 77 h 106"/>
              <a:gd name="T16" fmla="*/ 50 w 95"/>
              <a:gd name="T17" fmla="*/ 65 h 106"/>
              <a:gd name="T18" fmla="*/ 50 w 95"/>
              <a:gd name="T19" fmla="*/ 63 h 106"/>
              <a:gd name="T20" fmla="*/ 48 w 95"/>
              <a:gd name="T21" fmla="*/ 62 h 106"/>
              <a:gd name="T22" fmla="*/ 46 w 95"/>
              <a:gd name="T23" fmla="*/ 63 h 106"/>
              <a:gd name="T24" fmla="*/ 47 w 95"/>
              <a:gd name="T25" fmla="*/ 65 h 106"/>
              <a:gd name="T26" fmla="*/ 45 w 95"/>
              <a:gd name="T27" fmla="*/ 77 h 106"/>
              <a:gd name="T28" fmla="*/ 43 w 95"/>
              <a:gd name="T29" fmla="*/ 72 h 106"/>
              <a:gd name="T30" fmla="*/ 39 w 95"/>
              <a:gd name="T31" fmla="*/ 62 h 106"/>
              <a:gd name="T32" fmla="*/ 32 w 95"/>
              <a:gd name="T33" fmla="*/ 62 h 106"/>
              <a:gd name="T34" fmla="*/ 32 w 95"/>
              <a:gd name="T35" fmla="*/ 62 h 106"/>
              <a:gd name="T36" fmla="*/ 23 w 95"/>
              <a:gd name="T37" fmla="*/ 69 h 106"/>
              <a:gd name="T38" fmla="*/ 22 w 95"/>
              <a:gd name="T39" fmla="*/ 83 h 106"/>
              <a:gd name="T40" fmla="*/ 12 w 95"/>
              <a:gd name="T41" fmla="*/ 58 h 106"/>
              <a:gd name="T42" fmla="*/ 48 w 95"/>
              <a:gd name="T43" fmla="*/ 22 h 106"/>
              <a:gd name="T44" fmla="*/ 48 w 95"/>
              <a:gd name="T45" fmla="*/ 27 h 106"/>
              <a:gd name="T46" fmla="*/ 52 w 95"/>
              <a:gd name="T47" fmla="*/ 30 h 106"/>
              <a:gd name="T48" fmla="*/ 58 w 95"/>
              <a:gd name="T49" fmla="*/ 26 h 106"/>
              <a:gd name="T50" fmla="*/ 66 w 95"/>
              <a:gd name="T51" fmla="*/ 22 h 106"/>
              <a:gd name="T52" fmla="*/ 72 w 95"/>
              <a:gd name="T53" fmla="*/ 18 h 106"/>
              <a:gd name="T54" fmla="*/ 72 w 95"/>
              <a:gd name="T55" fmla="*/ 13 h 106"/>
              <a:gd name="T56" fmla="*/ 66 w 95"/>
              <a:gd name="T57" fmla="*/ 10 h 106"/>
              <a:gd name="T58" fmla="*/ 58 w 95"/>
              <a:gd name="T59" fmla="*/ 5 h 106"/>
              <a:gd name="T60" fmla="*/ 52 w 95"/>
              <a:gd name="T61" fmla="*/ 2 h 106"/>
              <a:gd name="T62" fmla="*/ 48 w 95"/>
              <a:gd name="T63" fmla="*/ 4 h 106"/>
              <a:gd name="T64" fmla="*/ 48 w 95"/>
              <a:gd name="T65" fmla="*/ 10 h 106"/>
              <a:gd name="T66" fmla="*/ 0 w 95"/>
              <a:gd name="T67" fmla="*/ 58 h 106"/>
              <a:gd name="T68" fmla="*/ 48 w 95"/>
              <a:gd name="T69" fmla="*/ 106 h 106"/>
              <a:gd name="T70" fmla="*/ 95 w 95"/>
              <a:gd name="T71" fmla="*/ 58 h 106"/>
              <a:gd name="T72" fmla="*/ 84 w 95"/>
              <a:gd name="T73" fmla="*/ 58 h 106"/>
              <a:gd name="T74" fmla="*/ 48 w 95"/>
              <a:gd name="T75" fmla="*/ 38 h 106"/>
              <a:gd name="T76" fmla="*/ 59 w 95"/>
              <a:gd name="T77" fmla="*/ 48 h 106"/>
              <a:gd name="T78" fmla="*/ 48 w 95"/>
              <a:gd name="T79" fmla="*/ 59 h 106"/>
              <a:gd name="T80" fmla="*/ 37 w 95"/>
              <a:gd name="T81" fmla="*/ 48 h 106"/>
              <a:gd name="T82" fmla="*/ 48 w 95"/>
              <a:gd name="T83" fmla="*/ 38 h 106"/>
              <a:gd name="T84" fmla="*/ 62 w 95"/>
              <a:gd name="T85" fmla="*/ 76 h 106"/>
              <a:gd name="T86" fmla="*/ 62 w 95"/>
              <a:gd name="T87" fmla="*/ 76 h 106"/>
              <a:gd name="T88" fmla="*/ 64 w 95"/>
              <a:gd name="T89" fmla="*/ 76 h 106"/>
              <a:gd name="T90" fmla="*/ 64 w 95"/>
              <a:gd name="T91" fmla="*/ 90 h 106"/>
              <a:gd name="T92" fmla="*/ 62 w 95"/>
              <a:gd name="T93" fmla="*/ 91 h 106"/>
              <a:gd name="T94" fmla="*/ 62 w 95"/>
              <a:gd name="T95" fmla="*/ 76 h 106"/>
              <a:gd name="T96" fmla="*/ 62 w 95"/>
              <a:gd name="T97" fmla="*/ 76 h 106"/>
              <a:gd name="T98" fmla="*/ 32 w 95"/>
              <a:gd name="T99" fmla="*/ 76 h 106"/>
              <a:gd name="T100" fmla="*/ 32 w 95"/>
              <a:gd name="T101" fmla="*/ 76 h 106"/>
              <a:gd name="T102" fmla="*/ 32 w 95"/>
              <a:gd name="T103" fmla="*/ 90 h 106"/>
              <a:gd name="T104" fmla="*/ 30 w 95"/>
              <a:gd name="T105" fmla="*/ 90 h 106"/>
              <a:gd name="T106" fmla="*/ 31 w 95"/>
              <a:gd name="T107" fmla="*/ 76 h 106"/>
              <a:gd name="T108" fmla="*/ 32 w 95"/>
              <a:gd name="T10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 h="106">
                <a:moveTo>
                  <a:pt x="84" y="58"/>
                </a:moveTo>
                <a:cubicBezTo>
                  <a:pt x="84" y="68"/>
                  <a:pt x="79" y="78"/>
                  <a:pt x="72" y="85"/>
                </a:cubicBezTo>
                <a:cubicBezTo>
                  <a:pt x="72" y="77"/>
                  <a:pt x="72" y="71"/>
                  <a:pt x="71" y="69"/>
                </a:cubicBezTo>
                <a:cubicBezTo>
                  <a:pt x="68" y="63"/>
                  <a:pt x="64" y="62"/>
                  <a:pt x="62" y="62"/>
                </a:cubicBezTo>
                <a:cubicBezTo>
                  <a:pt x="62" y="62"/>
                  <a:pt x="62" y="62"/>
                  <a:pt x="62" y="62"/>
                </a:cubicBezTo>
                <a:cubicBezTo>
                  <a:pt x="57" y="62"/>
                  <a:pt x="57" y="62"/>
                  <a:pt x="57" y="62"/>
                </a:cubicBezTo>
                <a:cubicBezTo>
                  <a:pt x="53" y="72"/>
                  <a:pt x="53" y="72"/>
                  <a:pt x="53" y="72"/>
                </a:cubicBezTo>
                <a:cubicBezTo>
                  <a:pt x="51" y="77"/>
                  <a:pt x="51" y="77"/>
                  <a:pt x="51" y="77"/>
                </a:cubicBezTo>
                <a:cubicBezTo>
                  <a:pt x="50" y="65"/>
                  <a:pt x="50" y="65"/>
                  <a:pt x="50" y="65"/>
                </a:cubicBezTo>
                <a:cubicBezTo>
                  <a:pt x="50" y="64"/>
                  <a:pt x="50" y="64"/>
                  <a:pt x="50" y="63"/>
                </a:cubicBezTo>
                <a:cubicBezTo>
                  <a:pt x="50" y="62"/>
                  <a:pt x="49" y="62"/>
                  <a:pt x="48" y="62"/>
                </a:cubicBezTo>
                <a:cubicBezTo>
                  <a:pt x="47" y="62"/>
                  <a:pt x="46" y="62"/>
                  <a:pt x="46" y="63"/>
                </a:cubicBezTo>
                <a:cubicBezTo>
                  <a:pt x="46" y="64"/>
                  <a:pt x="46" y="64"/>
                  <a:pt x="47" y="65"/>
                </a:cubicBezTo>
                <a:cubicBezTo>
                  <a:pt x="45" y="77"/>
                  <a:pt x="45" y="77"/>
                  <a:pt x="45" y="77"/>
                </a:cubicBezTo>
                <a:cubicBezTo>
                  <a:pt x="43" y="72"/>
                  <a:pt x="43" y="72"/>
                  <a:pt x="43" y="72"/>
                </a:cubicBezTo>
                <a:cubicBezTo>
                  <a:pt x="39" y="62"/>
                  <a:pt x="39" y="62"/>
                  <a:pt x="39" y="62"/>
                </a:cubicBezTo>
                <a:cubicBezTo>
                  <a:pt x="32" y="62"/>
                  <a:pt x="32" y="62"/>
                  <a:pt x="32" y="62"/>
                </a:cubicBezTo>
                <a:cubicBezTo>
                  <a:pt x="32" y="62"/>
                  <a:pt x="32" y="62"/>
                  <a:pt x="32" y="62"/>
                </a:cubicBezTo>
                <a:cubicBezTo>
                  <a:pt x="29" y="62"/>
                  <a:pt x="25" y="64"/>
                  <a:pt x="23" y="69"/>
                </a:cubicBezTo>
                <a:cubicBezTo>
                  <a:pt x="22" y="71"/>
                  <a:pt x="22" y="76"/>
                  <a:pt x="22" y="83"/>
                </a:cubicBezTo>
                <a:cubicBezTo>
                  <a:pt x="15" y="76"/>
                  <a:pt x="12" y="68"/>
                  <a:pt x="12" y="58"/>
                </a:cubicBezTo>
                <a:cubicBezTo>
                  <a:pt x="12" y="38"/>
                  <a:pt x="28" y="22"/>
                  <a:pt x="48" y="22"/>
                </a:cubicBezTo>
                <a:cubicBezTo>
                  <a:pt x="48" y="27"/>
                  <a:pt x="48" y="27"/>
                  <a:pt x="48" y="27"/>
                </a:cubicBezTo>
                <a:cubicBezTo>
                  <a:pt x="48" y="30"/>
                  <a:pt x="50" y="31"/>
                  <a:pt x="52" y="30"/>
                </a:cubicBezTo>
                <a:cubicBezTo>
                  <a:pt x="58" y="26"/>
                  <a:pt x="58" y="26"/>
                  <a:pt x="58" y="26"/>
                </a:cubicBezTo>
                <a:cubicBezTo>
                  <a:pt x="60" y="25"/>
                  <a:pt x="64" y="23"/>
                  <a:pt x="66" y="22"/>
                </a:cubicBezTo>
                <a:cubicBezTo>
                  <a:pt x="72" y="18"/>
                  <a:pt x="72" y="18"/>
                  <a:pt x="72" y="18"/>
                </a:cubicBezTo>
                <a:cubicBezTo>
                  <a:pt x="74" y="17"/>
                  <a:pt x="74" y="15"/>
                  <a:pt x="72" y="13"/>
                </a:cubicBezTo>
                <a:cubicBezTo>
                  <a:pt x="66" y="10"/>
                  <a:pt x="66" y="10"/>
                  <a:pt x="66" y="10"/>
                </a:cubicBezTo>
                <a:cubicBezTo>
                  <a:pt x="64" y="8"/>
                  <a:pt x="60" y="6"/>
                  <a:pt x="58" y="5"/>
                </a:cubicBezTo>
                <a:cubicBezTo>
                  <a:pt x="52" y="2"/>
                  <a:pt x="52" y="2"/>
                  <a:pt x="52" y="2"/>
                </a:cubicBezTo>
                <a:cubicBezTo>
                  <a:pt x="50" y="0"/>
                  <a:pt x="48" y="1"/>
                  <a:pt x="48" y="4"/>
                </a:cubicBezTo>
                <a:cubicBezTo>
                  <a:pt x="48" y="10"/>
                  <a:pt x="48" y="10"/>
                  <a:pt x="48" y="10"/>
                </a:cubicBezTo>
                <a:cubicBezTo>
                  <a:pt x="21" y="10"/>
                  <a:pt x="0" y="32"/>
                  <a:pt x="0" y="58"/>
                </a:cubicBezTo>
                <a:cubicBezTo>
                  <a:pt x="0" y="84"/>
                  <a:pt x="21" y="106"/>
                  <a:pt x="48" y="106"/>
                </a:cubicBezTo>
                <a:cubicBezTo>
                  <a:pt x="74" y="106"/>
                  <a:pt x="95" y="84"/>
                  <a:pt x="95" y="58"/>
                </a:cubicBezTo>
                <a:cubicBezTo>
                  <a:pt x="84" y="58"/>
                  <a:pt x="84" y="58"/>
                  <a:pt x="84" y="58"/>
                </a:cubicBezTo>
                <a:close/>
                <a:moveTo>
                  <a:pt x="48" y="38"/>
                </a:moveTo>
                <a:cubicBezTo>
                  <a:pt x="54" y="38"/>
                  <a:pt x="59" y="42"/>
                  <a:pt x="59" y="48"/>
                </a:cubicBezTo>
                <a:cubicBezTo>
                  <a:pt x="59" y="54"/>
                  <a:pt x="54" y="59"/>
                  <a:pt x="48" y="59"/>
                </a:cubicBezTo>
                <a:cubicBezTo>
                  <a:pt x="42" y="59"/>
                  <a:pt x="37" y="54"/>
                  <a:pt x="37" y="48"/>
                </a:cubicBezTo>
                <a:cubicBezTo>
                  <a:pt x="37" y="42"/>
                  <a:pt x="42" y="38"/>
                  <a:pt x="48" y="38"/>
                </a:cubicBezTo>
                <a:close/>
                <a:moveTo>
                  <a:pt x="62" y="76"/>
                </a:moveTo>
                <a:cubicBezTo>
                  <a:pt x="62" y="76"/>
                  <a:pt x="62" y="76"/>
                  <a:pt x="62" y="76"/>
                </a:cubicBezTo>
                <a:cubicBezTo>
                  <a:pt x="63" y="75"/>
                  <a:pt x="64" y="76"/>
                  <a:pt x="64" y="76"/>
                </a:cubicBezTo>
                <a:cubicBezTo>
                  <a:pt x="64" y="90"/>
                  <a:pt x="64" y="90"/>
                  <a:pt x="64" y="90"/>
                </a:cubicBezTo>
                <a:cubicBezTo>
                  <a:pt x="63" y="91"/>
                  <a:pt x="63" y="91"/>
                  <a:pt x="62" y="91"/>
                </a:cubicBezTo>
                <a:cubicBezTo>
                  <a:pt x="62" y="76"/>
                  <a:pt x="62" y="76"/>
                  <a:pt x="62" y="76"/>
                </a:cubicBezTo>
                <a:cubicBezTo>
                  <a:pt x="62" y="76"/>
                  <a:pt x="62" y="76"/>
                  <a:pt x="62" y="76"/>
                </a:cubicBezTo>
                <a:close/>
                <a:moveTo>
                  <a:pt x="32" y="76"/>
                </a:moveTo>
                <a:cubicBezTo>
                  <a:pt x="32" y="76"/>
                  <a:pt x="32" y="76"/>
                  <a:pt x="32" y="76"/>
                </a:cubicBezTo>
                <a:cubicBezTo>
                  <a:pt x="32" y="90"/>
                  <a:pt x="32" y="90"/>
                  <a:pt x="32" y="90"/>
                </a:cubicBezTo>
                <a:cubicBezTo>
                  <a:pt x="31" y="90"/>
                  <a:pt x="31" y="90"/>
                  <a:pt x="30" y="90"/>
                </a:cubicBezTo>
                <a:cubicBezTo>
                  <a:pt x="31" y="76"/>
                  <a:pt x="31" y="76"/>
                  <a:pt x="31" y="76"/>
                </a:cubicBezTo>
                <a:cubicBezTo>
                  <a:pt x="31" y="76"/>
                  <a:pt x="31" y="76"/>
                  <a:pt x="32" y="76"/>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760000"/>
              </a:solidFill>
            </a:endParaRPr>
          </a:p>
        </p:txBody>
      </p:sp>
      <p:sp>
        <p:nvSpPr>
          <p:cNvPr id="362" name="TextBox 361"/>
          <p:cNvSpPr txBox="1"/>
          <p:nvPr/>
        </p:nvSpPr>
        <p:spPr>
          <a:xfrm>
            <a:off x="1342576" y="2839571"/>
            <a:ext cx="1210588" cy="733534"/>
          </a:xfrm>
          <a:prstGeom prst="rect">
            <a:avLst/>
          </a:prstGeom>
          <a:noFill/>
        </p:spPr>
        <p:txBody>
          <a:bodyPr wrap="none" rtlCol="0" anchor="ctr">
            <a:spAutoFit/>
          </a:bodyPr>
          <a:lstStyle/>
          <a:p>
            <a:pPr algn="ctr">
              <a:lnSpc>
                <a:spcPts val="2500"/>
              </a:lnSpc>
            </a:pPr>
            <a:r>
              <a:rPr lang="en-US" altLang="zh-CN" sz="5400" dirty="0">
                <a:solidFill>
                  <a:schemeClr val="bg1"/>
                </a:solidFill>
                <a:latin typeface="微软雅黑" pitchFamily="34" charset="-122"/>
                <a:ea typeface="微软雅黑" pitchFamily="34" charset="-122"/>
              </a:rPr>
              <a:t>01</a:t>
            </a:r>
          </a:p>
          <a:p>
            <a:pPr algn="ctr">
              <a:lnSpc>
                <a:spcPts val="2500"/>
              </a:lnSpc>
            </a:pPr>
            <a:r>
              <a:rPr lang="zh-CN" altLang="en-US" sz="2000" dirty="0">
                <a:solidFill>
                  <a:schemeClr val="bg1"/>
                </a:solidFill>
                <a:latin typeface="微软雅黑" pitchFamily="34" charset="-122"/>
                <a:ea typeface="微软雅黑" pitchFamily="34" charset="-122"/>
              </a:rPr>
              <a:t>添加标题</a:t>
            </a:r>
            <a:endParaRPr lang="zh-CN" altLang="en-US" sz="5400" dirty="0">
              <a:solidFill>
                <a:schemeClr val="bg1"/>
              </a:solidFill>
              <a:latin typeface="微软雅黑" pitchFamily="34" charset="-122"/>
              <a:ea typeface="微软雅黑" pitchFamily="34" charset="-122"/>
            </a:endParaRPr>
          </a:p>
        </p:txBody>
      </p:sp>
      <p:sp>
        <p:nvSpPr>
          <p:cNvPr id="363" name="TextBox 362"/>
          <p:cNvSpPr txBox="1"/>
          <p:nvPr/>
        </p:nvSpPr>
        <p:spPr>
          <a:xfrm>
            <a:off x="3419085" y="2839571"/>
            <a:ext cx="1210588" cy="733534"/>
          </a:xfrm>
          <a:prstGeom prst="rect">
            <a:avLst/>
          </a:prstGeom>
          <a:noFill/>
        </p:spPr>
        <p:txBody>
          <a:bodyPr wrap="none" rtlCol="0" anchor="ctr">
            <a:spAutoFit/>
          </a:bodyPr>
          <a:lstStyle/>
          <a:p>
            <a:pPr algn="ctr">
              <a:lnSpc>
                <a:spcPts val="2500"/>
              </a:lnSpc>
            </a:pPr>
            <a:r>
              <a:rPr lang="en-US" altLang="zh-CN" sz="5400">
                <a:solidFill>
                  <a:srgbClr val="760000"/>
                </a:solidFill>
                <a:latin typeface="微软雅黑" pitchFamily="34" charset="-122"/>
                <a:ea typeface="微软雅黑" pitchFamily="34" charset="-122"/>
              </a:rPr>
              <a:t>02</a:t>
            </a:r>
          </a:p>
          <a:p>
            <a:pPr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
        <p:nvSpPr>
          <p:cNvPr id="369" name="TextBox 368"/>
          <p:cNvSpPr txBox="1"/>
          <p:nvPr/>
        </p:nvSpPr>
        <p:spPr>
          <a:xfrm>
            <a:off x="5539624" y="2839571"/>
            <a:ext cx="1210588" cy="733534"/>
          </a:xfrm>
          <a:prstGeom prst="rect">
            <a:avLst/>
          </a:prstGeom>
          <a:noFill/>
        </p:spPr>
        <p:txBody>
          <a:bodyPr wrap="none" rtlCol="0" anchor="ctr">
            <a:spAutoFit/>
          </a:bodyPr>
          <a:lstStyle/>
          <a:p>
            <a:pPr algn="ctr">
              <a:lnSpc>
                <a:spcPts val="2500"/>
              </a:lnSpc>
            </a:pPr>
            <a:r>
              <a:rPr lang="en-US" altLang="zh-CN" sz="5400">
                <a:solidFill>
                  <a:srgbClr val="760000"/>
                </a:solidFill>
                <a:latin typeface="微软雅黑" pitchFamily="34" charset="-122"/>
                <a:ea typeface="微软雅黑" pitchFamily="34" charset="-122"/>
              </a:rPr>
              <a:t>03</a:t>
            </a:r>
          </a:p>
          <a:p>
            <a:pPr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
        <p:nvSpPr>
          <p:cNvPr id="376" name="TextBox 375"/>
          <p:cNvSpPr txBox="1"/>
          <p:nvPr/>
        </p:nvSpPr>
        <p:spPr>
          <a:xfrm>
            <a:off x="7613291" y="2839571"/>
            <a:ext cx="1210588" cy="733534"/>
          </a:xfrm>
          <a:prstGeom prst="rect">
            <a:avLst/>
          </a:prstGeom>
          <a:noFill/>
        </p:spPr>
        <p:txBody>
          <a:bodyPr wrap="none" rtlCol="0" anchor="ctr">
            <a:spAutoFit/>
          </a:bodyPr>
          <a:lstStyle/>
          <a:p>
            <a:pPr algn="ctr">
              <a:lnSpc>
                <a:spcPts val="2500"/>
              </a:lnSpc>
            </a:pPr>
            <a:r>
              <a:rPr lang="en-US" altLang="zh-CN" sz="5400">
                <a:solidFill>
                  <a:srgbClr val="760000"/>
                </a:solidFill>
                <a:latin typeface="微软雅黑" pitchFamily="34" charset="-122"/>
                <a:ea typeface="微软雅黑" pitchFamily="34" charset="-122"/>
              </a:rPr>
              <a:t>04</a:t>
            </a:r>
          </a:p>
          <a:p>
            <a:pPr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
        <p:nvSpPr>
          <p:cNvPr id="396" name="TextBox 395"/>
          <p:cNvSpPr txBox="1"/>
          <p:nvPr/>
        </p:nvSpPr>
        <p:spPr>
          <a:xfrm>
            <a:off x="9706843" y="2839571"/>
            <a:ext cx="1210588" cy="733534"/>
          </a:xfrm>
          <a:prstGeom prst="rect">
            <a:avLst/>
          </a:prstGeom>
          <a:noFill/>
        </p:spPr>
        <p:txBody>
          <a:bodyPr wrap="none" rtlCol="0" anchor="ctr">
            <a:spAutoFit/>
          </a:bodyPr>
          <a:lstStyle/>
          <a:p>
            <a:pPr algn="ctr">
              <a:lnSpc>
                <a:spcPts val="2500"/>
              </a:lnSpc>
            </a:pPr>
            <a:r>
              <a:rPr lang="en-US" altLang="zh-CN" sz="5400">
                <a:solidFill>
                  <a:srgbClr val="760000"/>
                </a:solidFill>
                <a:latin typeface="微软雅黑" pitchFamily="34" charset="-122"/>
                <a:ea typeface="微软雅黑" pitchFamily="34" charset="-122"/>
              </a:rPr>
              <a:t>05</a:t>
            </a:r>
          </a:p>
          <a:p>
            <a:pPr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Tree>
    <p:extLst>
      <p:ext uri="{BB962C8B-B14F-4D97-AF65-F5344CB8AC3E}">
        <p14:creationId xmlns:p14="http://schemas.microsoft.com/office/powerpoint/2010/main" val="1484233472"/>
      </p:ext>
    </p:extLst>
  </p:cSld>
  <p:clrMapOvr>
    <a:masterClrMapping/>
  </p:clrMapOvr>
  <p:transition spd="slow" advTm="3582">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2"/>
                                        </p:tgtEl>
                                        <p:attrNameLst>
                                          <p:attrName>style.visibility</p:attrName>
                                        </p:attrNameLst>
                                      </p:cBhvr>
                                      <p:to>
                                        <p:strVal val="visible"/>
                                      </p:to>
                                    </p:set>
                                    <p:animEffect transition="in" filter="fade">
                                      <p:cBhvr>
                                        <p:cTn id="7" dur="200"/>
                                        <p:tgtEl>
                                          <p:spTgt spid="362"/>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363"/>
                                        </p:tgtEl>
                                        <p:attrNameLst>
                                          <p:attrName>style.visibility</p:attrName>
                                        </p:attrNameLst>
                                      </p:cBhvr>
                                      <p:to>
                                        <p:strVal val="visible"/>
                                      </p:to>
                                    </p:set>
                                    <p:animEffect transition="in" filter="fade">
                                      <p:cBhvr>
                                        <p:cTn id="11" dur="200"/>
                                        <p:tgtEl>
                                          <p:spTgt spid="363"/>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369"/>
                                        </p:tgtEl>
                                        <p:attrNameLst>
                                          <p:attrName>style.visibility</p:attrName>
                                        </p:attrNameLst>
                                      </p:cBhvr>
                                      <p:to>
                                        <p:strVal val="visible"/>
                                      </p:to>
                                    </p:set>
                                    <p:animEffect transition="in" filter="fade">
                                      <p:cBhvr>
                                        <p:cTn id="15" dur="200"/>
                                        <p:tgtEl>
                                          <p:spTgt spid="369"/>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376"/>
                                        </p:tgtEl>
                                        <p:attrNameLst>
                                          <p:attrName>style.visibility</p:attrName>
                                        </p:attrNameLst>
                                      </p:cBhvr>
                                      <p:to>
                                        <p:strVal val="visible"/>
                                      </p:to>
                                    </p:set>
                                    <p:animEffect transition="in" filter="fade">
                                      <p:cBhvr>
                                        <p:cTn id="19" dur="200"/>
                                        <p:tgtEl>
                                          <p:spTgt spid="376"/>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396"/>
                                        </p:tgtEl>
                                        <p:attrNameLst>
                                          <p:attrName>style.visibility</p:attrName>
                                        </p:attrNameLst>
                                      </p:cBhvr>
                                      <p:to>
                                        <p:strVal val="visible"/>
                                      </p:to>
                                    </p:set>
                                    <p:animEffect transition="in" filter="fade">
                                      <p:cBhvr>
                                        <p:cTn id="23" dur="200"/>
                                        <p:tgtEl>
                                          <p:spTgt spid="396"/>
                                        </p:tgtEl>
                                      </p:cBhvr>
                                    </p:animEffect>
                                  </p:childTnLst>
                                </p:cTn>
                              </p:par>
                            </p:childTnLst>
                          </p:cTn>
                        </p:par>
                        <p:par>
                          <p:cTn id="24" fill="hold">
                            <p:stCondLst>
                              <p:cond delay="1000"/>
                            </p:stCondLst>
                            <p:childTnLst>
                              <p:par>
                                <p:cTn id="25" presetID="45" presetClass="entr" presetSubtype="0" fill="hold" grpId="0" nodeType="afterEffect">
                                  <p:stCondLst>
                                    <p:cond delay="0"/>
                                  </p:stCondLst>
                                  <p:childTnLst>
                                    <p:set>
                                      <p:cBhvr>
                                        <p:cTn id="26" dur="1" fill="hold">
                                          <p:stCondLst>
                                            <p:cond delay="0"/>
                                          </p:stCondLst>
                                        </p:cTn>
                                        <p:tgtEl>
                                          <p:spTgt spid="348"/>
                                        </p:tgtEl>
                                        <p:attrNameLst>
                                          <p:attrName>style.visibility</p:attrName>
                                        </p:attrNameLst>
                                      </p:cBhvr>
                                      <p:to>
                                        <p:strVal val="visible"/>
                                      </p:to>
                                    </p:set>
                                    <p:animEffect transition="in" filter="fade">
                                      <p:cBhvr>
                                        <p:cTn id="27" dur="500"/>
                                        <p:tgtEl>
                                          <p:spTgt spid="348"/>
                                        </p:tgtEl>
                                      </p:cBhvr>
                                    </p:animEffect>
                                    <p:anim calcmode="lin" valueType="num">
                                      <p:cBhvr>
                                        <p:cTn id="28" dur="500" fill="hold"/>
                                        <p:tgtEl>
                                          <p:spTgt spid="348"/>
                                        </p:tgtEl>
                                        <p:attrNameLst>
                                          <p:attrName>ppt_w</p:attrName>
                                        </p:attrNameLst>
                                      </p:cBhvr>
                                      <p:tavLst>
                                        <p:tav tm="0" fmla="#ppt_w*sin(2.5*pi*$)">
                                          <p:val>
                                            <p:fltVal val="0"/>
                                          </p:val>
                                        </p:tav>
                                        <p:tav tm="100000">
                                          <p:val>
                                            <p:fltVal val="1"/>
                                          </p:val>
                                        </p:tav>
                                      </p:tavLst>
                                    </p:anim>
                                    <p:anim calcmode="lin" valueType="num">
                                      <p:cBhvr>
                                        <p:cTn id="29" dur="500" fill="hold"/>
                                        <p:tgtEl>
                                          <p:spTgt spid="348"/>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200"/>
                                  </p:stCondLst>
                                  <p:childTnLst>
                                    <p:set>
                                      <p:cBhvr>
                                        <p:cTn id="31" dur="1" fill="hold">
                                          <p:stCondLst>
                                            <p:cond delay="0"/>
                                          </p:stCondLst>
                                        </p:cTn>
                                        <p:tgtEl>
                                          <p:spTgt spid="302"/>
                                        </p:tgtEl>
                                        <p:attrNameLst>
                                          <p:attrName>style.visibility</p:attrName>
                                        </p:attrNameLst>
                                      </p:cBhvr>
                                      <p:to>
                                        <p:strVal val="visible"/>
                                      </p:to>
                                    </p:set>
                                    <p:animEffect transition="in" filter="fade">
                                      <p:cBhvr>
                                        <p:cTn id="32" dur="500"/>
                                        <p:tgtEl>
                                          <p:spTgt spid="302"/>
                                        </p:tgtEl>
                                      </p:cBhvr>
                                    </p:animEffect>
                                    <p:anim calcmode="lin" valueType="num">
                                      <p:cBhvr>
                                        <p:cTn id="33" dur="500" fill="hold"/>
                                        <p:tgtEl>
                                          <p:spTgt spid="302"/>
                                        </p:tgtEl>
                                        <p:attrNameLst>
                                          <p:attrName>ppt_w</p:attrName>
                                        </p:attrNameLst>
                                      </p:cBhvr>
                                      <p:tavLst>
                                        <p:tav tm="0" fmla="#ppt_w*sin(2.5*pi*$)">
                                          <p:val>
                                            <p:fltVal val="0"/>
                                          </p:val>
                                        </p:tav>
                                        <p:tav tm="100000">
                                          <p:val>
                                            <p:fltVal val="1"/>
                                          </p:val>
                                        </p:tav>
                                      </p:tavLst>
                                    </p:anim>
                                    <p:anim calcmode="lin" valueType="num">
                                      <p:cBhvr>
                                        <p:cTn id="34" dur="500" fill="hold"/>
                                        <p:tgtEl>
                                          <p:spTgt spid="302"/>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400"/>
                                  </p:stCondLst>
                                  <p:childTnLst>
                                    <p:set>
                                      <p:cBhvr>
                                        <p:cTn id="36" dur="1" fill="hold">
                                          <p:stCondLst>
                                            <p:cond delay="0"/>
                                          </p:stCondLst>
                                        </p:cTn>
                                        <p:tgtEl>
                                          <p:spTgt spid="325"/>
                                        </p:tgtEl>
                                        <p:attrNameLst>
                                          <p:attrName>style.visibility</p:attrName>
                                        </p:attrNameLst>
                                      </p:cBhvr>
                                      <p:to>
                                        <p:strVal val="visible"/>
                                      </p:to>
                                    </p:set>
                                    <p:animEffect transition="in" filter="fade">
                                      <p:cBhvr>
                                        <p:cTn id="37" dur="500"/>
                                        <p:tgtEl>
                                          <p:spTgt spid="325"/>
                                        </p:tgtEl>
                                      </p:cBhvr>
                                    </p:animEffect>
                                    <p:anim calcmode="lin" valueType="num">
                                      <p:cBhvr>
                                        <p:cTn id="38" dur="500" fill="hold"/>
                                        <p:tgtEl>
                                          <p:spTgt spid="325"/>
                                        </p:tgtEl>
                                        <p:attrNameLst>
                                          <p:attrName>ppt_w</p:attrName>
                                        </p:attrNameLst>
                                      </p:cBhvr>
                                      <p:tavLst>
                                        <p:tav tm="0" fmla="#ppt_w*sin(2.5*pi*$)">
                                          <p:val>
                                            <p:fltVal val="0"/>
                                          </p:val>
                                        </p:tav>
                                        <p:tav tm="100000">
                                          <p:val>
                                            <p:fltVal val="1"/>
                                          </p:val>
                                        </p:tav>
                                      </p:tavLst>
                                    </p:anim>
                                    <p:anim calcmode="lin" valueType="num">
                                      <p:cBhvr>
                                        <p:cTn id="39" dur="500" fill="hold"/>
                                        <p:tgtEl>
                                          <p:spTgt spid="325"/>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600"/>
                                  </p:stCondLst>
                                  <p:childTnLst>
                                    <p:set>
                                      <p:cBhvr>
                                        <p:cTn id="41" dur="1" fill="hold">
                                          <p:stCondLst>
                                            <p:cond delay="0"/>
                                          </p:stCondLst>
                                        </p:cTn>
                                        <p:tgtEl>
                                          <p:spTgt spid="318"/>
                                        </p:tgtEl>
                                        <p:attrNameLst>
                                          <p:attrName>style.visibility</p:attrName>
                                        </p:attrNameLst>
                                      </p:cBhvr>
                                      <p:to>
                                        <p:strVal val="visible"/>
                                      </p:to>
                                    </p:set>
                                    <p:animEffect transition="in" filter="fade">
                                      <p:cBhvr>
                                        <p:cTn id="42" dur="500"/>
                                        <p:tgtEl>
                                          <p:spTgt spid="318"/>
                                        </p:tgtEl>
                                      </p:cBhvr>
                                    </p:animEffect>
                                    <p:anim calcmode="lin" valueType="num">
                                      <p:cBhvr>
                                        <p:cTn id="43" dur="500" fill="hold"/>
                                        <p:tgtEl>
                                          <p:spTgt spid="318"/>
                                        </p:tgtEl>
                                        <p:attrNameLst>
                                          <p:attrName>ppt_w</p:attrName>
                                        </p:attrNameLst>
                                      </p:cBhvr>
                                      <p:tavLst>
                                        <p:tav tm="0" fmla="#ppt_w*sin(2.5*pi*$)">
                                          <p:val>
                                            <p:fltVal val="0"/>
                                          </p:val>
                                        </p:tav>
                                        <p:tav tm="100000">
                                          <p:val>
                                            <p:fltVal val="1"/>
                                          </p:val>
                                        </p:tav>
                                      </p:tavLst>
                                    </p:anim>
                                    <p:anim calcmode="lin" valueType="num">
                                      <p:cBhvr>
                                        <p:cTn id="44" dur="500" fill="hold"/>
                                        <p:tgtEl>
                                          <p:spTgt spid="318"/>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800"/>
                                  </p:stCondLst>
                                  <p:childTnLst>
                                    <p:set>
                                      <p:cBhvr>
                                        <p:cTn id="46" dur="1" fill="hold">
                                          <p:stCondLst>
                                            <p:cond delay="0"/>
                                          </p:stCondLst>
                                        </p:cTn>
                                        <p:tgtEl>
                                          <p:spTgt spid="355"/>
                                        </p:tgtEl>
                                        <p:attrNameLst>
                                          <p:attrName>style.visibility</p:attrName>
                                        </p:attrNameLst>
                                      </p:cBhvr>
                                      <p:to>
                                        <p:strVal val="visible"/>
                                      </p:to>
                                    </p:set>
                                    <p:animEffect transition="in" filter="fade">
                                      <p:cBhvr>
                                        <p:cTn id="47" dur="500"/>
                                        <p:tgtEl>
                                          <p:spTgt spid="355"/>
                                        </p:tgtEl>
                                      </p:cBhvr>
                                    </p:animEffect>
                                    <p:anim calcmode="lin" valueType="num">
                                      <p:cBhvr>
                                        <p:cTn id="48" dur="500" fill="hold"/>
                                        <p:tgtEl>
                                          <p:spTgt spid="355"/>
                                        </p:tgtEl>
                                        <p:attrNameLst>
                                          <p:attrName>ppt_w</p:attrName>
                                        </p:attrNameLst>
                                      </p:cBhvr>
                                      <p:tavLst>
                                        <p:tav tm="0" fmla="#ppt_w*sin(2.5*pi*$)">
                                          <p:val>
                                            <p:fltVal val="0"/>
                                          </p:val>
                                        </p:tav>
                                        <p:tav tm="100000">
                                          <p:val>
                                            <p:fltVal val="1"/>
                                          </p:val>
                                        </p:tav>
                                      </p:tavLst>
                                    </p:anim>
                                    <p:anim calcmode="lin" valueType="num">
                                      <p:cBhvr>
                                        <p:cTn id="49" dur="500" fill="hold"/>
                                        <p:tgtEl>
                                          <p:spTgt spid="355"/>
                                        </p:tgtEl>
                                        <p:attrNameLst>
                                          <p:attrName>ppt_h</p:attrName>
                                        </p:attrNameLst>
                                      </p:cBhvr>
                                      <p:tavLst>
                                        <p:tav tm="0">
                                          <p:val>
                                            <p:strVal val="#ppt_h"/>
                                          </p:val>
                                        </p:tav>
                                        <p:tav tm="100000">
                                          <p:val>
                                            <p:strVal val="#ppt_h"/>
                                          </p:val>
                                        </p:tav>
                                      </p:tavLst>
                                    </p:anim>
                                  </p:childTnLst>
                                </p:cTn>
                              </p:par>
                              <p:par>
                                <p:cTn id="50" presetID="3" presetClass="emph" presetSubtype="2" fill="hold" grpId="1" nodeType="withEffect">
                                  <p:stCondLst>
                                    <p:cond delay="0"/>
                                  </p:stCondLst>
                                  <p:childTnLst>
                                    <p:animClr clrSpc="rgb" dir="cw">
                                      <p:cBhvr override="childStyle">
                                        <p:cTn id="51" dur="500" fill="hold"/>
                                        <p:tgtEl>
                                          <p:spTgt spid="362"/>
                                        </p:tgtEl>
                                        <p:attrNameLst>
                                          <p:attrName>style.color</p:attrName>
                                        </p:attrNameLst>
                                      </p:cBhvr>
                                      <p:to>
                                        <a:srgbClr val="ED4545"/>
                                      </p:to>
                                    </p:animClr>
                                  </p:childTnLst>
                                </p:cTn>
                              </p:par>
                              <p:par>
                                <p:cTn id="52" presetID="19" presetClass="emph" presetSubtype="0" fill="hold" grpId="1" nodeType="withEffect">
                                  <p:stCondLst>
                                    <p:cond delay="0"/>
                                  </p:stCondLst>
                                  <p:childTnLst>
                                    <p:animClr clrSpc="rgb" dir="cw">
                                      <p:cBhvr override="childStyle">
                                        <p:cTn id="53" dur="500" fill="hold"/>
                                        <p:tgtEl>
                                          <p:spTgt spid="348"/>
                                        </p:tgtEl>
                                        <p:attrNameLst>
                                          <p:attrName>style.color</p:attrName>
                                        </p:attrNameLst>
                                      </p:cBhvr>
                                      <p:to>
                                        <a:srgbClr val="ED4545"/>
                                      </p:to>
                                    </p:animClr>
                                    <p:animClr clrSpc="rgb" dir="cw">
                                      <p:cBhvr>
                                        <p:cTn id="54" dur="500" fill="hold"/>
                                        <p:tgtEl>
                                          <p:spTgt spid="348"/>
                                        </p:tgtEl>
                                        <p:attrNameLst>
                                          <p:attrName>fillcolor</p:attrName>
                                        </p:attrNameLst>
                                      </p:cBhvr>
                                      <p:to>
                                        <a:srgbClr val="ED4545"/>
                                      </p:to>
                                    </p:animClr>
                                    <p:set>
                                      <p:cBhvr>
                                        <p:cTn id="55" dur="500" fill="hold"/>
                                        <p:tgtEl>
                                          <p:spTgt spid="348"/>
                                        </p:tgtEl>
                                        <p:attrNameLst>
                                          <p:attrName>fill.type</p:attrName>
                                        </p:attrNameLst>
                                      </p:cBhvr>
                                      <p:to>
                                        <p:strVal val="solid"/>
                                      </p:to>
                                    </p:set>
                                    <p:set>
                                      <p:cBhvr>
                                        <p:cTn id="56" dur="500" fill="hold"/>
                                        <p:tgtEl>
                                          <p:spTgt spid="348"/>
                                        </p:tgtEl>
                                        <p:attrNameLst>
                                          <p:attrName>fill.on</p:attrName>
                                        </p:attrNameLst>
                                      </p:cBhvr>
                                      <p:to>
                                        <p:strVal val="true"/>
                                      </p:to>
                                    </p:set>
                                  </p:childTnLst>
                                </p:cTn>
                              </p:par>
                            </p:childTnLst>
                          </p:cTn>
                        </p:par>
                        <p:par>
                          <p:cTn id="57" fill="hold">
                            <p:stCondLst>
                              <p:cond delay="2300"/>
                            </p:stCondLst>
                            <p:childTnLst>
                              <p:par>
                                <p:cTn id="58" presetID="2" presetClass="entr" presetSubtype="1" decel="10000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ppt_x"/>
                                          </p:val>
                                        </p:tav>
                                        <p:tav tm="100000">
                                          <p:val>
                                            <p:strVal val="#ppt_x"/>
                                          </p:val>
                                        </p:tav>
                                      </p:tavLst>
                                    </p:anim>
                                    <p:anim calcmode="lin" valueType="num">
                                      <p:cBhvr additive="base">
                                        <p:cTn id="61"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02" grpId="0" animBg="1"/>
      <p:bldP spid="318" grpId="0" animBg="1"/>
      <p:bldP spid="325" grpId="0" animBg="1"/>
      <p:bldP spid="348" grpId="0" animBg="1"/>
      <p:bldP spid="348" grpId="1" animBg="1"/>
      <p:bldP spid="355" grpId="0" animBg="1"/>
      <p:bldP spid="362" grpId="0"/>
      <p:bldP spid="362" grpId="1"/>
      <p:bldP spid="363" grpId="0"/>
      <p:bldP spid="369" grpId="0"/>
      <p:bldP spid="376" grpId="0"/>
      <p:bldP spid="39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dirty="0">
                <a:solidFill>
                  <a:srgbClr val="760000"/>
                </a:solidFill>
                <a:latin typeface="微软雅黑" pitchFamily="34" charset="-122"/>
                <a:ea typeface="微软雅黑" pitchFamily="34" charset="-122"/>
              </a:rPr>
              <a:t>点击输入主标题</a:t>
            </a:r>
          </a:p>
        </p:txBody>
      </p:sp>
      <p:sp>
        <p:nvSpPr>
          <p:cNvPr id="41" name="Freeform 11"/>
          <p:cNvSpPr>
            <a:spLocks/>
          </p:cNvSpPr>
          <p:nvPr/>
        </p:nvSpPr>
        <p:spPr bwMode="auto">
          <a:xfrm>
            <a:off x="5123099" y="2261023"/>
            <a:ext cx="1941662" cy="2000422"/>
          </a:xfrm>
          <a:custGeom>
            <a:avLst/>
            <a:gdLst>
              <a:gd name="T0" fmla="*/ 276 w 322"/>
              <a:gd name="T1" fmla="*/ 284 h 332"/>
              <a:gd name="T2" fmla="*/ 162 w 322"/>
              <a:gd name="T3" fmla="*/ 332 h 332"/>
              <a:gd name="T4" fmla="*/ 0 w 322"/>
              <a:gd name="T5" fmla="*/ 170 h 332"/>
              <a:gd name="T6" fmla="*/ 47 w 322"/>
              <a:gd name="T7" fmla="*/ 51 h 332"/>
              <a:gd name="T8" fmla="*/ 162 w 322"/>
              <a:gd name="T9" fmla="*/ 0 h 332"/>
              <a:gd name="T10" fmla="*/ 322 w 322"/>
              <a:gd name="T11" fmla="*/ 0 h 332"/>
              <a:gd name="T12" fmla="*/ 322 w 322"/>
              <a:gd name="T13" fmla="*/ 170 h 332"/>
              <a:gd name="T14" fmla="*/ 276 w 322"/>
              <a:gd name="T15" fmla="*/ 284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332">
                <a:moveTo>
                  <a:pt x="276" y="284"/>
                </a:moveTo>
                <a:cubicBezTo>
                  <a:pt x="246" y="314"/>
                  <a:pt x="206" y="332"/>
                  <a:pt x="162" y="332"/>
                </a:cubicBezTo>
                <a:cubicBezTo>
                  <a:pt x="72" y="332"/>
                  <a:pt x="0" y="259"/>
                  <a:pt x="0" y="170"/>
                </a:cubicBezTo>
                <a:cubicBezTo>
                  <a:pt x="0" y="125"/>
                  <a:pt x="18" y="81"/>
                  <a:pt x="47" y="51"/>
                </a:cubicBezTo>
                <a:cubicBezTo>
                  <a:pt x="77" y="22"/>
                  <a:pt x="117" y="0"/>
                  <a:pt x="162" y="0"/>
                </a:cubicBezTo>
                <a:cubicBezTo>
                  <a:pt x="322" y="0"/>
                  <a:pt x="322" y="0"/>
                  <a:pt x="322" y="0"/>
                </a:cubicBezTo>
                <a:cubicBezTo>
                  <a:pt x="322" y="170"/>
                  <a:pt x="322" y="170"/>
                  <a:pt x="322" y="170"/>
                </a:cubicBezTo>
                <a:cubicBezTo>
                  <a:pt x="322" y="214"/>
                  <a:pt x="305" y="255"/>
                  <a:pt x="276" y="284"/>
                </a:cubicBezTo>
                <a:close/>
              </a:path>
            </a:pathLst>
          </a:custGeom>
          <a:solidFill>
            <a:srgbClr val="ED4545"/>
          </a:solidFill>
          <a:ln>
            <a:noFill/>
          </a:ln>
          <a:extLst/>
        </p:spPr>
        <p:txBody>
          <a:bodyPr vert="horz" wrap="square" lIns="91440" tIns="648000" rIns="91440" bIns="45720" numCol="1" anchor="t" anchorCtr="0" compatLnSpc="1">
            <a:prstTxWarp prst="textNoShape">
              <a:avLst/>
            </a:prstTxWarp>
          </a:bodyPr>
          <a:lstStyle/>
          <a:p>
            <a:pPr algn="ctr"/>
            <a:r>
              <a:rPr lang="en-US" altLang="zh-CN" sz="7200">
                <a:solidFill>
                  <a:schemeClr val="bg1"/>
                </a:solidFill>
                <a:latin typeface="UKIJ Qolyazma" pitchFamily="18" charset="0"/>
                <a:ea typeface="UKIJ Qolyazma" pitchFamily="18" charset="0"/>
                <a:cs typeface="UKIJ Qolyazma" pitchFamily="18" charset="0"/>
              </a:rPr>
              <a:t>43</a:t>
            </a:r>
            <a:r>
              <a:rPr lang="en-US" altLang="zh-CN" sz="4000">
                <a:solidFill>
                  <a:schemeClr val="bg1"/>
                </a:solidFill>
                <a:latin typeface="UKIJ Qolyazma" pitchFamily="18" charset="0"/>
                <a:ea typeface="UKIJ Qolyazma" pitchFamily="18" charset="0"/>
                <a:cs typeface="UKIJ Qolyazma" pitchFamily="18" charset="0"/>
              </a:rPr>
              <a:t>%</a:t>
            </a:r>
            <a:endParaRPr lang="zh-CN" altLang="en-US" sz="4000">
              <a:solidFill>
                <a:schemeClr val="bg1"/>
              </a:solidFill>
              <a:latin typeface="UKIJ Qolyazma" pitchFamily="18" charset="0"/>
              <a:ea typeface="UKIJ Qolyazma" pitchFamily="18" charset="0"/>
              <a:cs typeface="UKIJ Qolyazma" pitchFamily="18" charset="0"/>
            </a:endParaRPr>
          </a:p>
        </p:txBody>
      </p:sp>
      <p:sp>
        <p:nvSpPr>
          <p:cNvPr id="42" name="Freeform 6"/>
          <p:cNvSpPr>
            <a:spLocks/>
          </p:cNvSpPr>
          <p:nvPr/>
        </p:nvSpPr>
        <p:spPr bwMode="auto">
          <a:xfrm>
            <a:off x="1890246" y="2261023"/>
            <a:ext cx="1941662" cy="2000422"/>
          </a:xfrm>
          <a:custGeom>
            <a:avLst/>
            <a:gdLst>
              <a:gd name="T0" fmla="*/ 276 w 322"/>
              <a:gd name="T1" fmla="*/ 284 h 332"/>
              <a:gd name="T2" fmla="*/ 161 w 322"/>
              <a:gd name="T3" fmla="*/ 332 h 332"/>
              <a:gd name="T4" fmla="*/ 0 w 322"/>
              <a:gd name="T5" fmla="*/ 170 h 332"/>
              <a:gd name="T6" fmla="*/ 47 w 322"/>
              <a:gd name="T7" fmla="*/ 51 h 332"/>
              <a:gd name="T8" fmla="*/ 162 w 322"/>
              <a:gd name="T9" fmla="*/ 0 h 332"/>
              <a:gd name="T10" fmla="*/ 322 w 322"/>
              <a:gd name="T11" fmla="*/ 0 h 332"/>
              <a:gd name="T12" fmla="*/ 322 w 322"/>
              <a:gd name="T13" fmla="*/ 170 h 332"/>
              <a:gd name="T14" fmla="*/ 276 w 322"/>
              <a:gd name="T15" fmla="*/ 284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332">
                <a:moveTo>
                  <a:pt x="276" y="284"/>
                </a:moveTo>
                <a:cubicBezTo>
                  <a:pt x="246" y="314"/>
                  <a:pt x="206" y="332"/>
                  <a:pt x="161" y="332"/>
                </a:cubicBezTo>
                <a:cubicBezTo>
                  <a:pt x="72" y="332"/>
                  <a:pt x="0" y="259"/>
                  <a:pt x="0" y="170"/>
                </a:cubicBezTo>
                <a:cubicBezTo>
                  <a:pt x="0" y="125"/>
                  <a:pt x="18" y="81"/>
                  <a:pt x="47" y="51"/>
                </a:cubicBezTo>
                <a:cubicBezTo>
                  <a:pt x="76" y="22"/>
                  <a:pt x="117" y="0"/>
                  <a:pt x="162" y="0"/>
                </a:cubicBezTo>
                <a:cubicBezTo>
                  <a:pt x="322" y="0"/>
                  <a:pt x="322" y="0"/>
                  <a:pt x="322" y="0"/>
                </a:cubicBezTo>
                <a:cubicBezTo>
                  <a:pt x="322" y="170"/>
                  <a:pt x="322" y="170"/>
                  <a:pt x="322" y="170"/>
                </a:cubicBezTo>
                <a:cubicBezTo>
                  <a:pt x="322" y="214"/>
                  <a:pt x="305" y="255"/>
                  <a:pt x="276" y="284"/>
                </a:cubicBezTo>
                <a:close/>
              </a:path>
            </a:pathLst>
          </a:custGeom>
          <a:solidFill>
            <a:srgbClr val="FF6D55"/>
          </a:solidFill>
          <a:ln>
            <a:noFill/>
          </a:ln>
          <a:extLst/>
        </p:spPr>
        <p:txBody>
          <a:bodyPr vert="horz" wrap="square" lIns="91440" tIns="648000" rIns="91440" bIns="45720" numCol="1" anchor="t" anchorCtr="0" compatLnSpc="1">
            <a:prstTxWarp prst="textNoShape">
              <a:avLst/>
            </a:prstTxWarp>
          </a:bodyPr>
          <a:lstStyle/>
          <a:p>
            <a:pPr algn="ctr"/>
            <a:r>
              <a:rPr lang="en-US" altLang="zh-CN" sz="7200">
                <a:solidFill>
                  <a:schemeClr val="bg1"/>
                </a:solidFill>
                <a:latin typeface="UKIJ Qolyazma" pitchFamily="18" charset="0"/>
                <a:ea typeface="UKIJ Qolyazma" pitchFamily="18" charset="0"/>
                <a:cs typeface="UKIJ Qolyazma" pitchFamily="18" charset="0"/>
              </a:rPr>
              <a:t>31</a:t>
            </a:r>
            <a:r>
              <a:rPr lang="en-US" altLang="zh-CN" sz="4000">
                <a:solidFill>
                  <a:schemeClr val="bg1"/>
                </a:solidFill>
                <a:latin typeface="UKIJ Qolyazma" pitchFamily="18" charset="0"/>
                <a:ea typeface="UKIJ Qolyazma" pitchFamily="18" charset="0"/>
                <a:cs typeface="UKIJ Qolyazma" pitchFamily="18" charset="0"/>
              </a:rPr>
              <a:t>%</a:t>
            </a:r>
            <a:endParaRPr lang="zh-CN" altLang="en-US" sz="4000">
              <a:solidFill>
                <a:schemeClr val="bg1"/>
              </a:solidFill>
              <a:latin typeface="UKIJ Qolyazma" pitchFamily="18" charset="0"/>
              <a:cs typeface="UKIJ Qolyazma" pitchFamily="18" charset="0"/>
            </a:endParaRPr>
          </a:p>
        </p:txBody>
      </p:sp>
      <p:sp>
        <p:nvSpPr>
          <p:cNvPr id="43" name="Freeform 16"/>
          <p:cNvSpPr>
            <a:spLocks/>
          </p:cNvSpPr>
          <p:nvPr/>
        </p:nvSpPr>
        <p:spPr bwMode="auto">
          <a:xfrm>
            <a:off x="8355951" y="2261023"/>
            <a:ext cx="1944216" cy="2000422"/>
          </a:xfrm>
          <a:custGeom>
            <a:avLst/>
            <a:gdLst>
              <a:gd name="T0" fmla="*/ 276 w 322"/>
              <a:gd name="T1" fmla="*/ 284 h 332"/>
              <a:gd name="T2" fmla="*/ 162 w 322"/>
              <a:gd name="T3" fmla="*/ 332 h 332"/>
              <a:gd name="T4" fmla="*/ 0 w 322"/>
              <a:gd name="T5" fmla="*/ 170 h 332"/>
              <a:gd name="T6" fmla="*/ 48 w 322"/>
              <a:gd name="T7" fmla="*/ 51 h 332"/>
              <a:gd name="T8" fmla="*/ 162 w 322"/>
              <a:gd name="T9" fmla="*/ 0 h 332"/>
              <a:gd name="T10" fmla="*/ 322 w 322"/>
              <a:gd name="T11" fmla="*/ 0 h 332"/>
              <a:gd name="T12" fmla="*/ 322 w 322"/>
              <a:gd name="T13" fmla="*/ 170 h 332"/>
              <a:gd name="T14" fmla="*/ 276 w 322"/>
              <a:gd name="T15" fmla="*/ 284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332">
                <a:moveTo>
                  <a:pt x="276" y="284"/>
                </a:moveTo>
                <a:cubicBezTo>
                  <a:pt x="246" y="314"/>
                  <a:pt x="207" y="332"/>
                  <a:pt x="162" y="332"/>
                </a:cubicBezTo>
                <a:cubicBezTo>
                  <a:pt x="72" y="332"/>
                  <a:pt x="0" y="259"/>
                  <a:pt x="0" y="170"/>
                </a:cubicBezTo>
                <a:cubicBezTo>
                  <a:pt x="0" y="125"/>
                  <a:pt x="18" y="81"/>
                  <a:pt x="48" y="51"/>
                </a:cubicBezTo>
                <a:cubicBezTo>
                  <a:pt x="77" y="22"/>
                  <a:pt x="118" y="0"/>
                  <a:pt x="162" y="0"/>
                </a:cubicBezTo>
                <a:cubicBezTo>
                  <a:pt x="322" y="0"/>
                  <a:pt x="322" y="0"/>
                  <a:pt x="322" y="0"/>
                </a:cubicBezTo>
                <a:cubicBezTo>
                  <a:pt x="322" y="170"/>
                  <a:pt x="322" y="170"/>
                  <a:pt x="322" y="170"/>
                </a:cubicBezTo>
                <a:cubicBezTo>
                  <a:pt x="322" y="214"/>
                  <a:pt x="305" y="255"/>
                  <a:pt x="276" y="284"/>
                </a:cubicBezTo>
                <a:close/>
              </a:path>
            </a:pathLst>
          </a:custGeom>
          <a:solidFill>
            <a:srgbClr val="D33131"/>
          </a:solidFill>
          <a:ln>
            <a:noFill/>
          </a:ln>
          <a:extLst/>
        </p:spPr>
        <p:txBody>
          <a:bodyPr vert="horz" wrap="square" lIns="91440" tIns="648000" rIns="91440" bIns="45720" numCol="1" anchor="t" anchorCtr="0" compatLnSpc="1">
            <a:prstTxWarp prst="textNoShape">
              <a:avLst/>
            </a:prstTxWarp>
          </a:bodyPr>
          <a:lstStyle/>
          <a:p>
            <a:pPr algn="ctr"/>
            <a:r>
              <a:rPr lang="en-US" altLang="zh-CN" sz="7200">
                <a:solidFill>
                  <a:schemeClr val="bg1"/>
                </a:solidFill>
                <a:latin typeface="UKIJ Qolyazma" pitchFamily="18" charset="0"/>
                <a:ea typeface="UKIJ Qolyazma" pitchFamily="18" charset="0"/>
                <a:cs typeface="UKIJ Qolyazma" pitchFamily="18" charset="0"/>
              </a:rPr>
              <a:t>82</a:t>
            </a:r>
            <a:r>
              <a:rPr lang="en-US" altLang="zh-CN" sz="4000">
                <a:solidFill>
                  <a:schemeClr val="bg1"/>
                </a:solidFill>
                <a:latin typeface="UKIJ Qolyazma" pitchFamily="18" charset="0"/>
                <a:ea typeface="UKIJ Qolyazma" pitchFamily="18" charset="0"/>
                <a:cs typeface="UKIJ Qolyazma" pitchFamily="18" charset="0"/>
              </a:rPr>
              <a:t>%</a:t>
            </a:r>
            <a:endParaRPr lang="zh-CN" altLang="en-US" sz="4000">
              <a:solidFill>
                <a:schemeClr val="bg1"/>
              </a:solidFill>
              <a:latin typeface="UKIJ Qolyazma" pitchFamily="18" charset="0"/>
              <a:ea typeface="UKIJ Qolyazma" pitchFamily="18" charset="0"/>
              <a:cs typeface="UKIJ Qolyazma" pitchFamily="18" charset="0"/>
            </a:endParaRPr>
          </a:p>
        </p:txBody>
      </p:sp>
      <p:sp>
        <p:nvSpPr>
          <p:cNvPr id="44" name="TextBox 43"/>
          <p:cNvSpPr txBox="1"/>
          <p:nvPr/>
        </p:nvSpPr>
        <p:spPr>
          <a:xfrm>
            <a:off x="1922456" y="4532927"/>
            <a:ext cx="1980029" cy="1200329"/>
          </a:xfrm>
          <a:prstGeom prst="rect">
            <a:avLst/>
          </a:prstGeom>
          <a:noFill/>
        </p:spPr>
        <p:txBody>
          <a:bodyPr wrap="none" rtlCol="0" anchor="t">
            <a:spAutoFit/>
          </a:bodyPr>
          <a:lstStyle/>
          <a:p>
            <a:pPr algn="ctr">
              <a:lnSpc>
                <a:spcPct val="150000"/>
              </a:lnSpc>
            </a:pPr>
            <a:endParaRPr lang="en-US" altLang="zh-CN" sz="600">
              <a:solidFill>
                <a:schemeClr val="tx1">
                  <a:lumMod val="75000"/>
                  <a:lumOff val="25000"/>
                </a:schemeClr>
              </a:solidFill>
              <a:latin typeface="微软雅黑" pitchFamily="34" charset="-122"/>
              <a:ea typeface="微软雅黑" pitchFamily="34" charset="-122"/>
              <a:cs typeface="华文黑体" pitchFamily="2" charset="-122"/>
            </a:endParaRPr>
          </a:p>
          <a:p>
            <a:pPr algn="ctr">
              <a:lnSpc>
                <a:spcPct val="150000"/>
              </a:lnSpc>
            </a:pP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单击添加文本单击添加</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algn="ctr">
              <a:lnSpc>
                <a:spcPct val="150000"/>
              </a:lnSpc>
            </a:pP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文本单击添加文本单击</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algn="ctr">
              <a:lnSpc>
                <a:spcPct val="150000"/>
              </a:lnSpc>
            </a:pP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添加文本单击添加文本</a:t>
            </a:r>
          </a:p>
        </p:txBody>
      </p:sp>
      <p:sp>
        <p:nvSpPr>
          <p:cNvPr id="45" name="TextBox 44"/>
          <p:cNvSpPr txBox="1"/>
          <p:nvPr/>
        </p:nvSpPr>
        <p:spPr>
          <a:xfrm>
            <a:off x="5068433" y="4532927"/>
            <a:ext cx="1980029" cy="1200329"/>
          </a:xfrm>
          <a:prstGeom prst="rect">
            <a:avLst/>
          </a:prstGeom>
          <a:noFill/>
        </p:spPr>
        <p:txBody>
          <a:bodyPr wrap="none" rtlCol="0" anchor="t">
            <a:spAutoFit/>
          </a:bodyPr>
          <a:lstStyle/>
          <a:p>
            <a:pPr algn="ctr">
              <a:lnSpc>
                <a:spcPct val="150000"/>
              </a:lnSpc>
            </a:pPr>
            <a:endParaRPr lang="en-US" altLang="zh-CN" sz="600">
              <a:solidFill>
                <a:schemeClr val="tx1">
                  <a:lumMod val="75000"/>
                  <a:lumOff val="25000"/>
                </a:schemeClr>
              </a:solidFill>
              <a:latin typeface="微软雅黑" pitchFamily="34" charset="-122"/>
              <a:ea typeface="微软雅黑" pitchFamily="34" charset="-122"/>
              <a:cs typeface="华文黑体" pitchFamily="2" charset="-122"/>
            </a:endParaRPr>
          </a:p>
          <a:p>
            <a:pPr algn="ctr">
              <a:lnSpc>
                <a:spcPct val="150000"/>
              </a:lnSpc>
            </a:pP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单击添加文本单击添加</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algn="ctr">
              <a:lnSpc>
                <a:spcPct val="150000"/>
              </a:lnSpc>
            </a:pP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文本单击添加文本单击</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algn="ctr">
              <a:lnSpc>
                <a:spcPct val="150000"/>
              </a:lnSpc>
            </a:pP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添加文本单击添加文本</a:t>
            </a:r>
          </a:p>
        </p:txBody>
      </p:sp>
      <p:sp>
        <p:nvSpPr>
          <p:cNvPr id="83" name="TextBox 82"/>
          <p:cNvSpPr txBox="1"/>
          <p:nvPr/>
        </p:nvSpPr>
        <p:spPr>
          <a:xfrm>
            <a:off x="8354066" y="4532927"/>
            <a:ext cx="1980029" cy="1200329"/>
          </a:xfrm>
          <a:prstGeom prst="rect">
            <a:avLst/>
          </a:prstGeom>
          <a:noFill/>
        </p:spPr>
        <p:txBody>
          <a:bodyPr wrap="none" rtlCol="0" anchor="t">
            <a:spAutoFit/>
          </a:bodyPr>
          <a:lstStyle/>
          <a:p>
            <a:pPr algn="ctr">
              <a:lnSpc>
                <a:spcPct val="150000"/>
              </a:lnSpc>
            </a:pPr>
            <a:endParaRPr lang="en-US" altLang="zh-CN" sz="600">
              <a:solidFill>
                <a:schemeClr val="tx1">
                  <a:lumMod val="75000"/>
                  <a:lumOff val="25000"/>
                </a:schemeClr>
              </a:solidFill>
              <a:latin typeface="微软雅黑" pitchFamily="34" charset="-122"/>
              <a:ea typeface="微软雅黑" pitchFamily="34" charset="-122"/>
              <a:cs typeface="华文黑体" pitchFamily="2" charset="-122"/>
            </a:endParaRPr>
          </a:p>
          <a:p>
            <a:pPr algn="ctr">
              <a:lnSpc>
                <a:spcPct val="150000"/>
              </a:lnSpc>
            </a:pP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单击添加文本单击添加</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algn="ctr">
              <a:lnSpc>
                <a:spcPct val="150000"/>
              </a:lnSpc>
            </a:pP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文本单击添加文本单击</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algn="ctr">
              <a:lnSpc>
                <a:spcPct val="150000"/>
              </a:lnSpc>
            </a:pP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添加文本单击添加文本</a:t>
            </a:r>
          </a:p>
        </p:txBody>
      </p:sp>
      <p:sp>
        <p:nvSpPr>
          <p:cNvPr id="84" name="TextBox 83"/>
          <p:cNvSpPr txBox="1"/>
          <p:nvPr/>
        </p:nvSpPr>
        <p:spPr>
          <a:xfrm>
            <a:off x="2307334" y="1611844"/>
            <a:ext cx="1210273" cy="400110"/>
          </a:xfrm>
          <a:prstGeom prst="rect">
            <a:avLst/>
          </a:prstGeom>
          <a:noFill/>
        </p:spPr>
        <p:txBody>
          <a:bodyPr wrap="none" rtlCol="0">
            <a:spAutoFit/>
          </a:bodyPr>
          <a:lstStyle/>
          <a:p>
            <a:pPr algn="ctr"/>
            <a:r>
              <a:rPr lang="zh-CN" altLang="en-US" sz="2000" b="1">
                <a:solidFill>
                  <a:schemeClr val="tx1">
                    <a:lumMod val="75000"/>
                    <a:lumOff val="25000"/>
                  </a:schemeClr>
                </a:solidFill>
                <a:latin typeface="微软雅黑" pitchFamily="34" charset="-122"/>
                <a:ea typeface="微软雅黑" pitchFamily="34" charset="-122"/>
                <a:cs typeface="华文黑体" pitchFamily="2" charset="-122"/>
              </a:rPr>
              <a:t>添加标题</a:t>
            </a:r>
            <a:endParaRPr lang="zh-CN" altLang="en-US" sz="1400" b="1">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85" name="TextBox 84"/>
          <p:cNvSpPr txBox="1"/>
          <p:nvPr/>
        </p:nvSpPr>
        <p:spPr>
          <a:xfrm>
            <a:off x="5690929" y="1611844"/>
            <a:ext cx="1210273" cy="400110"/>
          </a:xfrm>
          <a:prstGeom prst="rect">
            <a:avLst/>
          </a:prstGeom>
          <a:noFill/>
        </p:spPr>
        <p:txBody>
          <a:bodyPr wrap="none" rtlCol="0">
            <a:spAutoFit/>
          </a:bodyPr>
          <a:lstStyle/>
          <a:p>
            <a:pPr algn="ctr"/>
            <a:r>
              <a:rPr lang="zh-CN" altLang="en-US" sz="2000" b="1">
                <a:solidFill>
                  <a:schemeClr val="tx1">
                    <a:lumMod val="75000"/>
                    <a:lumOff val="25000"/>
                  </a:schemeClr>
                </a:solidFill>
                <a:latin typeface="微软雅黑" pitchFamily="34" charset="-122"/>
                <a:ea typeface="微软雅黑" pitchFamily="34" charset="-122"/>
                <a:cs typeface="华文黑体" pitchFamily="2" charset="-122"/>
              </a:rPr>
              <a:t>添加标题</a:t>
            </a:r>
            <a:endParaRPr lang="zh-CN" altLang="en-US" sz="1400" b="1">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86" name="TextBox 85"/>
          <p:cNvSpPr txBox="1"/>
          <p:nvPr/>
        </p:nvSpPr>
        <p:spPr>
          <a:xfrm>
            <a:off x="8953086" y="1611844"/>
            <a:ext cx="1210273" cy="400110"/>
          </a:xfrm>
          <a:prstGeom prst="rect">
            <a:avLst/>
          </a:prstGeom>
          <a:noFill/>
        </p:spPr>
        <p:txBody>
          <a:bodyPr wrap="none" rtlCol="0">
            <a:spAutoFit/>
          </a:bodyPr>
          <a:lstStyle/>
          <a:p>
            <a:pPr algn="ctr"/>
            <a:r>
              <a:rPr lang="zh-CN" altLang="en-US" sz="2000" b="1">
                <a:solidFill>
                  <a:schemeClr val="tx1">
                    <a:lumMod val="75000"/>
                    <a:lumOff val="25000"/>
                  </a:schemeClr>
                </a:solidFill>
                <a:latin typeface="微软雅黑" pitchFamily="34" charset="-122"/>
                <a:ea typeface="微软雅黑" pitchFamily="34" charset="-122"/>
                <a:cs typeface="华文黑体" pitchFamily="2" charset="-122"/>
              </a:rPr>
              <a:t>添加标题</a:t>
            </a:r>
            <a:endParaRPr lang="zh-CN" altLang="en-US" sz="1400" b="1">
              <a:solidFill>
                <a:schemeClr val="tx1">
                  <a:lumMod val="75000"/>
                  <a:lumOff val="25000"/>
                </a:schemeClr>
              </a:solidFill>
              <a:latin typeface="微软雅黑" pitchFamily="34" charset="-122"/>
              <a:ea typeface="微软雅黑" pitchFamily="34" charset="-122"/>
              <a:cs typeface="华文黑体" pitchFamily="2" charset="-122"/>
            </a:endParaRPr>
          </a:p>
        </p:txBody>
      </p:sp>
    </p:spTree>
    <p:custDataLst>
      <p:tags r:id="rId1"/>
    </p:custDataLst>
    <p:extLst>
      <p:ext uri="{BB962C8B-B14F-4D97-AF65-F5344CB8AC3E}">
        <p14:creationId xmlns:p14="http://schemas.microsoft.com/office/powerpoint/2010/main" val="1235234958"/>
      </p:ext>
    </p:extLst>
  </p:cSld>
  <p:clrMapOvr>
    <a:masterClrMapping/>
  </p:clrMapOvr>
  <p:transition spd="slow" advTm="6277">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12" fill="hold" grpId="0" nodeType="click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strips(downLeft)">
                                      <p:cBhvr>
                                        <p:cTn id="16" dur="500"/>
                                        <p:tgtEl>
                                          <p:spTgt spid="42"/>
                                        </p:tgtEl>
                                      </p:cBhvr>
                                    </p:animEffect>
                                  </p:childTnLst>
                                </p:cTn>
                              </p:par>
                            </p:childTnLst>
                          </p:cTn>
                        </p:par>
                        <p:par>
                          <p:cTn id="17" fill="hold">
                            <p:stCondLst>
                              <p:cond delay="500"/>
                            </p:stCondLst>
                            <p:childTnLst>
                              <p:par>
                                <p:cTn id="18" presetID="47" presetClass="entr" presetSubtype="0" fill="hold" grpId="0" nodeType="afterEffect">
                                  <p:stCondLst>
                                    <p:cond delay="0"/>
                                  </p:stCondLst>
                                  <p:childTnLst>
                                    <p:set>
                                      <p:cBhvr>
                                        <p:cTn id="19" dur="1" fill="hold">
                                          <p:stCondLst>
                                            <p:cond delay="0"/>
                                          </p:stCondLst>
                                        </p:cTn>
                                        <p:tgtEl>
                                          <p:spTgt spid="84"/>
                                        </p:tgtEl>
                                        <p:attrNameLst>
                                          <p:attrName>style.visibility</p:attrName>
                                        </p:attrNameLst>
                                      </p:cBhvr>
                                      <p:to>
                                        <p:strVal val="visible"/>
                                      </p:to>
                                    </p:set>
                                    <p:animEffect transition="in" filter="fade">
                                      <p:cBhvr>
                                        <p:cTn id="20" dur="500"/>
                                        <p:tgtEl>
                                          <p:spTgt spid="84"/>
                                        </p:tgtEl>
                                      </p:cBhvr>
                                    </p:animEffect>
                                    <p:anim calcmode="lin" valueType="num">
                                      <p:cBhvr>
                                        <p:cTn id="21" dur="500" fill="hold"/>
                                        <p:tgtEl>
                                          <p:spTgt spid="84"/>
                                        </p:tgtEl>
                                        <p:attrNameLst>
                                          <p:attrName>ppt_x</p:attrName>
                                        </p:attrNameLst>
                                      </p:cBhvr>
                                      <p:tavLst>
                                        <p:tav tm="0">
                                          <p:val>
                                            <p:strVal val="#ppt_x"/>
                                          </p:val>
                                        </p:tav>
                                        <p:tav tm="100000">
                                          <p:val>
                                            <p:strVal val="#ppt_x"/>
                                          </p:val>
                                        </p:tav>
                                      </p:tavLst>
                                    </p:anim>
                                    <p:anim calcmode="lin" valueType="num">
                                      <p:cBhvr>
                                        <p:cTn id="22" dur="500" fill="hold"/>
                                        <p:tgtEl>
                                          <p:spTgt spid="84"/>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7"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anim calcmode="lin" valueType="num">
                                      <p:cBhvr>
                                        <p:cTn id="27" dur="500" fill="hold"/>
                                        <p:tgtEl>
                                          <p:spTgt spid="44"/>
                                        </p:tgtEl>
                                        <p:attrNameLst>
                                          <p:attrName>ppt_x</p:attrName>
                                        </p:attrNameLst>
                                      </p:cBhvr>
                                      <p:tavLst>
                                        <p:tav tm="0">
                                          <p:val>
                                            <p:strVal val="#ppt_x"/>
                                          </p:val>
                                        </p:tav>
                                        <p:tav tm="100000">
                                          <p:val>
                                            <p:strVal val="#ppt_x"/>
                                          </p:val>
                                        </p:tav>
                                      </p:tavLst>
                                    </p:anim>
                                    <p:anim calcmode="lin" valueType="num">
                                      <p:cBhvr>
                                        <p:cTn id="28" dur="5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grpId="0" nodeType="click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strips(downLeft)">
                                      <p:cBhvr>
                                        <p:cTn id="33" dur="500"/>
                                        <p:tgtEl>
                                          <p:spTgt spid="41"/>
                                        </p:tgtEl>
                                      </p:cBhvr>
                                    </p:animEffect>
                                  </p:childTnLst>
                                </p:cTn>
                              </p:par>
                            </p:childTnLst>
                          </p:cTn>
                        </p:par>
                        <p:par>
                          <p:cTn id="34" fill="hold">
                            <p:stCondLst>
                              <p:cond delay="500"/>
                            </p:stCondLst>
                            <p:childTnLst>
                              <p:par>
                                <p:cTn id="35" presetID="47" presetClass="entr" presetSubtype="0" fill="hold" grpId="0" nodeType="after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fade">
                                      <p:cBhvr>
                                        <p:cTn id="37" dur="500"/>
                                        <p:tgtEl>
                                          <p:spTgt spid="85"/>
                                        </p:tgtEl>
                                      </p:cBhvr>
                                    </p:animEffect>
                                    <p:anim calcmode="lin" valueType="num">
                                      <p:cBhvr>
                                        <p:cTn id="38" dur="500" fill="hold"/>
                                        <p:tgtEl>
                                          <p:spTgt spid="85"/>
                                        </p:tgtEl>
                                        <p:attrNameLst>
                                          <p:attrName>ppt_x</p:attrName>
                                        </p:attrNameLst>
                                      </p:cBhvr>
                                      <p:tavLst>
                                        <p:tav tm="0">
                                          <p:val>
                                            <p:strVal val="#ppt_x"/>
                                          </p:val>
                                        </p:tav>
                                        <p:tav tm="100000">
                                          <p:val>
                                            <p:strVal val="#ppt_x"/>
                                          </p:val>
                                        </p:tav>
                                      </p:tavLst>
                                    </p:anim>
                                    <p:anim calcmode="lin" valueType="num">
                                      <p:cBhvr>
                                        <p:cTn id="39" dur="500" fill="hold"/>
                                        <p:tgtEl>
                                          <p:spTgt spid="85"/>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47" presetClass="entr" presetSubtype="0"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anim calcmode="lin" valueType="num">
                                      <p:cBhvr>
                                        <p:cTn id="44" dur="500" fill="hold"/>
                                        <p:tgtEl>
                                          <p:spTgt spid="45"/>
                                        </p:tgtEl>
                                        <p:attrNameLst>
                                          <p:attrName>ppt_x</p:attrName>
                                        </p:attrNameLst>
                                      </p:cBhvr>
                                      <p:tavLst>
                                        <p:tav tm="0">
                                          <p:val>
                                            <p:strVal val="#ppt_x"/>
                                          </p:val>
                                        </p:tav>
                                        <p:tav tm="100000">
                                          <p:val>
                                            <p:strVal val="#ppt_x"/>
                                          </p:val>
                                        </p:tav>
                                      </p:tavLst>
                                    </p:anim>
                                    <p:anim calcmode="lin" valueType="num">
                                      <p:cBhvr>
                                        <p:cTn id="45" dur="5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8" presetClass="entr" presetSubtype="12" fill="hold" grpId="0" nodeType="click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strips(downLeft)">
                                      <p:cBhvr>
                                        <p:cTn id="50" dur="500"/>
                                        <p:tgtEl>
                                          <p:spTgt spid="43"/>
                                        </p:tgtEl>
                                      </p:cBhvr>
                                    </p:animEffect>
                                  </p:childTnLst>
                                </p:cTn>
                              </p:par>
                            </p:childTnLst>
                          </p:cTn>
                        </p:par>
                        <p:par>
                          <p:cTn id="51" fill="hold">
                            <p:stCondLst>
                              <p:cond delay="500"/>
                            </p:stCondLst>
                            <p:childTnLst>
                              <p:par>
                                <p:cTn id="52" presetID="47" presetClass="entr" presetSubtype="0" fill="hold" grpId="0" nodeType="after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fade">
                                      <p:cBhvr>
                                        <p:cTn id="54" dur="500"/>
                                        <p:tgtEl>
                                          <p:spTgt spid="86"/>
                                        </p:tgtEl>
                                      </p:cBhvr>
                                    </p:animEffect>
                                    <p:anim calcmode="lin" valueType="num">
                                      <p:cBhvr>
                                        <p:cTn id="55" dur="500" fill="hold"/>
                                        <p:tgtEl>
                                          <p:spTgt spid="86"/>
                                        </p:tgtEl>
                                        <p:attrNameLst>
                                          <p:attrName>ppt_x</p:attrName>
                                        </p:attrNameLst>
                                      </p:cBhvr>
                                      <p:tavLst>
                                        <p:tav tm="0">
                                          <p:val>
                                            <p:strVal val="#ppt_x"/>
                                          </p:val>
                                        </p:tav>
                                        <p:tav tm="100000">
                                          <p:val>
                                            <p:strVal val="#ppt_x"/>
                                          </p:val>
                                        </p:tav>
                                      </p:tavLst>
                                    </p:anim>
                                    <p:anim calcmode="lin" valueType="num">
                                      <p:cBhvr>
                                        <p:cTn id="56" dur="500" fill="hold"/>
                                        <p:tgtEl>
                                          <p:spTgt spid="86"/>
                                        </p:tgtEl>
                                        <p:attrNameLst>
                                          <p:attrName>ppt_y</p:attrName>
                                        </p:attrNameLst>
                                      </p:cBhvr>
                                      <p:tavLst>
                                        <p:tav tm="0">
                                          <p:val>
                                            <p:strVal val="#ppt_y-.1"/>
                                          </p:val>
                                        </p:tav>
                                        <p:tav tm="100000">
                                          <p:val>
                                            <p:strVal val="#ppt_y"/>
                                          </p:val>
                                        </p:tav>
                                      </p:tavLst>
                                    </p:anim>
                                  </p:childTnLst>
                                </p:cTn>
                              </p:par>
                            </p:childTnLst>
                          </p:cTn>
                        </p:par>
                        <p:par>
                          <p:cTn id="57" fill="hold">
                            <p:stCondLst>
                              <p:cond delay="1000"/>
                            </p:stCondLst>
                            <p:childTnLst>
                              <p:par>
                                <p:cTn id="58" presetID="47" presetClass="entr" presetSubtype="0" fill="hold" grpId="0" nodeType="afterEffect">
                                  <p:stCondLst>
                                    <p:cond delay="0"/>
                                  </p:stCondLst>
                                  <p:childTnLst>
                                    <p:set>
                                      <p:cBhvr>
                                        <p:cTn id="59" dur="1" fill="hold">
                                          <p:stCondLst>
                                            <p:cond delay="0"/>
                                          </p:stCondLst>
                                        </p:cTn>
                                        <p:tgtEl>
                                          <p:spTgt spid="83"/>
                                        </p:tgtEl>
                                        <p:attrNameLst>
                                          <p:attrName>style.visibility</p:attrName>
                                        </p:attrNameLst>
                                      </p:cBhvr>
                                      <p:to>
                                        <p:strVal val="visible"/>
                                      </p:to>
                                    </p:set>
                                    <p:animEffect transition="in" filter="fade">
                                      <p:cBhvr>
                                        <p:cTn id="60" dur="500"/>
                                        <p:tgtEl>
                                          <p:spTgt spid="83"/>
                                        </p:tgtEl>
                                      </p:cBhvr>
                                    </p:animEffect>
                                    <p:anim calcmode="lin" valueType="num">
                                      <p:cBhvr>
                                        <p:cTn id="61" dur="500" fill="hold"/>
                                        <p:tgtEl>
                                          <p:spTgt spid="83"/>
                                        </p:tgtEl>
                                        <p:attrNameLst>
                                          <p:attrName>ppt_x</p:attrName>
                                        </p:attrNameLst>
                                      </p:cBhvr>
                                      <p:tavLst>
                                        <p:tav tm="0">
                                          <p:val>
                                            <p:strVal val="#ppt_x"/>
                                          </p:val>
                                        </p:tav>
                                        <p:tav tm="100000">
                                          <p:val>
                                            <p:strVal val="#ppt_x"/>
                                          </p:val>
                                        </p:tav>
                                      </p:tavLst>
                                    </p:anim>
                                    <p:anim calcmode="lin" valueType="num">
                                      <p:cBhvr>
                                        <p:cTn id="62" dur="5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animBg="1"/>
      <p:bldP spid="42" grpId="0" animBg="1"/>
      <p:bldP spid="43" grpId="0" animBg="1"/>
      <p:bldP spid="44" grpId="0"/>
      <p:bldP spid="45" grpId="0"/>
      <p:bldP spid="83" grpId="0"/>
      <p:bldP spid="84" grpId="0"/>
      <p:bldP spid="85" grpId="0"/>
      <p:bldP spid="8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grpSp>
        <p:nvGrpSpPr>
          <p:cNvPr id="12" name="组合 11"/>
          <p:cNvGrpSpPr/>
          <p:nvPr/>
        </p:nvGrpSpPr>
        <p:grpSpPr>
          <a:xfrm>
            <a:off x="2684083" y="1957538"/>
            <a:ext cx="2014518" cy="2012493"/>
            <a:chOff x="5305425" y="2638425"/>
            <a:chExt cx="1579563" cy="1577975"/>
          </a:xfrm>
          <a:solidFill>
            <a:srgbClr val="ED4545"/>
          </a:solidFill>
        </p:grpSpPr>
        <p:sp>
          <p:nvSpPr>
            <p:cNvPr id="13"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D331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 name="组合 14"/>
          <p:cNvGrpSpPr/>
          <p:nvPr/>
        </p:nvGrpSpPr>
        <p:grpSpPr>
          <a:xfrm>
            <a:off x="3906142" y="3177795"/>
            <a:ext cx="2528776" cy="2524727"/>
            <a:chOff x="5102225" y="2441575"/>
            <a:chExt cx="1982788" cy="1979613"/>
          </a:xfrm>
          <a:solidFill>
            <a:srgbClr val="ED4545"/>
          </a:solidFill>
        </p:grpSpPr>
        <p:sp>
          <p:nvSpPr>
            <p:cNvPr id="16"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D331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6064410" y="2703018"/>
            <a:ext cx="1658181" cy="1682476"/>
            <a:chOff x="5803900" y="2852738"/>
            <a:chExt cx="1300163" cy="1319212"/>
          </a:xfrm>
          <a:solidFill>
            <a:srgbClr val="ED4545"/>
          </a:solidFill>
        </p:grpSpPr>
        <p:sp>
          <p:nvSpPr>
            <p:cNvPr id="19"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D331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0"/>
          <p:cNvGrpSpPr/>
          <p:nvPr/>
        </p:nvGrpSpPr>
        <p:grpSpPr>
          <a:xfrm>
            <a:off x="7491811" y="3010762"/>
            <a:ext cx="2014518" cy="2012493"/>
            <a:chOff x="5305425" y="2638425"/>
            <a:chExt cx="1579563" cy="1577975"/>
          </a:xfrm>
          <a:solidFill>
            <a:srgbClr val="ED4545"/>
          </a:solidFill>
        </p:grpSpPr>
        <p:sp>
          <p:nvSpPr>
            <p:cNvPr id="22"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D331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 name="TextBox 23"/>
          <p:cNvSpPr txBox="1"/>
          <p:nvPr/>
        </p:nvSpPr>
        <p:spPr>
          <a:xfrm>
            <a:off x="524656" y="3158091"/>
            <a:ext cx="1519638" cy="830997"/>
          </a:xfrm>
          <a:prstGeom prst="rect">
            <a:avLst/>
          </a:prstGeom>
          <a:noFill/>
        </p:spPr>
        <p:txBody>
          <a:bodyPr wrap="square" rtlCol="0" anchor="ctr">
            <a:spAutoFit/>
          </a:bodyPr>
          <a:lstStyle/>
          <a:p>
            <a:pPr lvl="0"/>
            <a:endParaRPr lang="en-US" altLang="zh-CN" sz="600">
              <a:solidFill>
                <a:schemeClr val="tx1">
                  <a:lumMod val="75000"/>
                  <a:lumOff val="25000"/>
                </a:schemeClr>
              </a:solidFill>
              <a:latin typeface="微软雅黑" pitchFamily="34" charset="-122"/>
              <a:ea typeface="微软雅黑" pitchFamily="34" charset="-122"/>
              <a:cs typeface="华文黑体" pitchFamily="2" charset="-122"/>
            </a:endParaRPr>
          </a:p>
          <a:p>
            <a:pPr lvl="0"/>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单击添加文本单击添加文本单击添加文本</a:t>
            </a:r>
          </a:p>
        </p:txBody>
      </p:sp>
      <p:sp>
        <p:nvSpPr>
          <p:cNvPr id="25" name="矩形 24"/>
          <p:cNvSpPr/>
          <p:nvPr/>
        </p:nvSpPr>
        <p:spPr>
          <a:xfrm>
            <a:off x="2891894" y="1435322"/>
            <a:ext cx="1598895" cy="400110"/>
          </a:xfrm>
          <a:prstGeom prst="rect">
            <a:avLst/>
          </a:prstGeom>
        </p:spPr>
        <p:txBody>
          <a:bodyPr wrap="square">
            <a:spAutoFit/>
          </a:bodyPr>
          <a:lstStyle/>
          <a:p>
            <a:pPr algn="ctr"/>
            <a:r>
              <a:rPr lang="zh-CN" altLang="en-US" sz="2000" b="1">
                <a:solidFill>
                  <a:schemeClr val="tx1">
                    <a:lumMod val="75000"/>
                    <a:lumOff val="25000"/>
                  </a:schemeClr>
                </a:solidFill>
                <a:latin typeface="微软雅黑" pitchFamily="34" charset="-122"/>
                <a:ea typeface="微软雅黑" pitchFamily="34" charset="-122"/>
                <a:cs typeface="华文黑体" pitchFamily="2" charset="-122"/>
              </a:rPr>
              <a:t>添加标题</a:t>
            </a:r>
            <a:endParaRPr lang="en-US" altLang="zh-CN">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26" name="TextBox 25"/>
          <p:cNvSpPr txBox="1"/>
          <p:nvPr/>
        </p:nvSpPr>
        <p:spPr>
          <a:xfrm>
            <a:off x="1560648" y="4308649"/>
            <a:ext cx="1734754" cy="830997"/>
          </a:xfrm>
          <a:prstGeom prst="rect">
            <a:avLst/>
          </a:prstGeom>
          <a:noFill/>
        </p:spPr>
        <p:txBody>
          <a:bodyPr wrap="square" rtlCol="0" anchor="ctr">
            <a:spAutoFit/>
          </a:bodyPr>
          <a:lstStyle/>
          <a:p>
            <a:pPr lvl="0"/>
            <a:endParaRPr lang="en-US" altLang="zh-CN" sz="600">
              <a:solidFill>
                <a:schemeClr val="tx1">
                  <a:lumMod val="75000"/>
                  <a:lumOff val="25000"/>
                </a:schemeClr>
              </a:solidFill>
              <a:latin typeface="微软雅黑" pitchFamily="34" charset="-122"/>
              <a:ea typeface="微软雅黑" pitchFamily="34" charset="-122"/>
              <a:cs typeface="华文黑体" pitchFamily="2" charset="-122"/>
            </a:endParaRPr>
          </a:p>
          <a:p>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27" name="矩形 26"/>
          <p:cNvSpPr/>
          <p:nvPr/>
        </p:nvSpPr>
        <p:spPr>
          <a:xfrm>
            <a:off x="4371083" y="5909210"/>
            <a:ext cx="1598895" cy="400110"/>
          </a:xfrm>
          <a:prstGeom prst="rect">
            <a:avLst/>
          </a:prstGeom>
        </p:spPr>
        <p:txBody>
          <a:bodyPr wrap="square">
            <a:spAutoFit/>
          </a:bodyPr>
          <a:lstStyle/>
          <a:p>
            <a:pPr algn="ctr"/>
            <a:r>
              <a:rPr lang="zh-CN" altLang="en-US" sz="2000" b="1">
                <a:solidFill>
                  <a:schemeClr val="tx1">
                    <a:lumMod val="75000"/>
                    <a:lumOff val="25000"/>
                  </a:schemeClr>
                </a:solidFill>
                <a:latin typeface="微软雅黑" pitchFamily="34" charset="-122"/>
                <a:ea typeface="微软雅黑" pitchFamily="34" charset="-122"/>
                <a:cs typeface="华文黑体" pitchFamily="2" charset="-122"/>
              </a:rPr>
              <a:t>添加标题</a:t>
            </a:r>
            <a:endParaRPr lang="en-US" altLang="zh-CN">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28" name="TextBox 27"/>
          <p:cNvSpPr txBox="1"/>
          <p:nvPr/>
        </p:nvSpPr>
        <p:spPr>
          <a:xfrm>
            <a:off x="8407750" y="2199703"/>
            <a:ext cx="2151953" cy="615553"/>
          </a:xfrm>
          <a:prstGeom prst="rect">
            <a:avLst/>
          </a:prstGeom>
          <a:noFill/>
        </p:spPr>
        <p:txBody>
          <a:bodyPr wrap="square" rtlCol="0" anchor="ctr">
            <a:spAutoFit/>
          </a:bodyPr>
          <a:lstStyle/>
          <a:p>
            <a:pPr lvl="0"/>
            <a:endParaRPr lang="en-US" altLang="zh-CN" sz="600">
              <a:solidFill>
                <a:schemeClr val="tx1">
                  <a:lumMod val="75000"/>
                  <a:lumOff val="25000"/>
                </a:schemeClr>
              </a:solidFill>
              <a:latin typeface="微软雅黑" pitchFamily="34" charset="-122"/>
              <a:ea typeface="微软雅黑" pitchFamily="34" charset="-122"/>
              <a:cs typeface="华文黑体" pitchFamily="2" charset="-122"/>
            </a:endParaRPr>
          </a:p>
          <a:p>
            <a:pPr lvl="0"/>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单击添加文本单击添加文本单击添加文本</a:t>
            </a:r>
          </a:p>
        </p:txBody>
      </p:sp>
      <p:sp>
        <p:nvSpPr>
          <p:cNvPr id="29" name="矩形 28"/>
          <p:cNvSpPr/>
          <p:nvPr/>
        </p:nvSpPr>
        <p:spPr>
          <a:xfrm>
            <a:off x="6094052" y="2161462"/>
            <a:ext cx="1598895" cy="400110"/>
          </a:xfrm>
          <a:prstGeom prst="rect">
            <a:avLst/>
          </a:prstGeom>
        </p:spPr>
        <p:txBody>
          <a:bodyPr wrap="square">
            <a:spAutoFit/>
          </a:bodyPr>
          <a:lstStyle/>
          <a:p>
            <a:pPr algn="ctr"/>
            <a:r>
              <a:rPr lang="zh-CN" altLang="en-US" sz="2000" b="1">
                <a:solidFill>
                  <a:schemeClr val="tx1">
                    <a:lumMod val="75000"/>
                    <a:lumOff val="25000"/>
                  </a:schemeClr>
                </a:solidFill>
                <a:latin typeface="微软雅黑" pitchFamily="34" charset="-122"/>
                <a:ea typeface="微软雅黑" pitchFamily="34" charset="-122"/>
                <a:cs typeface="华文黑体" pitchFamily="2" charset="-122"/>
              </a:rPr>
              <a:t>添加标题</a:t>
            </a:r>
            <a:endParaRPr lang="en-US" altLang="zh-CN">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30" name="TextBox 29"/>
          <p:cNvSpPr txBox="1"/>
          <p:nvPr/>
        </p:nvSpPr>
        <p:spPr>
          <a:xfrm>
            <a:off x="9839622" y="4347678"/>
            <a:ext cx="2020608" cy="830997"/>
          </a:xfrm>
          <a:prstGeom prst="rect">
            <a:avLst/>
          </a:prstGeom>
          <a:noFill/>
        </p:spPr>
        <p:txBody>
          <a:bodyPr wrap="square" rtlCol="0" anchor="ctr">
            <a:spAutoFit/>
          </a:bodyPr>
          <a:lstStyle/>
          <a:p>
            <a:pPr lvl="0"/>
            <a:endParaRPr lang="en-US" altLang="zh-CN" sz="600">
              <a:solidFill>
                <a:schemeClr val="tx1">
                  <a:lumMod val="75000"/>
                  <a:lumOff val="25000"/>
                </a:schemeClr>
              </a:solidFill>
              <a:latin typeface="微软雅黑" pitchFamily="34" charset="-122"/>
              <a:ea typeface="微软雅黑" pitchFamily="34" charset="-122"/>
              <a:cs typeface="华文黑体" pitchFamily="2" charset="-122"/>
            </a:endParaRPr>
          </a:p>
          <a:p>
            <a:pPr lvl="0"/>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31" name="矩形 30"/>
          <p:cNvSpPr/>
          <p:nvPr/>
        </p:nvSpPr>
        <p:spPr>
          <a:xfrm>
            <a:off x="7699623" y="5152346"/>
            <a:ext cx="1598895" cy="400110"/>
          </a:xfrm>
          <a:prstGeom prst="rect">
            <a:avLst/>
          </a:prstGeom>
        </p:spPr>
        <p:txBody>
          <a:bodyPr wrap="square">
            <a:spAutoFit/>
          </a:bodyPr>
          <a:lstStyle/>
          <a:p>
            <a:pPr algn="ctr"/>
            <a:r>
              <a:rPr lang="zh-CN" altLang="en-US" sz="2000" b="1">
                <a:solidFill>
                  <a:schemeClr val="tx1">
                    <a:lumMod val="75000"/>
                    <a:lumOff val="25000"/>
                  </a:schemeClr>
                </a:solidFill>
                <a:latin typeface="微软雅黑" pitchFamily="34" charset="-122"/>
                <a:ea typeface="微软雅黑" pitchFamily="34" charset="-122"/>
                <a:cs typeface="华文黑体" pitchFamily="2" charset="-122"/>
              </a:rPr>
              <a:t>添加标题</a:t>
            </a:r>
            <a:endParaRPr lang="en-US" altLang="zh-CN">
              <a:solidFill>
                <a:schemeClr val="tx1">
                  <a:lumMod val="75000"/>
                  <a:lumOff val="25000"/>
                </a:schemeClr>
              </a:solidFill>
              <a:latin typeface="微软雅黑" pitchFamily="34" charset="-122"/>
              <a:ea typeface="微软雅黑" pitchFamily="34" charset="-122"/>
              <a:cs typeface="华文黑体" pitchFamily="2" charset="-122"/>
            </a:endParaRPr>
          </a:p>
        </p:txBody>
      </p:sp>
      <p:cxnSp>
        <p:nvCxnSpPr>
          <p:cNvPr id="32" name="肘形连接符 31"/>
          <p:cNvCxnSpPr/>
          <p:nvPr/>
        </p:nvCxnSpPr>
        <p:spPr>
          <a:xfrm rot="10800000" flipV="1">
            <a:off x="564209" y="3292270"/>
            <a:ext cx="2119879" cy="723726"/>
          </a:xfrm>
          <a:prstGeom prst="bentConnector3">
            <a:avLst>
              <a:gd name="adj1" fmla="val 32626"/>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0800000">
            <a:off x="1624149" y="4342597"/>
            <a:ext cx="2281997" cy="501116"/>
          </a:xfrm>
          <a:prstGeom prst="bentConnector3">
            <a:avLst>
              <a:gd name="adj1" fmla="val 29965"/>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肘形连接符 33"/>
          <p:cNvCxnSpPr/>
          <p:nvPr/>
        </p:nvCxnSpPr>
        <p:spPr>
          <a:xfrm rot="10800000" flipV="1">
            <a:off x="9287504" y="4385494"/>
            <a:ext cx="2424326" cy="491982"/>
          </a:xfrm>
          <a:prstGeom prst="bentConnector3">
            <a:avLst>
              <a:gd name="adj1" fmla="val 7776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肘形连接符 34"/>
          <p:cNvCxnSpPr/>
          <p:nvPr/>
        </p:nvCxnSpPr>
        <p:spPr>
          <a:xfrm rot="10800000" flipV="1">
            <a:off x="7692950" y="2161462"/>
            <a:ext cx="2866753" cy="692036"/>
          </a:xfrm>
          <a:prstGeom prst="bentConnector3">
            <a:avLst>
              <a:gd name="adj1" fmla="val 7702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4920971"/>
      </p:ext>
    </p:extLst>
  </p:cSld>
  <p:clrMapOvr>
    <a:masterClrMapping/>
  </p:clrMapOvr>
  <p:transition spd="slow" advTm="4667">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par>
                          <p:cTn id="12" fill="hold">
                            <p:stCondLst>
                              <p:cond delay="8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8" presetClass="emph" presetSubtype="0" repeatCount="indefinite" fill="hold" nodeType="withEffect">
                                  <p:stCondLst>
                                    <p:cond delay="0"/>
                                  </p:stCondLst>
                                  <p:childTnLst>
                                    <p:animRot by="-86400000">
                                      <p:cBhvr>
                                        <p:cTn id="17" dur="8000" fill="hold"/>
                                        <p:tgtEl>
                                          <p:spTgt spid="12"/>
                                        </p:tgtEl>
                                        <p:attrNameLst>
                                          <p:attrName>r</p:attrName>
                                        </p:attrNameLst>
                                      </p:cBhvr>
                                    </p:animRot>
                                  </p:childTnLst>
                                </p:cTn>
                              </p:par>
                              <p:par>
                                <p:cTn id="18" presetID="22" presetClass="entr" presetSubtype="2"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right)">
                                      <p:cBhvr>
                                        <p:cTn id="20" dur="500"/>
                                        <p:tgtEl>
                                          <p:spTgt spid="3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Effect transition="in" filter="fade">
                                      <p:cBhvr>
                                        <p:cTn id="25" dur="500"/>
                                        <p:tgtEl>
                                          <p:spTgt spid="24"/>
                                        </p:tgtEl>
                                      </p:cBhvr>
                                    </p:animEffect>
                                  </p:childTnLst>
                                </p:cTn>
                              </p:par>
                              <p:par>
                                <p:cTn id="26" presetID="47" presetClass="entr" presetSubtype="0" fill="hold" grpId="0" nodeType="withEffect">
                                  <p:stCondLst>
                                    <p:cond delay="50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par>
                                <p:cTn id="31" presetID="10" presetClass="entr" presetSubtype="0" fill="hold" nodeType="withEffect">
                                  <p:stCondLst>
                                    <p:cond delay="50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8" presetClass="emph" presetSubtype="0" repeatCount="indefinite" fill="hold" nodeType="withEffect">
                                  <p:stCondLst>
                                    <p:cond delay="500"/>
                                  </p:stCondLst>
                                  <p:childTnLst>
                                    <p:animRot by="76680000">
                                      <p:cBhvr>
                                        <p:cTn id="35" dur="7500" fill="hold"/>
                                        <p:tgtEl>
                                          <p:spTgt spid="15"/>
                                        </p:tgtEl>
                                        <p:attrNameLst>
                                          <p:attrName>r</p:attrName>
                                        </p:attrNameLst>
                                      </p:cBhvr>
                                    </p:animRot>
                                  </p:childTnLst>
                                </p:cTn>
                              </p:par>
                              <p:par>
                                <p:cTn id="36" presetID="22" presetClass="entr" presetSubtype="2" fill="hold" nodeType="withEffect">
                                  <p:stCondLst>
                                    <p:cond delay="500"/>
                                  </p:stCondLst>
                                  <p:childTnLst>
                                    <p:set>
                                      <p:cBhvr>
                                        <p:cTn id="37" dur="1" fill="hold">
                                          <p:stCondLst>
                                            <p:cond delay="0"/>
                                          </p:stCondLst>
                                        </p:cTn>
                                        <p:tgtEl>
                                          <p:spTgt spid="33"/>
                                        </p:tgtEl>
                                        <p:attrNameLst>
                                          <p:attrName>style.visibility</p:attrName>
                                        </p:attrNameLst>
                                      </p:cBhvr>
                                      <p:to>
                                        <p:strVal val="visible"/>
                                      </p:to>
                                    </p:set>
                                    <p:animEffect transition="in" filter="wipe(right)">
                                      <p:cBhvr>
                                        <p:cTn id="38" dur="500"/>
                                        <p:tgtEl>
                                          <p:spTgt spid="33"/>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par>
                                <p:cTn id="44" presetID="42" presetClass="entr" presetSubtype="0"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1000"/>
                                        <p:tgtEl>
                                          <p:spTgt spid="27"/>
                                        </p:tgtEl>
                                      </p:cBhvr>
                                    </p:animEffect>
                                    <p:anim calcmode="lin" valueType="num">
                                      <p:cBhvr>
                                        <p:cTn id="47" dur="1000" fill="hold"/>
                                        <p:tgtEl>
                                          <p:spTgt spid="27"/>
                                        </p:tgtEl>
                                        <p:attrNameLst>
                                          <p:attrName>ppt_x</p:attrName>
                                        </p:attrNameLst>
                                      </p:cBhvr>
                                      <p:tavLst>
                                        <p:tav tm="0">
                                          <p:val>
                                            <p:strVal val="#ppt_x"/>
                                          </p:val>
                                        </p:tav>
                                        <p:tav tm="100000">
                                          <p:val>
                                            <p:strVal val="#ppt_x"/>
                                          </p:val>
                                        </p:tav>
                                      </p:tavLst>
                                    </p:anim>
                                    <p:anim calcmode="lin" valueType="num">
                                      <p:cBhvr>
                                        <p:cTn id="48" dur="1000" fill="hold"/>
                                        <p:tgtEl>
                                          <p:spTgt spid="27"/>
                                        </p:tgtEl>
                                        <p:attrNameLst>
                                          <p:attrName>ppt_y</p:attrName>
                                        </p:attrNameLst>
                                      </p:cBhvr>
                                      <p:tavLst>
                                        <p:tav tm="0">
                                          <p:val>
                                            <p:strVal val="#ppt_y+.1"/>
                                          </p:val>
                                        </p:tav>
                                        <p:tav tm="100000">
                                          <p:val>
                                            <p:strVal val="#ppt_y"/>
                                          </p:val>
                                        </p:tav>
                                      </p:tavLst>
                                    </p:anim>
                                  </p:childTnLst>
                                </p:cTn>
                              </p:par>
                              <p:par>
                                <p:cTn id="49" presetID="10" presetClass="entr" presetSubtype="0" fill="hold" nodeType="withEffect">
                                  <p:stCondLst>
                                    <p:cond delay="100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par>
                                <p:cTn id="52" presetID="8" presetClass="emph" presetSubtype="0" repeatCount="indefinite" fill="hold" nodeType="withEffect">
                                  <p:stCondLst>
                                    <p:cond delay="1000"/>
                                  </p:stCondLst>
                                  <p:childTnLst>
                                    <p:animRot by="-108000000">
                                      <p:cBhvr>
                                        <p:cTn id="53" dur="7000" fill="hold"/>
                                        <p:tgtEl>
                                          <p:spTgt spid="18"/>
                                        </p:tgtEl>
                                        <p:attrNameLst>
                                          <p:attrName>r</p:attrName>
                                        </p:attrNameLst>
                                      </p:cBhvr>
                                    </p:animRot>
                                  </p:childTnLst>
                                </p:cTn>
                              </p:par>
                              <p:par>
                                <p:cTn id="54" presetID="22" presetClass="entr" presetSubtype="8" fill="hold" nodeType="withEffect">
                                  <p:stCondLst>
                                    <p:cond delay="1000"/>
                                  </p:stCondLst>
                                  <p:childTnLst>
                                    <p:set>
                                      <p:cBhvr>
                                        <p:cTn id="55" dur="1" fill="hold">
                                          <p:stCondLst>
                                            <p:cond delay="0"/>
                                          </p:stCondLst>
                                        </p:cTn>
                                        <p:tgtEl>
                                          <p:spTgt spid="35"/>
                                        </p:tgtEl>
                                        <p:attrNameLst>
                                          <p:attrName>style.visibility</p:attrName>
                                        </p:attrNameLst>
                                      </p:cBhvr>
                                      <p:to>
                                        <p:strVal val="visible"/>
                                      </p:to>
                                    </p:set>
                                    <p:animEffect transition="in" filter="wipe(left)">
                                      <p:cBhvr>
                                        <p:cTn id="56" dur="500"/>
                                        <p:tgtEl>
                                          <p:spTgt spid="35"/>
                                        </p:tgtEl>
                                      </p:cBhvr>
                                    </p:animEffect>
                                  </p:childTnLst>
                                </p:cTn>
                              </p:par>
                              <p:par>
                                <p:cTn id="57" presetID="53" presetClass="entr" presetSubtype="16" fill="hold" grpId="0" nodeType="withEffect">
                                  <p:stCondLst>
                                    <p:cond delay="1000"/>
                                  </p:stCondLst>
                                  <p:childTnLst>
                                    <p:set>
                                      <p:cBhvr>
                                        <p:cTn id="58" dur="1" fill="hold">
                                          <p:stCondLst>
                                            <p:cond delay="0"/>
                                          </p:stCondLst>
                                        </p:cTn>
                                        <p:tgtEl>
                                          <p:spTgt spid="28"/>
                                        </p:tgtEl>
                                        <p:attrNameLst>
                                          <p:attrName>style.visibility</p:attrName>
                                        </p:attrNameLst>
                                      </p:cBhvr>
                                      <p:to>
                                        <p:strVal val="visible"/>
                                      </p:to>
                                    </p:set>
                                    <p:anim calcmode="lin" valueType="num">
                                      <p:cBhvr>
                                        <p:cTn id="59" dur="500" fill="hold"/>
                                        <p:tgtEl>
                                          <p:spTgt spid="28"/>
                                        </p:tgtEl>
                                        <p:attrNameLst>
                                          <p:attrName>ppt_w</p:attrName>
                                        </p:attrNameLst>
                                      </p:cBhvr>
                                      <p:tavLst>
                                        <p:tav tm="0">
                                          <p:val>
                                            <p:fltVal val="0"/>
                                          </p:val>
                                        </p:tav>
                                        <p:tav tm="100000">
                                          <p:val>
                                            <p:strVal val="#ppt_w"/>
                                          </p:val>
                                        </p:tav>
                                      </p:tavLst>
                                    </p:anim>
                                    <p:anim calcmode="lin" valueType="num">
                                      <p:cBhvr>
                                        <p:cTn id="60" dur="500" fill="hold"/>
                                        <p:tgtEl>
                                          <p:spTgt spid="28"/>
                                        </p:tgtEl>
                                        <p:attrNameLst>
                                          <p:attrName>ppt_h</p:attrName>
                                        </p:attrNameLst>
                                      </p:cBhvr>
                                      <p:tavLst>
                                        <p:tav tm="0">
                                          <p:val>
                                            <p:fltVal val="0"/>
                                          </p:val>
                                        </p:tav>
                                        <p:tav tm="100000">
                                          <p:val>
                                            <p:strVal val="#ppt_h"/>
                                          </p:val>
                                        </p:tav>
                                      </p:tavLst>
                                    </p:anim>
                                    <p:animEffect transition="in" filter="fade">
                                      <p:cBhvr>
                                        <p:cTn id="61" dur="500"/>
                                        <p:tgtEl>
                                          <p:spTgt spid="28"/>
                                        </p:tgtEl>
                                      </p:cBhvr>
                                    </p:animEffect>
                                  </p:childTnLst>
                                </p:cTn>
                              </p:par>
                              <p:par>
                                <p:cTn id="62" presetID="47" presetClass="entr" presetSubtype="0" fill="hold" grpId="0" nodeType="withEffect">
                                  <p:stCondLst>
                                    <p:cond delay="100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1000"/>
                                        <p:tgtEl>
                                          <p:spTgt spid="29"/>
                                        </p:tgtEl>
                                      </p:cBhvr>
                                    </p:animEffect>
                                    <p:anim calcmode="lin" valueType="num">
                                      <p:cBhvr>
                                        <p:cTn id="65" dur="1000" fill="hold"/>
                                        <p:tgtEl>
                                          <p:spTgt spid="29"/>
                                        </p:tgtEl>
                                        <p:attrNameLst>
                                          <p:attrName>ppt_x</p:attrName>
                                        </p:attrNameLst>
                                      </p:cBhvr>
                                      <p:tavLst>
                                        <p:tav tm="0">
                                          <p:val>
                                            <p:strVal val="#ppt_x"/>
                                          </p:val>
                                        </p:tav>
                                        <p:tav tm="100000">
                                          <p:val>
                                            <p:strVal val="#ppt_x"/>
                                          </p:val>
                                        </p:tav>
                                      </p:tavLst>
                                    </p:anim>
                                    <p:anim calcmode="lin" valueType="num">
                                      <p:cBhvr>
                                        <p:cTn id="66" dur="1000" fill="hold"/>
                                        <p:tgtEl>
                                          <p:spTgt spid="29"/>
                                        </p:tgtEl>
                                        <p:attrNameLst>
                                          <p:attrName>ppt_y</p:attrName>
                                        </p:attrNameLst>
                                      </p:cBhvr>
                                      <p:tavLst>
                                        <p:tav tm="0">
                                          <p:val>
                                            <p:strVal val="#ppt_y-.1"/>
                                          </p:val>
                                        </p:tav>
                                        <p:tav tm="100000">
                                          <p:val>
                                            <p:strVal val="#ppt_y"/>
                                          </p:val>
                                        </p:tav>
                                      </p:tavLst>
                                    </p:anim>
                                  </p:childTnLst>
                                </p:cTn>
                              </p:par>
                              <p:par>
                                <p:cTn id="67" presetID="10" presetClass="entr" presetSubtype="0" fill="hold" nodeType="withEffect">
                                  <p:stCondLst>
                                    <p:cond delay="150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500"/>
                                        <p:tgtEl>
                                          <p:spTgt spid="21"/>
                                        </p:tgtEl>
                                      </p:cBhvr>
                                    </p:animEffect>
                                  </p:childTnLst>
                                </p:cTn>
                              </p:par>
                              <p:par>
                                <p:cTn id="70" presetID="8" presetClass="emph" presetSubtype="0" repeatCount="indefinite" fill="hold" nodeType="withEffect">
                                  <p:stCondLst>
                                    <p:cond delay="1500"/>
                                  </p:stCondLst>
                                  <p:childTnLst>
                                    <p:animRot by="86400000">
                                      <p:cBhvr>
                                        <p:cTn id="71" dur="6500" fill="hold"/>
                                        <p:tgtEl>
                                          <p:spTgt spid="21"/>
                                        </p:tgtEl>
                                        <p:attrNameLst>
                                          <p:attrName>r</p:attrName>
                                        </p:attrNameLst>
                                      </p:cBhvr>
                                    </p:animRot>
                                  </p:childTnLst>
                                </p:cTn>
                              </p:par>
                              <p:par>
                                <p:cTn id="72" presetID="22" presetClass="entr" presetSubtype="8" fill="hold" nodeType="withEffect">
                                  <p:stCondLst>
                                    <p:cond delay="1500"/>
                                  </p:stCondLst>
                                  <p:childTnLst>
                                    <p:set>
                                      <p:cBhvr>
                                        <p:cTn id="73" dur="1" fill="hold">
                                          <p:stCondLst>
                                            <p:cond delay="0"/>
                                          </p:stCondLst>
                                        </p:cTn>
                                        <p:tgtEl>
                                          <p:spTgt spid="34"/>
                                        </p:tgtEl>
                                        <p:attrNameLst>
                                          <p:attrName>style.visibility</p:attrName>
                                        </p:attrNameLst>
                                      </p:cBhvr>
                                      <p:to>
                                        <p:strVal val="visible"/>
                                      </p:to>
                                    </p:set>
                                    <p:animEffect transition="in" filter="wipe(left)">
                                      <p:cBhvr>
                                        <p:cTn id="74" dur="500"/>
                                        <p:tgtEl>
                                          <p:spTgt spid="34"/>
                                        </p:tgtEl>
                                      </p:cBhvr>
                                    </p:animEffect>
                                  </p:childTnLst>
                                </p:cTn>
                              </p:par>
                              <p:par>
                                <p:cTn id="75" presetID="53" presetClass="entr" presetSubtype="16" fill="hold" grpId="0" nodeType="withEffect">
                                  <p:stCondLst>
                                    <p:cond delay="1500"/>
                                  </p:stCondLst>
                                  <p:childTnLst>
                                    <p:set>
                                      <p:cBhvr>
                                        <p:cTn id="76" dur="1" fill="hold">
                                          <p:stCondLst>
                                            <p:cond delay="0"/>
                                          </p:stCondLst>
                                        </p:cTn>
                                        <p:tgtEl>
                                          <p:spTgt spid="30"/>
                                        </p:tgtEl>
                                        <p:attrNameLst>
                                          <p:attrName>style.visibility</p:attrName>
                                        </p:attrNameLst>
                                      </p:cBhvr>
                                      <p:to>
                                        <p:strVal val="visible"/>
                                      </p:to>
                                    </p:set>
                                    <p:anim calcmode="lin" valueType="num">
                                      <p:cBhvr>
                                        <p:cTn id="77" dur="500" fill="hold"/>
                                        <p:tgtEl>
                                          <p:spTgt spid="30"/>
                                        </p:tgtEl>
                                        <p:attrNameLst>
                                          <p:attrName>ppt_w</p:attrName>
                                        </p:attrNameLst>
                                      </p:cBhvr>
                                      <p:tavLst>
                                        <p:tav tm="0">
                                          <p:val>
                                            <p:fltVal val="0"/>
                                          </p:val>
                                        </p:tav>
                                        <p:tav tm="100000">
                                          <p:val>
                                            <p:strVal val="#ppt_w"/>
                                          </p:val>
                                        </p:tav>
                                      </p:tavLst>
                                    </p:anim>
                                    <p:anim calcmode="lin" valueType="num">
                                      <p:cBhvr>
                                        <p:cTn id="78" dur="500" fill="hold"/>
                                        <p:tgtEl>
                                          <p:spTgt spid="30"/>
                                        </p:tgtEl>
                                        <p:attrNameLst>
                                          <p:attrName>ppt_h</p:attrName>
                                        </p:attrNameLst>
                                      </p:cBhvr>
                                      <p:tavLst>
                                        <p:tav tm="0">
                                          <p:val>
                                            <p:fltVal val="0"/>
                                          </p:val>
                                        </p:tav>
                                        <p:tav tm="100000">
                                          <p:val>
                                            <p:strVal val="#ppt_h"/>
                                          </p:val>
                                        </p:tav>
                                      </p:tavLst>
                                    </p:anim>
                                    <p:animEffect transition="in" filter="fade">
                                      <p:cBhvr>
                                        <p:cTn id="79" dur="500"/>
                                        <p:tgtEl>
                                          <p:spTgt spid="30"/>
                                        </p:tgtEl>
                                      </p:cBhvr>
                                    </p:animEffect>
                                  </p:childTnLst>
                                </p:cTn>
                              </p:par>
                              <p:par>
                                <p:cTn id="80" presetID="42" presetClass="entr" presetSubtype="0" fill="hold" grpId="0" nodeType="withEffect">
                                  <p:stCondLst>
                                    <p:cond delay="150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1000"/>
                                        <p:tgtEl>
                                          <p:spTgt spid="31"/>
                                        </p:tgtEl>
                                      </p:cBhvr>
                                    </p:animEffect>
                                    <p:anim calcmode="lin" valueType="num">
                                      <p:cBhvr>
                                        <p:cTn id="83" dur="1000" fill="hold"/>
                                        <p:tgtEl>
                                          <p:spTgt spid="31"/>
                                        </p:tgtEl>
                                        <p:attrNameLst>
                                          <p:attrName>ppt_x</p:attrName>
                                        </p:attrNameLst>
                                      </p:cBhvr>
                                      <p:tavLst>
                                        <p:tav tm="0">
                                          <p:val>
                                            <p:strVal val="#ppt_x"/>
                                          </p:val>
                                        </p:tav>
                                        <p:tav tm="100000">
                                          <p:val>
                                            <p:strVal val="#ppt_x"/>
                                          </p:val>
                                        </p:tav>
                                      </p:tavLst>
                                    </p:anim>
                                    <p:anim calcmode="lin" valueType="num">
                                      <p:cBhvr>
                                        <p:cTn id="8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4" grpId="0"/>
      <p:bldP spid="25" grpId="0"/>
      <p:bldP spid="26" grpId="0"/>
      <p:bldP spid="27" grpId="0"/>
      <p:bldP spid="28" grpId="0"/>
      <p:bldP spid="29" grpId="0"/>
      <p:bldP spid="30"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3" name="圆角矩形 2"/>
          <p:cNvSpPr/>
          <p:nvPr/>
        </p:nvSpPr>
        <p:spPr>
          <a:xfrm>
            <a:off x="4439022" y="1988840"/>
            <a:ext cx="1584176" cy="1584176"/>
          </a:xfrm>
          <a:prstGeom prst="roundRect">
            <a:avLst>
              <a:gd name="adj" fmla="val 9051"/>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6167214" y="1988840"/>
            <a:ext cx="1584176" cy="1584176"/>
          </a:xfrm>
          <a:prstGeom prst="roundRect">
            <a:avLst>
              <a:gd name="adj" fmla="val 9051"/>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4439022" y="3717032"/>
            <a:ext cx="1584176" cy="1584176"/>
          </a:xfrm>
          <a:prstGeom prst="roundRect">
            <a:avLst>
              <a:gd name="adj" fmla="val 9051"/>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6167214" y="3717032"/>
            <a:ext cx="1584176" cy="1584176"/>
          </a:xfrm>
          <a:prstGeom prst="roundRect">
            <a:avLst>
              <a:gd name="adj" fmla="val 9051"/>
            </a:avLst>
          </a:pr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5591150" y="3140968"/>
            <a:ext cx="432048" cy="432048"/>
          </a:xfrm>
          <a:prstGeom prst="roundRect">
            <a:avLst/>
          </a:pr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1</a:t>
            </a:r>
            <a:endParaRPr lang="zh-CN" altLang="en-US"/>
          </a:p>
        </p:txBody>
      </p:sp>
      <p:sp>
        <p:nvSpPr>
          <p:cNvPr id="8" name="圆角矩形 7"/>
          <p:cNvSpPr/>
          <p:nvPr/>
        </p:nvSpPr>
        <p:spPr>
          <a:xfrm>
            <a:off x="6167214" y="3140968"/>
            <a:ext cx="432048" cy="432048"/>
          </a:xfrm>
          <a:prstGeom prst="roundRect">
            <a:avLst/>
          </a:pr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2</a:t>
            </a:r>
            <a:endParaRPr lang="zh-CN" altLang="en-US"/>
          </a:p>
        </p:txBody>
      </p:sp>
      <p:sp>
        <p:nvSpPr>
          <p:cNvPr id="9" name="圆角矩形 8"/>
          <p:cNvSpPr/>
          <p:nvPr/>
        </p:nvSpPr>
        <p:spPr>
          <a:xfrm>
            <a:off x="5591150" y="3717032"/>
            <a:ext cx="432048" cy="432048"/>
          </a:xfrm>
          <a:prstGeom prst="roundRect">
            <a:avLst/>
          </a:pr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3</a:t>
            </a:r>
            <a:endParaRPr lang="zh-CN" altLang="en-US"/>
          </a:p>
        </p:txBody>
      </p:sp>
      <p:sp>
        <p:nvSpPr>
          <p:cNvPr id="10" name="圆角矩形 9"/>
          <p:cNvSpPr/>
          <p:nvPr/>
        </p:nvSpPr>
        <p:spPr>
          <a:xfrm>
            <a:off x="6167214" y="3717032"/>
            <a:ext cx="432048" cy="432048"/>
          </a:xfrm>
          <a:prstGeom prst="roundRect">
            <a:avLst/>
          </a:pr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4</a:t>
            </a:r>
            <a:endParaRPr lang="zh-CN" altLang="en-US"/>
          </a:p>
        </p:txBody>
      </p:sp>
      <p:sp>
        <p:nvSpPr>
          <p:cNvPr id="11" name="TextBox 10"/>
          <p:cNvSpPr txBox="1"/>
          <p:nvPr/>
        </p:nvSpPr>
        <p:spPr>
          <a:xfrm>
            <a:off x="896240" y="2522514"/>
            <a:ext cx="3341148" cy="812530"/>
          </a:xfrm>
          <a:prstGeom prst="rect">
            <a:avLst/>
          </a:prstGeom>
          <a:noFill/>
        </p:spPr>
        <p:txBody>
          <a:bodyPr wrap="square" rtlCol="0">
            <a:spAutoFit/>
          </a:bodyPr>
          <a:lstStyle/>
          <a:p>
            <a:pPr algn="just">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itchFamily="34" charset="-122"/>
                <a:ea typeface="微软雅黑" pitchFamily="34" charset="-122"/>
              </a:rPr>
              <a:t>这里，或者通过通过复制您的文本。</a:t>
            </a:r>
          </a:p>
        </p:txBody>
      </p:sp>
      <p:sp>
        <p:nvSpPr>
          <p:cNvPr id="12" name="TextBox 11"/>
          <p:cNvSpPr txBox="1"/>
          <p:nvPr/>
        </p:nvSpPr>
        <p:spPr>
          <a:xfrm>
            <a:off x="2463112" y="2060849"/>
            <a:ext cx="1774276" cy="407291"/>
          </a:xfrm>
          <a:prstGeom prst="rect">
            <a:avLst/>
          </a:prstGeom>
          <a:noFill/>
        </p:spPr>
        <p:txBody>
          <a:bodyPr wrap="square" tIns="0" bIns="0" rtlCol="0" anchor="t">
            <a:spAutoFit/>
          </a:bodyPr>
          <a:lstStyle/>
          <a:p>
            <a:pPr>
              <a:lnSpc>
                <a:spcPct val="150000"/>
              </a:lnSpc>
            </a:pPr>
            <a:r>
              <a:rPr lang="zh-CN" altLang="en-US" sz="20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3" name="TextBox 12"/>
          <p:cNvSpPr txBox="1"/>
          <p:nvPr/>
        </p:nvSpPr>
        <p:spPr>
          <a:xfrm>
            <a:off x="7984718" y="2522514"/>
            <a:ext cx="3341148" cy="812530"/>
          </a:xfrm>
          <a:prstGeom prst="rect">
            <a:avLst/>
          </a:prstGeom>
          <a:noFill/>
        </p:spPr>
        <p:txBody>
          <a:bodyPr wrap="square" rtlCol="0">
            <a:spAutoFit/>
          </a:bodyPr>
          <a:lstStyle/>
          <a:p>
            <a:pPr algn="just">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itchFamily="34" charset="-122"/>
                <a:ea typeface="微软雅黑" pitchFamily="34" charset="-122"/>
              </a:rPr>
              <a:t>这里，或者通过通过复制您的文本。</a:t>
            </a:r>
          </a:p>
        </p:txBody>
      </p:sp>
      <p:sp>
        <p:nvSpPr>
          <p:cNvPr id="14" name="TextBox 13"/>
          <p:cNvSpPr txBox="1"/>
          <p:nvPr/>
        </p:nvSpPr>
        <p:spPr>
          <a:xfrm>
            <a:off x="7984718" y="2060849"/>
            <a:ext cx="1774276" cy="407291"/>
          </a:xfrm>
          <a:prstGeom prst="rect">
            <a:avLst/>
          </a:prstGeom>
          <a:noFill/>
        </p:spPr>
        <p:txBody>
          <a:bodyPr wrap="square" tIns="0" bIns="0" rtlCol="0" anchor="t">
            <a:spAutoFit/>
          </a:bodyPr>
          <a:lstStyle/>
          <a:p>
            <a:pPr>
              <a:lnSpc>
                <a:spcPct val="150000"/>
              </a:lnSpc>
            </a:pPr>
            <a:r>
              <a:rPr lang="zh-CN" altLang="en-US" sz="20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5" name="TextBox 14"/>
          <p:cNvSpPr txBox="1"/>
          <p:nvPr/>
        </p:nvSpPr>
        <p:spPr>
          <a:xfrm>
            <a:off x="896240" y="4379464"/>
            <a:ext cx="3341148" cy="812530"/>
          </a:xfrm>
          <a:prstGeom prst="rect">
            <a:avLst/>
          </a:prstGeom>
          <a:noFill/>
        </p:spPr>
        <p:txBody>
          <a:bodyPr wrap="square" rtlCol="0">
            <a:spAutoFit/>
          </a:bodyPr>
          <a:lstStyle/>
          <a:p>
            <a:pPr algn="just">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itchFamily="34" charset="-122"/>
                <a:ea typeface="微软雅黑" pitchFamily="34" charset="-122"/>
              </a:rPr>
              <a:t>这里，或者通过通过复制您的文本。</a:t>
            </a:r>
          </a:p>
        </p:txBody>
      </p:sp>
      <p:sp>
        <p:nvSpPr>
          <p:cNvPr id="16" name="TextBox 15"/>
          <p:cNvSpPr txBox="1"/>
          <p:nvPr/>
        </p:nvSpPr>
        <p:spPr>
          <a:xfrm>
            <a:off x="2463112" y="3917799"/>
            <a:ext cx="1774276" cy="407291"/>
          </a:xfrm>
          <a:prstGeom prst="rect">
            <a:avLst/>
          </a:prstGeom>
          <a:noFill/>
        </p:spPr>
        <p:txBody>
          <a:bodyPr wrap="square" tIns="0" bIns="0" rtlCol="0" anchor="t">
            <a:spAutoFit/>
          </a:bodyPr>
          <a:lstStyle/>
          <a:p>
            <a:pPr>
              <a:lnSpc>
                <a:spcPct val="150000"/>
              </a:lnSpc>
            </a:pPr>
            <a:r>
              <a:rPr lang="zh-CN" altLang="en-US" sz="20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7" name="TextBox 16"/>
          <p:cNvSpPr txBox="1"/>
          <p:nvPr/>
        </p:nvSpPr>
        <p:spPr>
          <a:xfrm>
            <a:off x="7984718" y="4379464"/>
            <a:ext cx="3341148" cy="812530"/>
          </a:xfrm>
          <a:prstGeom prst="rect">
            <a:avLst/>
          </a:prstGeom>
          <a:noFill/>
        </p:spPr>
        <p:txBody>
          <a:bodyPr wrap="square" rtlCol="0">
            <a:spAutoFit/>
          </a:bodyPr>
          <a:lstStyle/>
          <a:p>
            <a:pPr algn="just">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itchFamily="34" charset="-122"/>
                <a:ea typeface="微软雅黑" pitchFamily="34" charset="-122"/>
              </a:rPr>
              <a:t>这里，或者通过通过复制您的文本。</a:t>
            </a:r>
          </a:p>
        </p:txBody>
      </p:sp>
      <p:sp>
        <p:nvSpPr>
          <p:cNvPr id="18" name="TextBox 17"/>
          <p:cNvSpPr txBox="1"/>
          <p:nvPr/>
        </p:nvSpPr>
        <p:spPr>
          <a:xfrm>
            <a:off x="7984718" y="3917799"/>
            <a:ext cx="1774276" cy="407291"/>
          </a:xfrm>
          <a:prstGeom prst="rect">
            <a:avLst/>
          </a:prstGeom>
          <a:noFill/>
        </p:spPr>
        <p:txBody>
          <a:bodyPr wrap="square" tIns="0" bIns="0" rtlCol="0" anchor="t">
            <a:spAutoFit/>
          </a:bodyPr>
          <a:lstStyle/>
          <a:p>
            <a:pPr>
              <a:lnSpc>
                <a:spcPct val="150000"/>
              </a:lnSpc>
            </a:pPr>
            <a:r>
              <a:rPr lang="zh-CN" altLang="en-US" sz="20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Tree>
    <p:custDataLst>
      <p:tags r:id="rId1"/>
    </p:custDataLst>
    <p:extLst>
      <p:ext uri="{BB962C8B-B14F-4D97-AF65-F5344CB8AC3E}">
        <p14:creationId xmlns:p14="http://schemas.microsoft.com/office/powerpoint/2010/main" val="3729378407"/>
      </p:ext>
    </p:extLst>
  </p:cSld>
  <p:clrMapOvr>
    <a:masterClrMapping/>
  </p:clrMapOvr>
  <p:transition spd="slow" advTm="4119">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 calcmode="lin" valueType="num">
                                      <p:cBhvr>
                                        <p:cTn id="18" dur="500" fill="hold"/>
                                        <p:tgtEl>
                                          <p:spTgt spid="3"/>
                                        </p:tgtEl>
                                        <p:attrNameLst>
                                          <p:attrName>style.rotation</p:attrName>
                                        </p:attrNameLst>
                                      </p:cBhvr>
                                      <p:tavLst>
                                        <p:tav tm="0">
                                          <p:val>
                                            <p:fltVal val="360"/>
                                          </p:val>
                                        </p:tav>
                                        <p:tav tm="100000">
                                          <p:val>
                                            <p:fltVal val="0"/>
                                          </p:val>
                                        </p:tav>
                                      </p:tavLst>
                                    </p:anim>
                                    <p:animEffect transition="in" filter="fade">
                                      <p:cBhvr>
                                        <p:cTn id="19" dur="500"/>
                                        <p:tgtEl>
                                          <p:spTgt spid="3"/>
                                        </p:tgtEl>
                                      </p:cBhvr>
                                    </p:animEffect>
                                  </p:childTnLst>
                                </p:cTn>
                              </p:par>
                              <p:par>
                                <p:cTn id="20" presetID="49" presetClass="entr" presetSubtype="0" decel="100000" fill="hold" grpId="0" nodeType="withEffect">
                                  <p:stCondLst>
                                    <p:cond delay="20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 calcmode="lin" valueType="num">
                                      <p:cBhvr>
                                        <p:cTn id="24" dur="500" fill="hold"/>
                                        <p:tgtEl>
                                          <p:spTgt spid="4"/>
                                        </p:tgtEl>
                                        <p:attrNameLst>
                                          <p:attrName>style.rotation</p:attrName>
                                        </p:attrNameLst>
                                      </p:cBhvr>
                                      <p:tavLst>
                                        <p:tav tm="0">
                                          <p:val>
                                            <p:fltVal val="360"/>
                                          </p:val>
                                        </p:tav>
                                        <p:tav tm="100000">
                                          <p:val>
                                            <p:fltVal val="0"/>
                                          </p:val>
                                        </p:tav>
                                      </p:tavLst>
                                    </p:anim>
                                    <p:animEffect transition="in" filter="fade">
                                      <p:cBhvr>
                                        <p:cTn id="25" dur="500"/>
                                        <p:tgtEl>
                                          <p:spTgt spid="4"/>
                                        </p:tgtEl>
                                      </p:cBhvr>
                                    </p:animEffect>
                                  </p:childTnLst>
                                </p:cTn>
                              </p:par>
                              <p:par>
                                <p:cTn id="26" presetID="49" presetClass="entr" presetSubtype="0" decel="100000" fill="hold" grpId="0" nodeType="withEffect">
                                  <p:stCondLst>
                                    <p:cond delay="40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 calcmode="lin" valueType="num">
                                      <p:cBhvr>
                                        <p:cTn id="30" dur="500" fill="hold"/>
                                        <p:tgtEl>
                                          <p:spTgt spid="5"/>
                                        </p:tgtEl>
                                        <p:attrNameLst>
                                          <p:attrName>style.rotation</p:attrName>
                                        </p:attrNameLst>
                                      </p:cBhvr>
                                      <p:tavLst>
                                        <p:tav tm="0">
                                          <p:val>
                                            <p:fltVal val="360"/>
                                          </p:val>
                                        </p:tav>
                                        <p:tav tm="100000">
                                          <p:val>
                                            <p:fltVal val="0"/>
                                          </p:val>
                                        </p:tav>
                                      </p:tavLst>
                                    </p:anim>
                                    <p:animEffect transition="in" filter="fade">
                                      <p:cBhvr>
                                        <p:cTn id="31" dur="500"/>
                                        <p:tgtEl>
                                          <p:spTgt spid="5"/>
                                        </p:tgtEl>
                                      </p:cBhvr>
                                    </p:animEffect>
                                  </p:childTnLst>
                                </p:cTn>
                              </p:par>
                              <p:par>
                                <p:cTn id="32" presetID="49" presetClass="entr" presetSubtype="0" decel="100000" fill="hold" grpId="0" nodeType="withEffect">
                                  <p:stCondLst>
                                    <p:cond delay="60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 calcmode="lin" valueType="num">
                                      <p:cBhvr>
                                        <p:cTn id="36" dur="500" fill="hold"/>
                                        <p:tgtEl>
                                          <p:spTgt spid="6"/>
                                        </p:tgtEl>
                                        <p:attrNameLst>
                                          <p:attrName>style.rotation</p:attrName>
                                        </p:attrNameLst>
                                      </p:cBhvr>
                                      <p:tavLst>
                                        <p:tav tm="0">
                                          <p:val>
                                            <p:fltVal val="360"/>
                                          </p:val>
                                        </p:tav>
                                        <p:tav tm="100000">
                                          <p:val>
                                            <p:fltVal val="0"/>
                                          </p:val>
                                        </p:tav>
                                      </p:tavLst>
                                    </p:anim>
                                    <p:animEffect transition="in" filter="fade">
                                      <p:cBhvr>
                                        <p:cTn id="37" dur="500"/>
                                        <p:tgtEl>
                                          <p:spTgt spid="6"/>
                                        </p:tgtEl>
                                      </p:cBhvr>
                                    </p:animEffect>
                                  </p:childTnLst>
                                </p:cTn>
                              </p:par>
                            </p:childTnLst>
                          </p:cTn>
                        </p:par>
                        <p:par>
                          <p:cTn id="38" fill="hold">
                            <p:stCondLst>
                              <p:cond delay="1100"/>
                            </p:stCondLst>
                            <p:childTnLst>
                              <p:par>
                                <p:cTn id="39" presetID="23" presetClass="entr" presetSubtype="52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 calcmode="lin" valueType="num">
                                      <p:cBhvr>
                                        <p:cTn id="43" dur="500" fill="hold"/>
                                        <p:tgtEl>
                                          <p:spTgt spid="7"/>
                                        </p:tgtEl>
                                        <p:attrNameLst>
                                          <p:attrName>ppt_x</p:attrName>
                                        </p:attrNameLst>
                                      </p:cBhvr>
                                      <p:tavLst>
                                        <p:tav tm="0">
                                          <p:val>
                                            <p:fltVal val="0.5"/>
                                          </p:val>
                                        </p:tav>
                                        <p:tav tm="100000">
                                          <p:val>
                                            <p:strVal val="#ppt_x"/>
                                          </p:val>
                                        </p:tav>
                                      </p:tavLst>
                                    </p:anim>
                                    <p:anim calcmode="lin" valueType="num">
                                      <p:cBhvr>
                                        <p:cTn id="44" dur="500" fill="hold"/>
                                        <p:tgtEl>
                                          <p:spTgt spid="7"/>
                                        </p:tgtEl>
                                        <p:attrNameLst>
                                          <p:attrName>ppt_y</p:attrName>
                                        </p:attrNameLst>
                                      </p:cBhvr>
                                      <p:tavLst>
                                        <p:tav tm="0">
                                          <p:val>
                                            <p:fltVal val="0.5"/>
                                          </p:val>
                                        </p:tav>
                                        <p:tav tm="100000">
                                          <p:val>
                                            <p:strVal val="#ppt_y"/>
                                          </p:val>
                                        </p:tav>
                                      </p:tavLst>
                                    </p:anim>
                                  </p:childTnLst>
                                </p:cTn>
                              </p:par>
                              <p:par>
                                <p:cTn id="45" presetID="23" presetClass="entr" presetSubtype="528"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 calcmode="lin" valueType="num">
                                      <p:cBhvr>
                                        <p:cTn id="49" dur="500" fill="hold"/>
                                        <p:tgtEl>
                                          <p:spTgt spid="8"/>
                                        </p:tgtEl>
                                        <p:attrNameLst>
                                          <p:attrName>ppt_x</p:attrName>
                                        </p:attrNameLst>
                                      </p:cBhvr>
                                      <p:tavLst>
                                        <p:tav tm="0">
                                          <p:val>
                                            <p:fltVal val="0.5"/>
                                          </p:val>
                                        </p:tav>
                                        <p:tav tm="100000">
                                          <p:val>
                                            <p:strVal val="#ppt_x"/>
                                          </p:val>
                                        </p:tav>
                                      </p:tavLst>
                                    </p:anim>
                                    <p:anim calcmode="lin" valueType="num">
                                      <p:cBhvr>
                                        <p:cTn id="50" dur="500" fill="hold"/>
                                        <p:tgtEl>
                                          <p:spTgt spid="8"/>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 calcmode="lin" valueType="num">
                                      <p:cBhvr>
                                        <p:cTn id="55" dur="500" fill="hold"/>
                                        <p:tgtEl>
                                          <p:spTgt spid="9"/>
                                        </p:tgtEl>
                                        <p:attrNameLst>
                                          <p:attrName>ppt_x</p:attrName>
                                        </p:attrNameLst>
                                      </p:cBhvr>
                                      <p:tavLst>
                                        <p:tav tm="0">
                                          <p:val>
                                            <p:fltVal val="0.5"/>
                                          </p:val>
                                        </p:tav>
                                        <p:tav tm="100000">
                                          <p:val>
                                            <p:strVal val="#ppt_x"/>
                                          </p:val>
                                        </p:tav>
                                      </p:tavLst>
                                    </p:anim>
                                    <p:anim calcmode="lin" valueType="num">
                                      <p:cBhvr>
                                        <p:cTn id="56" dur="500" fill="hold"/>
                                        <p:tgtEl>
                                          <p:spTgt spid="9"/>
                                        </p:tgtEl>
                                        <p:attrNameLst>
                                          <p:attrName>ppt_y</p:attrName>
                                        </p:attrNameLst>
                                      </p:cBhvr>
                                      <p:tavLst>
                                        <p:tav tm="0">
                                          <p:val>
                                            <p:fltVal val="0.5"/>
                                          </p:val>
                                        </p:tav>
                                        <p:tav tm="100000">
                                          <p:val>
                                            <p:strVal val="#ppt_y"/>
                                          </p:val>
                                        </p:tav>
                                      </p:tavLst>
                                    </p:anim>
                                  </p:childTnLst>
                                </p:cTn>
                              </p:par>
                              <p:par>
                                <p:cTn id="57" presetID="23" presetClass="entr" presetSubtype="528"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p:cTn id="59" dur="500" fill="hold"/>
                                        <p:tgtEl>
                                          <p:spTgt spid="10"/>
                                        </p:tgtEl>
                                        <p:attrNameLst>
                                          <p:attrName>ppt_w</p:attrName>
                                        </p:attrNameLst>
                                      </p:cBhvr>
                                      <p:tavLst>
                                        <p:tav tm="0">
                                          <p:val>
                                            <p:fltVal val="0"/>
                                          </p:val>
                                        </p:tav>
                                        <p:tav tm="100000">
                                          <p:val>
                                            <p:strVal val="#ppt_w"/>
                                          </p:val>
                                        </p:tav>
                                      </p:tavLst>
                                    </p:anim>
                                    <p:anim calcmode="lin" valueType="num">
                                      <p:cBhvr>
                                        <p:cTn id="60" dur="500" fill="hold"/>
                                        <p:tgtEl>
                                          <p:spTgt spid="10"/>
                                        </p:tgtEl>
                                        <p:attrNameLst>
                                          <p:attrName>ppt_h</p:attrName>
                                        </p:attrNameLst>
                                      </p:cBhvr>
                                      <p:tavLst>
                                        <p:tav tm="0">
                                          <p:val>
                                            <p:fltVal val="0"/>
                                          </p:val>
                                        </p:tav>
                                        <p:tav tm="100000">
                                          <p:val>
                                            <p:strVal val="#ppt_h"/>
                                          </p:val>
                                        </p:tav>
                                      </p:tavLst>
                                    </p:anim>
                                    <p:anim calcmode="lin" valueType="num">
                                      <p:cBhvr>
                                        <p:cTn id="61" dur="500" fill="hold"/>
                                        <p:tgtEl>
                                          <p:spTgt spid="10"/>
                                        </p:tgtEl>
                                        <p:attrNameLst>
                                          <p:attrName>ppt_x</p:attrName>
                                        </p:attrNameLst>
                                      </p:cBhvr>
                                      <p:tavLst>
                                        <p:tav tm="0">
                                          <p:val>
                                            <p:fltVal val="0.5"/>
                                          </p:val>
                                        </p:tav>
                                        <p:tav tm="100000">
                                          <p:val>
                                            <p:strVal val="#ppt_x"/>
                                          </p:val>
                                        </p:tav>
                                      </p:tavLst>
                                    </p:anim>
                                    <p:anim calcmode="lin" valueType="num">
                                      <p:cBhvr>
                                        <p:cTn id="62" dur="500" fill="hold"/>
                                        <p:tgtEl>
                                          <p:spTgt spid="10"/>
                                        </p:tgtEl>
                                        <p:attrNameLst>
                                          <p:attrName>ppt_y</p:attrName>
                                        </p:attrNameLst>
                                      </p:cBhvr>
                                      <p:tavLst>
                                        <p:tav tm="0">
                                          <p:val>
                                            <p:fltVal val="0.5"/>
                                          </p:val>
                                        </p:tav>
                                        <p:tav tm="100000">
                                          <p:val>
                                            <p:strVal val="#ppt_y"/>
                                          </p:val>
                                        </p:tav>
                                      </p:tavLst>
                                    </p:anim>
                                  </p:childTnLst>
                                </p:cTn>
                              </p:par>
                            </p:childTnLst>
                          </p:cTn>
                        </p:par>
                        <p:par>
                          <p:cTn id="63" fill="hold">
                            <p:stCondLst>
                              <p:cond delay="1600"/>
                            </p:stCondLst>
                            <p:childTnLst>
                              <p:par>
                                <p:cTn id="64" presetID="12" presetClass="entr" presetSubtype="2"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additive="base">
                                        <p:cTn id="66" dur="500"/>
                                        <p:tgtEl>
                                          <p:spTgt spid="12"/>
                                        </p:tgtEl>
                                        <p:attrNameLst>
                                          <p:attrName>ppt_x</p:attrName>
                                        </p:attrNameLst>
                                      </p:cBhvr>
                                      <p:tavLst>
                                        <p:tav tm="0">
                                          <p:val>
                                            <p:strVal val="#ppt_x+#ppt_w*1.125000"/>
                                          </p:val>
                                        </p:tav>
                                        <p:tav tm="100000">
                                          <p:val>
                                            <p:strVal val="#ppt_x"/>
                                          </p:val>
                                        </p:tav>
                                      </p:tavLst>
                                    </p:anim>
                                    <p:animEffect transition="in" filter="wipe(left)">
                                      <p:cBhvr>
                                        <p:cTn id="67" dur="500"/>
                                        <p:tgtEl>
                                          <p:spTgt spid="12"/>
                                        </p:tgtEl>
                                      </p:cBhvr>
                                    </p:animEffect>
                                  </p:childTnLst>
                                </p:cTn>
                              </p:par>
                              <p:par>
                                <p:cTn id="68" presetID="12" presetClass="entr" presetSubtype="2"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500"/>
                                        <p:tgtEl>
                                          <p:spTgt spid="11"/>
                                        </p:tgtEl>
                                        <p:attrNameLst>
                                          <p:attrName>ppt_x</p:attrName>
                                        </p:attrNameLst>
                                      </p:cBhvr>
                                      <p:tavLst>
                                        <p:tav tm="0">
                                          <p:val>
                                            <p:strVal val="#ppt_x+#ppt_w*1.125000"/>
                                          </p:val>
                                        </p:tav>
                                        <p:tav tm="100000">
                                          <p:val>
                                            <p:strVal val="#ppt_x"/>
                                          </p:val>
                                        </p:tav>
                                      </p:tavLst>
                                    </p:anim>
                                    <p:animEffect transition="in" filter="wipe(left)">
                                      <p:cBhvr>
                                        <p:cTn id="71" dur="500"/>
                                        <p:tgtEl>
                                          <p:spTgt spid="11"/>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additive="base">
                                        <p:cTn id="74" dur="500"/>
                                        <p:tgtEl>
                                          <p:spTgt spid="14"/>
                                        </p:tgtEl>
                                        <p:attrNameLst>
                                          <p:attrName>ppt_x</p:attrName>
                                        </p:attrNameLst>
                                      </p:cBhvr>
                                      <p:tavLst>
                                        <p:tav tm="0">
                                          <p:val>
                                            <p:strVal val="#ppt_x-#ppt_w*1.125000"/>
                                          </p:val>
                                        </p:tav>
                                        <p:tav tm="100000">
                                          <p:val>
                                            <p:strVal val="#ppt_x"/>
                                          </p:val>
                                        </p:tav>
                                      </p:tavLst>
                                    </p:anim>
                                    <p:animEffect transition="in" filter="wipe(right)">
                                      <p:cBhvr>
                                        <p:cTn id="75" dur="500"/>
                                        <p:tgtEl>
                                          <p:spTgt spid="14"/>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p:tgtEl>
                                          <p:spTgt spid="13"/>
                                        </p:tgtEl>
                                        <p:attrNameLst>
                                          <p:attrName>ppt_x</p:attrName>
                                        </p:attrNameLst>
                                      </p:cBhvr>
                                      <p:tavLst>
                                        <p:tav tm="0">
                                          <p:val>
                                            <p:strVal val="#ppt_x-#ppt_w*1.125000"/>
                                          </p:val>
                                        </p:tav>
                                        <p:tav tm="100000">
                                          <p:val>
                                            <p:strVal val="#ppt_x"/>
                                          </p:val>
                                        </p:tav>
                                      </p:tavLst>
                                    </p:anim>
                                    <p:animEffect transition="in" filter="wipe(right)">
                                      <p:cBhvr>
                                        <p:cTn id="79" dur="500"/>
                                        <p:tgtEl>
                                          <p:spTgt spid="13"/>
                                        </p:tgtEl>
                                      </p:cBhvr>
                                    </p:animEffect>
                                  </p:childTnLst>
                                </p:cTn>
                              </p:par>
                              <p:par>
                                <p:cTn id="80" presetID="12" presetClass="entr" presetSubtype="2" fill="hold" grpId="0" nodeType="with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additive="base">
                                        <p:cTn id="82" dur="500"/>
                                        <p:tgtEl>
                                          <p:spTgt spid="16"/>
                                        </p:tgtEl>
                                        <p:attrNameLst>
                                          <p:attrName>ppt_x</p:attrName>
                                        </p:attrNameLst>
                                      </p:cBhvr>
                                      <p:tavLst>
                                        <p:tav tm="0">
                                          <p:val>
                                            <p:strVal val="#ppt_x+#ppt_w*1.125000"/>
                                          </p:val>
                                        </p:tav>
                                        <p:tav tm="100000">
                                          <p:val>
                                            <p:strVal val="#ppt_x"/>
                                          </p:val>
                                        </p:tav>
                                      </p:tavLst>
                                    </p:anim>
                                    <p:animEffect transition="in" filter="wipe(left)">
                                      <p:cBhvr>
                                        <p:cTn id="83" dur="500"/>
                                        <p:tgtEl>
                                          <p:spTgt spid="16"/>
                                        </p:tgtEl>
                                      </p:cBhvr>
                                    </p:animEffect>
                                  </p:childTnLst>
                                </p:cTn>
                              </p:par>
                              <p:par>
                                <p:cTn id="84" presetID="12" presetClass="entr" presetSubtype="2" fill="hold" grpId="0" nodeType="with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additive="base">
                                        <p:cTn id="86" dur="500"/>
                                        <p:tgtEl>
                                          <p:spTgt spid="15"/>
                                        </p:tgtEl>
                                        <p:attrNameLst>
                                          <p:attrName>ppt_x</p:attrName>
                                        </p:attrNameLst>
                                      </p:cBhvr>
                                      <p:tavLst>
                                        <p:tav tm="0">
                                          <p:val>
                                            <p:strVal val="#ppt_x+#ppt_w*1.125000"/>
                                          </p:val>
                                        </p:tav>
                                        <p:tav tm="100000">
                                          <p:val>
                                            <p:strVal val="#ppt_x"/>
                                          </p:val>
                                        </p:tav>
                                      </p:tavLst>
                                    </p:anim>
                                    <p:animEffect transition="in" filter="wipe(left)">
                                      <p:cBhvr>
                                        <p:cTn id="87" dur="500"/>
                                        <p:tgtEl>
                                          <p:spTgt spid="15"/>
                                        </p:tgtEl>
                                      </p:cBhvr>
                                    </p:animEffect>
                                  </p:childTnLst>
                                </p:cTn>
                              </p:par>
                              <p:par>
                                <p:cTn id="88" presetID="12" presetClass="entr" presetSubtype="8" fill="hold" grpId="0" nodeType="withEffect">
                                  <p:stCondLst>
                                    <p:cond delay="0"/>
                                  </p:stCondLst>
                                  <p:childTnLst>
                                    <p:set>
                                      <p:cBhvr>
                                        <p:cTn id="89" dur="1" fill="hold">
                                          <p:stCondLst>
                                            <p:cond delay="0"/>
                                          </p:stCondLst>
                                        </p:cTn>
                                        <p:tgtEl>
                                          <p:spTgt spid="18"/>
                                        </p:tgtEl>
                                        <p:attrNameLst>
                                          <p:attrName>style.visibility</p:attrName>
                                        </p:attrNameLst>
                                      </p:cBhvr>
                                      <p:to>
                                        <p:strVal val="visible"/>
                                      </p:to>
                                    </p:set>
                                    <p:anim calcmode="lin" valueType="num">
                                      <p:cBhvr additive="base">
                                        <p:cTn id="90" dur="500"/>
                                        <p:tgtEl>
                                          <p:spTgt spid="18"/>
                                        </p:tgtEl>
                                        <p:attrNameLst>
                                          <p:attrName>ppt_x</p:attrName>
                                        </p:attrNameLst>
                                      </p:cBhvr>
                                      <p:tavLst>
                                        <p:tav tm="0">
                                          <p:val>
                                            <p:strVal val="#ppt_x-#ppt_w*1.125000"/>
                                          </p:val>
                                        </p:tav>
                                        <p:tav tm="100000">
                                          <p:val>
                                            <p:strVal val="#ppt_x"/>
                                          </p:val>
                                        </p:tav>
                                      </p:tavLst>
                                    </p:anim>
                                    <p:animEffect transition="in" filter="wipe(right)">
                                      <p:cBhvr>
                                        <p:cTn id="91" dur="500"/>
                                        <p:tgtEl>
                                          <p:spTgt spid="18"/>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additive="base">
                                        <p:cTn id="94" dur="500"/>
                                        <p:tgtEl>
                                          <p:spTgt spid="17"/>
                                        </p:tgtEl>
                                        <p:attrNameLst>
                                          <p:attrName>ppt_x</p:attrName>
                                        </p:attrNameLst>
                                      </p:cBhvr>
                                      <p:tavLst>
                                        <p:tav tm="0">
                                          <p:val>
                                            <p:strVal val="#ppt_x-#ppt_w*1.125000"/>
                                          </p:val>
                                        </p:tav>
                                        <p:tav tm="100000">
                                          <p:val>
                                            <p:strVal val="#ppt_x"/>
                                          </p:val>
                                        </p:tav>
                                      </p:tavLst>
                                    </p:anim>
                                    <p:animEffect transition="in" filter="wipe(right)">
                                      <p:cBhvr>
                                        <p:cTn id="9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3" name="Oval 22"/>
          <p:cNvSpPr>
            <a:spLocks noChangeArrowheads="1"/>
          </p:cNvSpPr>
          <p:nvPr/>
        </p:nvSpPr>
        <p:spPr bwMode="auto">
          <a:xfrm>
            <a:off x="4447515" y="1431057"/>
            <a:ext cx="1575683" cy="1579682"/>
          </a:xfrm>
          <a:prstGeom prst="ellipse">
            <a:avLst/>
          </a:prstGeom>
          <a:solidFill>
            <a:srgbClr val="D33131"/>
          </a:solidFill>
          <a:ln>
            <a:noFill/>
          </a:ln>
        </p:spPr>
        <p:txBody>
          <a:bodyPr vert="horz" wrap="square" lIns="91440" tIns="45720" rIns="91440" bIns="45720" numCol="1" anchor="ctr" anchorCtr="0" compatLnSpc="1">
            <a:prstTxWarp prst="textNoShape">
              <a:avLst/>
            </a:prstTxWarp>
          </a:bodyPr>
          <a:lstStyle/>
          <a:p>
            <a:pPr algn="ctr"/>
            <a:r>
              <a:rPr lang="zh-CN" altLang="en-US">
                <a:solidFill>
                  <a:schemeClr val="bg1"/>
                </a:solidFill>
                <a:latin typeface="微软雅黑" pitchFamily="34" charset="-122"/>
                <a:ea typeface="微软雅黑" pitchFamily="34" charset="-122"/>
              </a:rPr>
              <a:t>添加标题</a:t>
            </a:r>
          </a:p>
        </p:txBody>
      </p:sp>
      <p:sp>
        <p:nvSpPr>
          <p:cNvPr id="4" name="Line 23"/>
          <p:cNvSpPr>
            <a:spLocks noChangeShapeType="1"/>
          </p:cNvSpPr>
          <p:nvPr/>
        </p:nvSpPr>
        <p:spPr bwMode="auto">
          <a:xfrm flipH="1">
            <a:off x="622598" y="2222897"/>
            <a:ext cx="3824918" cy="0"/>
          </a:xfrm>
          <a:prstGeom prst="line">
            <a:avLst/>
          </a:prstGeom>
          <a:noFill/>
          <a:ln w="5" cap="flat">
            <a:solidFill>
              <a:schemeClr val="tx1">
                <a:lumMod val="65000"/>
                <a:lumOff val="35000"/>
              </a:schemeClr>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24"/>
          <p:cNvSpPr>
            <a:spLocks noEditPoints="1"/>
          </p:cNvSpPr>
          <p:nvPr/>
        </p:nvSpPr>
        <p:spPr bwMode="auto">
          <a:xfrm>
            <a:off x="3291748" y="2006941"/>
            <a:ext cx="443911" cy="443911"/>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25"/>
          <p:cNvSpPr>
            <a:spLocks noEditPoints="1"/>
          </p:cNvSpPr>
          <p:nvPr/>
        </p:nvSpPr>
        <p:spPr bwMode="auto">
          <a:xfrm>
            <a:off x="2251957" y="2006941"/>
            <a:ext cx="447910" cy="443911"/>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26"/>
          <p:cNvSpPr>
            <a:spLocks noEditPoints="1"/>
          </p:cNvSpPr>
          <p:nvPr/>
        </p:nvSpPr>
        <p:spPr bwMode="auto">
          <a:xfrm>
            <a:off x="1216166" y="2006941"/>
            <a:ext cx="451909" cy="443911"/>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27"/>
          <p:cNvSpPr>
            <a:spLocks/>
          </p:cNvSpPr>
          <p:nvPr/>
        </p:nvSpPr>
        <p:spPr bwMode="auto">
          <a:xfrm>
            <a:off x="3423721" y="2346872"/>
            <a:ext cx="2107576" cy="1795638"/>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28"/>
          <p:cNvSpPr>
            <a:spLocks/>
          </p:cNvSpPr>
          <p:nvPr/>
        </p:nvSpPr>
        <p:spPr bwMode="auto">
          <a:xfrm>
            <a:off x="2355936" y="2346872"/>
            <a:ext cx="3175361" cy="2863423"/>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29"/>
          <p:cNvSpPr>
            <a:spLocks/>
          </p:cNvSpPr>
          <p:nvPr/>
        </p:nvSpPr>
        <p:spPr bwMode="auto">
          <a:xfrm>
            <a:off x="1320145" y="2346872"/>
            <a:ext cx="4211153" cy="3903214"/>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TextBox 10"/>
          <p:cNvSpPr txBox="1"/>
          <p:nvPr/>
        </p:nvSpPr>
        <p:spPr>
          <a:xfrm>
            <a:off x="5605588" y="3403846"/>
            <a:ext cx="671979" cy="923330"/>
          </a:xfrm>
          <a:prstGeom prst="rect">
            <a:avLst/>
          </a:prstGeom>
          <a:noFill/>
        </p:spPr>
        <p:txBody>
          <a:bodyPr wrap="none" rtlCol="0" anchor="ctr">
            <a:spAutoFit/>
          </a:bodyPr>
          <a:lstStyle/>
          <a:p>
            <a:r>
              <a:rPr lang="en-US" altLang="zh-CN" sz="5400">
                <a:solidFill>
                  <a:schemeClr val="tx1">
                    <a:lumMod val="75000"/>
                    <a:lumOff val="25000"/>
                  </a:schemeClr>
                </a:solidFill>
                <a:latin typeface="微软雅黑" pitchFamily="34" charset="-122"/>
                <a:ea typeface="微软雅黑" pitchFamily="34" charset="-122"/>
              </a:rPr>
              <a:t>A</a:t>
            </a:r>
            <a:endParaRPr lang="zh-CN" altLang="en-US" sz="5400">
              <a:solidFill>
                <a:schemeClr val="tx1">
                  <a:lumMod val="75000"/>
                  <a:lumOff val="25000"/>
                </a:schemeClr>
              </a:solidFill>
              <a:latin typeface="微软雅黑" pitchFamily="34" charset="-122"/>
              <a:ea typeface="微软雅黑" pitchFamily="34" charset="-122"/>
            </a:endParaRPr>
          </a:p>
        </p:txBody>
      </p:sp>
      <p:sp>
        <p:nvSpPr>
          <p:cNvPr id="12" name="TextBox 11"/>
          <p:cNvSpPr txBox="1"/>
          <p:nvPr/>
        </p:nvSpPr>
        <p:spPr>
          <a:xfrm>
            <a:off x="5605588" y="4449886"/>
            <a:ext cx="619080" cy="923330"/>
          </a:xfrm>
          <a:prstGeom prst="rect">
            <a:avLst/>
          </a:prstGeom>
          <a:noFill/>
        </p:spPr>
        <p:txBody>
          <a:bodyPr wrap="none" rtlCol="0" anchor="ctr">
            <a:spAutoFit/>
          </a:bodyPr>
          <a:lstStyle/>
          <a:p>
            <a:r>
              <a:rPr lang="en-US" altLang="zh-CN" sz="5400">
                <a:solidFill>
                  <a:schemeClr val="tx1">
                    <a:lumMod val="75000"/>
                    <a:lumOff val="25000"/>
                  </a:schemeClr>
                </a:solidFill>
                <a:latin typeface="微软雅黑" pitchFamily="34" charset="-122"/>
                <a:ea typeface="微软雅黑" pitchFamily="34" charset="-122"/>
              </a:rPr>
              <a:t>B</a:t>
            </a:r>
            <a:endParaRPr lang="zh-CN" altLang="en-US" sz="5400">
              <a:solidFill>
                <a:schemeClr val="tx1">
                  <a:lumMod val="75000"/>
                  <a:lumOff val="25000"/>
                </a:schemeClr>
              </a:solidFill>
              <a:latin typeface="微软雅黑" pitchFamily="34" charset="-122"/>
              <a:ea typeface="微软雅黑" pitchFamily="34" charset="-122"/>
            </a:endParaRPr>
          </a:p>
        </p:txBody>
      </p:sp>
      <p:sp>
        <p:nvSpPr>
          <p:cNvPr id="13" name="TextBox 12"/>
          <p:cNvSpPr txBox="1"/>
          <p:nvPr/>
        </p:nvSpPr>
        <p:spPr>
          <a:xfrm>
            <a:off x="5605588" y="5530006"/>
            <a:ext cx="651140" cy="923330"/>
          </a:xfrm>
          <a:prstGeom prst="rect">
            <a:avLst/>
          </a:prstGeom>
          <a:noFill/>
        </p:spPr>
        <p:txBody>
          <a:bodyPr wrap="none" rtlCol="0" anchor="ctr">
            <a:spAutoFit/>
          </a:bodyPr>
          <a:lstStyle/>
          <a:p>
            <a:r>
              <a:rPr lang="en-US" altLang="zh-CN" sz="5400">
                <a:solidFill>
                  <a:schemeClr val="tx1">
                    <a:lumMod val="75000"/>
                    <a:lumOff val="25000"/>
                  </a:schemeClr>
                </a:solidFill>
                <a:latin typeface="微软雅黑" pitchFamily="34" charset="-122"/>
                <a:ea typeface="微软雅黑" pitchFamily="34" charset="-122"/>
              </a:rPr>
              <a:t>C</a:t>
            </a:r>
            <a:endParaRPr lang="zh-CN" altLang="en-US" sz="5400">
              <a:solidFill>
                <a:schemeClr val="tx1">
                  <a:lumMod val="75000"/>
                  <a:lumOff val="25000"/>
                </a:schemeClr>
              </a:solidFill>
              <a:latin typeface="微软雅黑" pitchFamily="34" charset="-122"/>
              <a:ea typeface="微软雅黑" pitchFamily="34" charset="-122"/>
            </a:endParaRPr>
          </a:p>
        </p:txBody>
      </p:sp>
      <p:sp>
        <p:nvSpPr>
          <p:cNvPr id="14" name="TextBox 13"/>
          <p:cNvSpPr txBox="1"/>
          <p:nvPr/>
        </p:nvSpPr>
        <p:spPr>
          <a:xfrm>
            <a:off x="6383238" y="3470947"/>
            <a:ext cx="4997332" cy="812530"/>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itchFamily="34" charset="-122"/>
                <a:ea typeface="微软雅黑" pitchFamily="34" charset="-122"/>
              </a:rPr>
              <a:t>这里，或者通过通过复制您的文本。您的内容打在这里，或者通过通过复制您的文本。</a:t>
            </a:r>
          </a:p>
        </p:txBody>
      </p:sp>
      <p:sp>
        <p:nvSpPr>
          <p:cNvPr id="15" name="TextBox 14"/>
          <p:cNvSpPr txBox="1"/>
          <p:nvPr/>
        </p:nvSpPr>
        <p:spPr>
          <a:xfrm>
            <a:off x="6383238" y="4554522"/>
            <a:ext cx="4997332" cy="812530"/>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a:t>
            </a:r>
            <a:r>
              <a:rPr lang="zh-CN" altLang="en-US" sz="1200">
                <a:solidFill>
                  <a:schemeClr val="tx1">
                    <a:lumMod val="75000"/>
                    <a:lumOff val="25000"/>
                  </a:schemeClr>
                </a:solidFill>
                <a:latin typeface="微软雅黑" pitchFamily="34" charset="-122"/>
                <a:ea typeface="微软雅黑" pitchFamily="34" charset="-122"/>
              </a:rPr>
              <a:t>在这里 ，或者通过复制您的文本后，在此框中选择粘贴，并选择只保留文字。</a:t>
            </a:r>
          </a:p>
        </p:txBody>
      </p:sp>
      <p:sp>
        <p:nvSpPr>
          <p:cNvPr id="16" name="TextBox 15"/>
          <p:cNvSpPr txBox="1"/>
          <p:nvPr/>
        </p:nvSpPr>
        <p:spPr>
          <a:xfrm>
            <a:off x="6383238" y="5677622"/>
            <a:ext cx="4997332" cy="549061"/>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itchFamily="34" charset="-122"/>
                <a:ea typeface="微软雅黑" pitchFamily="34" charset="-122"/>
              </a:rPr>
              <a:t>这里，或者通过通过复制您的文本。</a:t>
            </a:r>
          </a:p>
        </p:txBody>
      </p:sp>
    </p:spTree>
    <p:extLst>
      <p:ext uri="{BB962C8B-B14F-4D97-AF65-F5344CB8AC3E}">
        <p14:creationId xmlns:p14="http://schemas.microsoft.com/office/powerpoint/2010/main" val="3729378407"/>
      </p:ext>
    </p:extLst>
  </p:cSld>
  <p:clrMapOvr>
    <a:masterClrMapping/>
  </p:clrMapOvr>
  <p:transition spd="slow" advTm="7835">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par>
                          <p:cTn id="12" fill="hold">
                            <p:stCondLst>
                              <p:cond delay="8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1300"/>
                            </p:stCondLst>
                            <p:childTnLst>
                              <p:par>
                                <p:cTn id="19" presetID="22" presetClass="entr" presetSubtype="2"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right)">
                                      <p:cBhvr>
                                        <p:cTn id="21" dur="500"/>
                                        <p:tgtEl>
                                          <p:spTgt spid="4"/>
                                        </p:tgtEl>
                                      </p:cBhvr>
                                    </p:animEffect>
                                  </p:childTnLst>
                                </p:cTn>
                              </p:par>
                            </p:childTnLst>
                          </p:cTn>
                        </p:par>
                        <p:par>
                          <p:cTn id="22" fill="hold">
                            <p:stCondLst>
                              <p:cond delay="1800"/>
                            </p:stCondLst>
                            <p:childTnLst>
                              <p:par>
                                <p:cTn id="23" presetID="49" presetClass="entr" presetSubtype="0" decel="10000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par>
                                <p:cTn id="29" presetID="49" presetClass="entr" presetSubtype="0" decel="100000" fill="hold" grpId="0" nodeType="withEffect">
                                  <p:stCondLst>
                                    <p:cond delay="2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360"/>
                                          </p:val>
                                        </p:tav>
                                        <p:tav tm="100000">
                                          <p:val>
                                            <p:fltVal val="0"/>
                                          </p:val>
                                        </p:tav>
                                      </p:tavLst>
                                    </p:anim>
                                    <p:animEffect transition="in" filter="fade">
                                      <p:cBhvr>
                                        <p:cTn id="34" dur="500"/>
                                        <p:tgtEl>
                                          <p:spTgt spid="6"/>
                                        </p:tgtEl>
                                      </p:cBhvr>
                                    </p:animEffect>
                                  </p:childTnLst>
                                </p:cTn>
                              </p:par>
                              <p:par>
                                <p:cTn id="35" presetID="49" presetClass="entr" presetSubtype="0" decel="100000" fill="hold" grpId="0" nodeType="withEffect">
                                  <p:stCondLst>
                                    <p:cond delay="4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360"/>
                                          </p:val>
                                        </p:tav>
                                        <p:tav tm="100000">
                                          <p:val>
                                            <p:fltVal val="0"/>
                                          </p:val>
                                        </p:tav>
                                      </p:tavLst>
                                    </p:anim>
                                    <p:animEffect transition="in" filter="fade">
                                      <p:cBhvr>
                                        <p:cTn id="40" dur="500"/>
                                        <p:tgtEl>
                                          <p:spTgt spid="7"/>
                                        </p:tgtEl>
                                      </p:cBhvr>
                                    </p:animEffect>
                                  </p:childTnLst>
                                </p:cTn>
                              </p:par>
                            </p:childTnLst>
                          </p:cTn>
                        </p:par>
                        <p:par>
                          <p:cTn id="41" fill="hold">
                            <p:stCondLst>
                              <p:cond delay="270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3200"/>
                            </p:stCondLst>
                            <p:childTnLst>
                              <p:par>
                                <p:cTn id="46" presetID="45"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anim calcmode="lin" valueType="num">
                                      <p:cBhvr>
                                        <p:cTn id="49" dur="500" fill="hold"/>
                                        <p:tgtEl>
                                          <p:spTgt spid="11"/>
                                        </p:tgtEl>
                                        <p:attrNameLst>
                                          <p:attrName>ppt_w</p:attrName>
                                        </p:attrNameLst>
                                      </p:cBhvr>
                                      <p:tavLst>
                                        <p:tav tm="0" fmla="#ppt_w*sin(2.5*pi*$)">
                                          <p:val>
                                            <p:fltVal val="0"/>
                                          </p:val>
                                        </p:tav>
                                        <p:tav tm="100000">
                                          <p:val>
                                            <p:fltVal val="1"/>
                                          </p:val>
                                        </p:tav>
                                      </p:tavLst>
                                    </p:anim>
                                    <p:anim calcmode="lin" valueType="num">
                                      <p:cBhvr>
                                        <p:cTn id="50" dur="500" fill="hold"/>
                                        <p:tgtEl>
                                          <p:spTgt spid="11"/>
                                        </p:tgtEl>
                                        <p:attrNameLst>
                                          <p:attrName>ppt_h</p:attrName>
                                        </p:attrNameLst>
                                      </p:cBhvr>
                                      <p:tavLst>
                                        <p:tav tm="0">
                                          <p:val>
                                            <p:strVal val="#ppt_h"/>
                                          </p:val>
                                        </p:tav>
                                        <p:tav tm="100000">
                                          <p:val>
                                            <p:strVal val="#ppt_h"/>
                                          </p:val>
                                        </p:tav>
                                      </p:tavLst>
                                    </p:anim>
                                  </p:childTnLst>
                                </p:cTn>
                              </p:par>
                              <p:par>
                                <p:cTn id="51" presetID="22" presetClass="entr" presetSubtype="8"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par>
                          <p:cTn id="54" fill="hold">
                            <p:stCondLst>
                              <p:cond delay="3700"/>
                            </p:stCondLst>
                            <p:childTnLst>
                              <p:par>
                                <p:cTn id="55" presetID="22" presetClass="entr" presetSubtype="8"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left)">
                                      <p:cBhvr>
                                        <p:cTn id="57" dur="500"/>
                                        <p:tgtEl>
                                          <p:spTgt spid="9"/>
                                        </p:tgtEl>
                                      </p:cBhvr>
                                    </p:animEffect>
                                  </p:childTnLst>
                                </p:cTn>
                              </p:par>
                            </p:childTnLst>
                          </p:cTn>
                        </p:par>
                        <p:par>
                          <p:cTn id="58" fill="hold">
                            <p:stCondLst>
                              <p:cond delay="4200"/>
                            </p:stCondLst>
                            <p:childTnLst>
                              <p:par>
                                <p:cTn id="59" presetID="45"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anim calcmode="lin" valueType="num">
                                      <p:cBhvr>
                                        <p:cTn id="62" dur="500" fill="hold"/>
                                        <p:tgtEl>
                                          <p:spTgt spid="12"/>
                                        </p:tgtEl>
                                        <p:attrNameLst>
                                          <p:attrName>ppt_w</p:attrName>
                                        </p:attrNameLst>
                                      </p:cBhvr>
                                      <p:tavLst>
                                        <p:tav tm="0" fmla="#ppt_w*sin(2.5*pi*$)">
                                          <p:val>
                                            <p:fltVal val="0"/>
                                          </p:val>
                                        </p:tav>
                                        <p:tav tm="100000">
                                          <p:val>
                                            <p:fltVal val="1"/>
                                          </p:val>
                                        </p:tav>
                                      </p:tavLst>
                                    </p:anim>
                                    <p:anim calcmode="lin" valueType="num">
                                      <p:cBhvr>
                                        <p:cTn id="63" dur="500" fill="hold"/>
                                        <p:tgtEl>
                                          <p:spTgt spid="12"/>
                                        </p:tgtEl>
                                        <p:attrNameLst>
                                          <p:attrName>ppt_h</p:attrName>
                                        </p:attrNameLst>
                                      </p:cBhvr>
                                      <p:tavLst>
                                        <p:tav tm="0">
                                          <p:val>
                                            <p:strVal val="#ppt_h"/>
                                          </p:val>
                                        </p:tav>
                                        <p:tav tm="100000">
                                          <p:val>
                                            <p:strVal val="#ppt_h"/>
                                          </p:val>
                                        </p:tav>
                                      </p:tavLst>
                                    </p:anim>
                                  </p:childTnLst>
                                </p:cTn>
                              </p:par>
                              <p:par>
                                <p:cTn id="64" presetID="22" presetClass="entr" presetSubtype="8"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500"/>
                                        <p:tgtEl>
                                          <p:spTgt spid="15"/>
                                        </p:tgtEl>
                                      </p:cBhvr>
                                    </p:animEffect>
                                  </p:childTnLst>
                                </p:cTn>
                              </p:par>
                            </p:childTnLst>
                          </p:cTn>
                        </p:par>
                        <p:par>
                          <p:cTn id="67" fill="hold">
                            <p:stCondLst>
                              <p:cond delay="4700"/>
                            </p:stCondLst>
                            <p:childTnLst>
                              <p:par>
                                <p:cTn id="68" presetID="22" presetClass="entr" presetSubtype="8"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wipe(left)">
                                      <p:cBhvr>
                                        <p:cTn id="70" dur="500"/>
                                        <p:tgtEl>
                                          <p:spTgt spid="10"/>
                                        </p:tgtEl>
                                      </p:cBhvr>
                                    </p:animEffect>
                                  </p:childTnLst>
                                </p:cTn>
                              </p:par>
                            </p:childTnLst>
                          </p:cTn>
                        </p:par>
                        <p:par>
                          <p:cTn id="71" fill="hold">
                            <p:stCondLst>
                              <p:cond delay="5200"/>
                            </p:stCondLst>
                            <p:childTnLst>
                              <p:par>
                                <p:cTn id="72" presetID="45" presetClass="entr" presetSubtype="0"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500"/>
                                        <p:tgtEl>
                                          <p:spTgt spid="13"/>
                                        </p:tgtEl>
                                      </p:cBhvr>
                                    </p:animEffect>
                                    <p:anim calcmode="lin" valueType="num">
                                      <p:cBhvr>
                                        <p:cTn id="75" dur="500" fill="hold"/>
                                        <p:tgtEl>
                                          <p:spTgt spid="13"/>
                                        </p:tgtEl>
                                        <p:attrNameLst>
                                          <p:attrName>ppt_w</p:attrName>
                                        </p:attrNameLst>
                                      </p:cBhvr>
                                      <p:tavLst>
                                        <p:tav tm="0" fmla="#ppt_w*sin(2.5*pi*$)">
                                          <p:val>
                                            <p:fltVal val="0"/>
                                          </p:val>
                                        </p:tav>
                                        <p:tav tm="100000">
                                          <p:val>
                                            <p:fltVal val="1"/>
                                          </p:val>
                                        </p:tav>
                                      </p:tavLst>
                                    </p:anim>
                                    <p:anim calcmode="lin" valueType="num">
                                      <p:cBhvr>
                                        <p:cTn id="76" dur="500" fill="hold"/>
                                        <p:tgtEl>
                                          <p:spTgt spid="13"/>
                                        </p:tgtEl>
                                        <p:attrNameLst>
                                          <p:attrName>ppt_h</p:attrName>
                                        </p:attrNameLst>
                                      </p:cBhvr>
                                      <p:tavLst>
                                        <p:tav tm="0">
                                          <p:val>
                                            <p:strVal val="#ppt_h"/>
                                          </p:val>
                                        </p:tav>
                                        <p:tav tm="100000">
                                          <p:val>
                                            <p:strVal val="#ppt_h"/>
                                          </p:val>
                                        </p:tav>
                                      </p:tavLst>
                                    </p:anim>
                                  </p:childTnLst>
                                </p:cTn>
                              </p:par>
                              <p:par>
                                <p:cTn id="77" presetID="22" presetClass="entr" presetSubtype="8" fill="hold" grpId="0" nodeType="with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wipe(left)">
                                      <p:cBhvr>
                                        <p:cTn id="7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矩形 287"/>
          <p:cNvSpPr/>
          <p:nvPr/>
        </p:nvSpPr>
        <p:spPr>
          <a:xfrm>
            <a:off x="3340252" y="1844824"/>
            <a:ext cx="1368254" cy="4413844"/>
          </a:xfrm>
          <a:custGeom>
            <a:avLst/>
            <a:gdLst/>
            <a:ahLst/>
            <a:cxnLst/>
            <a:rect l="l" t="t" r="r" b="b"/>
            <a:pathLst>
              <a:path w="1368254" h="4413844">
                <a:moveTo>
                  <a:pt x="0" y="0"/>
                </a:moveTo>
                <a:lnTo>
                  <a:pt x="1368254" y="0"/>
                </a:lnTo>
                <a:lnTo>
                  <a:pt x="1368254" y="4413844"/>
                </a:lnTo>
                <a:lnTo>
                  <a:pt x="1353555" y="4413844"/>
                </a:lnTo>
                <a:lnTo>
                  <a:pt x="684127" y="3744416"/>
                </a:lnTo>
                <a:lnTo>
                  <a:pt x="14699" y="4413844"/>
                </a:lnTo>
                <a:lnTo>
                  <a:pt x="0" y="441384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302" name="Freeform 6"/>
          <p:cNvSpPr>
            <a:spLocks noEditPoints="1"/>
          </p:cNvSpPr>
          <p:nvPr/>
        </p:nvSpPr>
        <p:spPr bwMode="auto">
          <a:xfrm>
            <a:off x="3470454" y="3673166"/>
            <a:ext cx="1107850" cy="695956"/>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7"/>
          <p:cNvSpPr>
            <a:spLocks noEditPoints="1"/>
          </p:cNvSpPr>
          <p:nvPr/>
        </p:nvSpPr>
        <p:spPr bwMode="auto">
          <a:xfrm>
            <a:off x="7805272" y="3687368"/>
            <a:ext cx="826627" cy="66755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8"/>
          <p:cNvSpPr>
            <a:spLocks noEditPoints="1"/>
          </p:cNvSpPr>
          <p:nvPr/>
        </p:nvSpPr>
        <p:spPr bwMode="auto">
          <a:xfrm>
            <a:off x="5686154" y="3619193"/>
            <a:ext cx="917528" cy="80390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9"/>
          <p:cNvSpPr>
            <a:spLocks noEditPoints="1"/>
          </p:cNvSpPr>
          <p:nvPr/>
        </p:nvSpPr>
        <p:spPr bwMode="auto">
          <a:xfrm>
            <a:off x="1558702" y="3633397"/>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10"/>
          <p:cNvSpPr>
            <a:spLocks noEditPoints="1"/>
          </p:cNvSpPr>
          <p:nvPr/>
        </p:nvSpPr>
        <p:spPr bwMode="auto">
          <a:xfrm>
            <a:off x="9992565" y="3664643"/>
            <a:ext cx="639145" cy="710158"/>
          </a:xfrm>
          <a:custGeom>
            <a:avLst/>
            <a:gdLst>
              <a:gd name="T0" fmla="*/ 84 w 95"/>
              <a:gd name="T1" fmla="*/ 58 h 106"/>
              <a:gd name="T2" fmla="*/ 72 w 95"/>
              <a:gd name="T3" fmla="*/ 85 h 106"/>
              <a:gd name="T4" fmla="*/ 71 w 95"/>
              <a:gd name="T5" fmla="*/ 69 h 106"/>
              <a:gd name="T6" fmla="*/ 62 w 95"/>
              <a:gd name="T7" fmla="*/ 62 h 106"/>
              <a:gd name="T8" fmla="*/ 62 w 95"/>
              <a:gd name="T9" fmla="*/ 62 h 106"/>
              <a:gd name="T10" fmla="*/ 57 w 95"/>
              <a:gd name="T11" fmla="*/ 62 h 106"/>
              <a:gd name="T12" fmla="*/ 53 w 95"/>
              <a:gd name="T13" fmla="*/ 72 h 106"/>
              <a:gd name="T14" fmla="*/ 51 w 95"/>
              <a:gd name="T15" fmla="*/ 77 h 106"/>
              <a:gd name="T16" fmla="*/ 50 w 95"/>
              <a:gd name="T17" fmla="*/ 65 h 106"/>
              <a:gd name="T18" fmla="*/ 50 w 95"/>
              <a:gd name="T19" fmla="*/ 63 h 106"/>
              <a:gd name="T20" fmla="*/ 48 w 95"/>
              <a:gd name="T21" fmla="*/ 62 h 106"/>
              <a:gd name="T22" fmla="*/ 46 w 95"/>
              <a:gd name="T23" fmla="*/ 63 h 106"/>
              <a:gd name="T24" fmla="*/ 47 w 95"/>
              <a:gd name="T25" fmla="*/ 65 h 106"/>
              <a:gd name="T26" fmla="*/ 45 w 95"/>
              <a:gd name="T27" fmla="*/ 77 h 106"/>
              <a:gd name="T28" fmla="*/ 43 w 95"/>
              <a:gd name="T29" fmla="*/ 72 h 106"/>
              <a:gd name="T30" fmla="*/ 39 w 95"/>
              <a:gd name="T31" fmla="*/ 62 h 106"/>
              <a:gd name="T32" fmla="*/ 32 w 95"/>
              <a:gd name="T33" fmla="*/ 62 h 106"/>
              <a:gd name="T34" fmla="*/ 32 w 95"/>
              <a:gd name="T35" fmla="*/ 62 h 106"/>
              <a:gd name="T36" fmla="*/ 23 w 95"/>
              <a:gd name="T37" fmla="*/ 69 h 106"/>
              <a:gd name="T38" fmla="*/ 22 w 95"/>
              <a:gd name="T39" fmla="*/ 83 h 106"/>
              <a:gd name="T40" fmla="*/ 12 w 95"/>
              <a:gd name="T41" fmla="*/ 58 h 106"/>
              <a:gd name="T42" fmla="*/ 48 w 95"/>
              <a:gd name="T43" fmla="*/ 22 h 106"/>
              <a:gd name="T44" fmla="*/ 48 w 95"/>
              <a:gd name="T45" fmla="*/ 27 h 106"/>
              <a:gd name="T46" fmla="*/ 52 w 95"/>
              <a:gd name="T47" fmla="*/ 30 h 106"/>
              <a:gd name="T48" fmla="*/ 58 w 95"/>
              <a:gd name="T49" fmla="*/ 26 h 106"/>
              <a:gd name="T50" fmla="*/ 66 w 95"/>
              <a:gd name="T51" fmla="*/ 22 h 106"/>
              <a:gd name="T52" fmla="*/ 72 w 95"/>
              <a:gd name="T53" fmla="*/ 18 h 106"/>
              <a:gd name="T54" fmla="*/ 72 w 95"/>
              <a:gd name="T55" fmla="*/ 13 h 106"/>
              <a:gd name="T56" fmla="*/ 66 w 95"/>
              <a:gd name="T57" fmla="*/ 10 h 106"/>
              <a:gd name="T58" fmla="*/ 58 w 95"/>
              <a:gd name="T59" fmla="*/ 5 h 106"/>
              <a:gd name="T60" fmla="*/ 52 w 95"/>
              <a:gd name="T61" fmla="*/ 2 h 106"/>
              <a:gd name="T62" fmla="*/ 48 w 95"/>
              <a:gd name="T63" fmla="*/ 4 h 106"/>
              <a:gd name="T64" fmla="*/ 48 w 95"/>
              <a:gd name="T65" fmla="*/ 10 h 106"/>
              <a:gd name="T66" fmla="*/ 0 w 95"/>
              <a:gd name="T67" fmla="*/ 58 h 106"/>
              <a:gd name="T68" fmla="*/ 48 w 95"/>
              <a:gd name="T69" fmla="*/ 106 h 106"/>
              <a:gd name="T70" fmla="*/ 95 w 95"/>
              <a:gd name="T71" fmla="*/ 58 h 106"/>
              <a:gd name="T72" fmla="*/ 84 w 95"/>
              <a:gd name="T73" fmla="*/ 58 h 106"/>
              <a:gd name="T74" fmla="*/ 48 w 95"/>
              <a:gd name="T75" fmla="*/ 38 h 106"/>
              <a:gd name="T76" fmla="*/ 59 w 95"/>
              <a:gd name="T77" fmla="*/ 48 h 106"/>
              <a:gd name="T78" fmla="*/ 48 w 95"/>
              <a:gd name="T79" fmla="*/ 59 h 106"/>
              <a:gd name="T80" fmla="*/ 37 w 95"/>
              <a:gd name="T81" fmla="*/ 48 h 106"/>
              <a:gd name="T82" fmla="*/ 48 w 95"/>
              <a:gd name="T83" fmla="*/ 38 h 106"/>
              <a:gd name="T84" fmla="*/ 62 w 95"/>
              <a:gd name="T85" fmla="*/ 76 h 106"/>
              <a:gd name="T86" fmla="*/ 62 w 95"/>
              <a:gd name="T87" fmla="*/ 76 h 106"/>
              <a:gd name="T88" fmla="*/ 64 w 95"/>
              <a:gd name="T89" fmla="*/ 76 h 106"/>
              <a:gd name="T90" fmla="*/ 64 w 95"/>
              <a:gd name="T91" fmla="*/ 90 h 106"/>
              <a:gd name="T92" fmla="*/ 62 w 95"/>
              <a:gd name="T93" fmla="*/ 91 h 106"/>
              <a:gd name="T94" fmla="*/ 62 w 95"/>
              <a:gd name="T95" fmla="*/ 76 h 106"/>
              <a:gd name="T96" fmla="*/ 62 w 95"/>
              <a:gd name="T97" fmla="*/ 76 h 106"/>
              <a:gd name="T98" fmla="*/ 32 w 95"/>
              <a:gd name="T99" fmla="*/ 76 h 106"/>
              <a:gd name="T100" fmla="*/ 32 w 95"/>
              <a:gd name="T101" fmla="*/ 76 h 106"/>
              <a:gd name="T102" fmla="*/ 32 w 95"/>
              <a:gd name="T103" fmla="*/ 90 h 106"/>
              <a:gd name="T104" fmla="*/ 30 w 95"/>
              <a:gd name="T105" fmla="*/ 90 h 106"/>
              <a:gd name="T106" fmla="*/ 31 w 95"/>
              <a:gd name="T107" fmla="*/ 76 h 106"/>
              <a:gd name="T108" fmla="*/ 32 w 95"/>
              <a:gd name="T10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 h="106">
                <a:moveTo>
                  <a:pt x="84" y="58"/>
                </a:moveTo>
                <a:cubicBezTo>
                  <a:pt x="84" y="68"/>
                  <a:pt x="79" y="78"/>
                  <a:pt x="72" y="85"/>
                </a:cubicBezTo>
                <a:cubicBezTo>
                  <a:pt x="72" y="77"/>
                  <a:pt x="72" y="71"/>
                  <a:pt x="71" y="69"/>
                </a:cubicBezTo>
                <a:cubicBezTo>
                  <a:pt x="68" y="63"/>
                  <a:pt x="64" y="62"/>
                  <a:pt x="62" y="62"/>
                </a:cubicBezTo>
                <a:cubicBezTo>
                  <a:pt x="62" y="62"/>
                  <a:pt x="62" y="62"/>
                  <a:pt x="62" y="62"/>
                </a:cubicBezTo>
                <a:cubicBezTo>
                  <a:pt x="57" y="62"/>
                  <a:pt x="57" y="62"/>
                  <a:pt x="57" y="62"/>
                </a:cubicBezTo>
                <a:cubicBezTo>
                  <a:pt x="53" y="72"/>
                  <a:pt x="53" y="72"/>
                  <a:pt x="53" y="72"/>
                </a:cubicBezTo>
                <a:cubicBezTo>
                  <a:pt x="51" y="77"/>
                  <a:pt x="51" y="77"/>
                  <a:pt x="51" y="77"/>
                </a:cubicBezTo>
                <a:cubicBezTo>
                  <a:pt x="50" y="65"/>
                  <a:pt x="50" y="65"/>
                  <a:pt x="50" y="65"/>
                </a:cubicBezTo>
                <a:cubicBezTo>
                  <a:pt x="50" y="64"/>
                  <a:pt x="50" y="64"/>
                  <a:pt x="50" y="63"/>
                </a:cubicBezTo>
                <a:cubicBezTo>
                  <a:pt x="50" y="62"/>
                  <a:pt x="49" y="62"/>
                  <a:pt x="48" y="62"/>
                </a:cubicBezTo>
                <a:cubicBezTo>
                  <a:pt x="47" y="62"/>
                  <a:pt x="46" y="62"/>
                  <a:pt x="46" y="63"/>
                </a:cubicBezTo>
                <a:cubicBezTo>
                  <a:pt x="46" y="64"/>
                  <a:pt x="46" y="64"/>
                  <a:pt x="47" y="65"/>
                </a:cubicBezTo>
                <a:cubicBezTo>
                  <a:pt x="45" y="77"/>
                  <a:pt x="45" y="77"/>
                  <a:pt x="45" y="77"/>
                </a:cubicBezTo>
                <a:cubicBezTo>
                  <a:pt x="43" y="72"/>
                  <a:pt x="43" y="72"/>
                  <a:pt x="43" y="72"/>
                </a:cubicBezTo>
                <a:cubicBezTo>
                  <a:pt x="39" y="62"/>
                  <a:pt x="39" y="62"/>
                  <a:pt x="39" y="62"/>
                </a:cubicBezTo>
                <a:cubicBezTo>
                  <a:pt x="32" y="62"/>
                  <a:pt x="32" y="62"/>
                  <a:pt x="32" y="62"/>
                </a:cubicBezTo>
                <a:cubicBezTo>
                  <a:pt x="32" y="62"/>
                  <a:pt x="32" y="62"/>
                  <a:pt x="32" y="62"/>
                </a:cubicBezTo>
                <a:cubicBezTo>
                  <a:pt x="29" y="62"/>
                  <a:pt x="25" y="64"/>
                  <a:pt x="23" y="69"/>
                </a:cubicBezTo>
                <a:cubicBezTo>
                  <a:pt x="22" y="71"/>
                  <a:pt x="22" y="76"/>
                  <a:pt x="22" y="83"/>
                </a:cubicBezTo>
                <a:cubicBezTo>
                  <a:pt x="15" y="76"/>
                  <a:pt x="12" y="68"/>
                  <a:pt x="12" y="58"/>
                </a:cubicBezTo>
                <a:cubicBezTo>
                  <a:pt x="12" y="38"/>
                  <a:pt x="28" y="22"/>
                  <a:pt x="48" y="22"/>
                </a:cubicBezTo>
                <a:cubicBezTo>
                  <a:pt x="48" y="27"/>
                  <a:pt x="48" y="27"/>
                  <a:pt x="48" y="27"/>
                </a:cubicBezTo>
                <a:cubicBezTo>
                  <a:pt x="48" y="30"/>
                  <a:pt x="50" y="31"/>
                  <a:pt x="52" y="30"/>
                </a:cubicBezTo>
                <a:cubicBezTo>
                  <a:pt x="58" y="26"/>
                  <a:pt x="58" y="26"/>
                  <a:pt x="58" y="26"/>
                </a:cubicBezTo>
                <a:cubicBezTo>
                  <a:pt x="60" y="25"/>
                  <a:pt x="64" y="23"/>
                  <a:pt x="66" y="22"/>
                </a:cubicBezTo>
                <a:cubicBezTo>
                  <a:pt x="72" y="18"/>
                  <a:pt x="72" y="18"/>
                  <a:pt x="72" y="18"/>
                </a:cubicBezTo>
                <a:cubicBezTo>
                  <a:pt x="74" y="17"/>
                  <a:pt x="74" y="15"/>
                  <a:pt x="72" y="13"/>
                </a:cubicBezTo>
                <a:cubicBezTo>
                  <a:pt x="66" y="10"/>
                  <a:pt x="66" y="10"/>
                  <a:pt x="66" y="10"/>
                </a:cubicBezTo>
                <a:cubicBezTo>
                  <a:pt x="64" y="8"/>
                  <a:pt x="60" y="6"/>
                  <a:pt x="58" y="5"/>
                </a:cubicBezTo>
                <a:cubicBezTo>
                  <a:pt x="52" y="2"/>
                  <a:pt x="52" y="2"/>
                  <a:pt x="52" y="2"/>
                </a:cubicBezTo>
                <a:cubicBezTo>
                  <a:pt x="50" y="0"/>
                  <a:pt x="48" y="1"/>
                  <a:pt x="48" y="4"/>
                </a:cubicBezTo>
                <a:cubicBezTo>
                  <a:pt x="48" y="10"/>
                  <a:pt x="48" y="10"/>
                  <a:pt x="48" y="10"/>
                </a:cubicBezTo>
                <a:cubicBezTo>
                  <a:pt x="21" y="10"/>
                  <a:pt x="0" y="32"/>
                  <a:pt x="0" y="58"/>
                </a:cubicBezTo>
                <a:cubicBezTo>
                  <a:pt x="0" y="84"/>
                  <a:pt x="21" y="106"/>
                  <a:pt x="48" y="106"/>
                </a:cubicBezTo>
                <a:cubicBezTo>
                  <a:pt x="74" y="106"/>
                  <a:pt x="95" y="84"/>
                  <a:pt x="95" y="58"/>
                </a:cubicBezTo>
                <a:cubicBezTo>
                  <a:pt x="84" y="58"/>
                  <a:pt x="84" y="58"/>
                  <a:pt x="84" y="58"/>
                </a:cubicBezTo>
                <a:close/>
                <a:moveTo>
                  <a:pt x="48" y="38"/>
                </a:moveTo>
                <a:cubicBezTo>
                  <a:pt x="54" y="38"/>
                  <a:pt x="59" y="42"/>
                  <a:pt x="59" y="48"/>
                </a:cubicBezTo>
                <a:cubicBezTo>
                  <a:pt x="59" y="54"/>
                  <a:pt x="54" y="59"/>
                  <a:pt x="48" y="59"/>
                </a:cubicBezTo>
                <a:cubicBezTo>
                  <a:pt x="42" y="59"/>
                  <a:pt x="37" y="54"/>
                  <a:pt x="37" y="48"/>
                </a:cubicBezTo>
                <a:cubicBezTo>
                  <a:pt x="37" y="42"/>
                  <a:pt x="42" y="38"/>
                  <a:pt x="48" y="38"/>
                </a:cubicBezTo>
                <a:close/>
                <a:moveTo>
                  <a:pt x="62" y="76"/>
                </a:moveTo>
                <a:cubicBezTo>
                  <a:pt x="62" y="76"/>
                  <a:pt x="62" y="76"/>
                  <a:pt x="62" y="76"/>
                </a:cubicBezTo>
                <a:cubicBezTo>
                  <a:pt x="63" y="75"/>
                  <a:pt x="64" y="76"/>
                  <a:pt x="64" y="76"/>
                </a:cubicBezTo>
                <a:cubicBezTo>
                  <a:pt x="64" y="90"/>
                  <a:pt x="64" y="90"/>
                  <a:pt x="64" y="90"/>
                </a:cubicBezTo>
                <a:cubicBezTo>
                  <a:pt x="63" y="91"/>
                  <a:pt x="63" y="91"/>
                  <a:pt x="62" y="91"/>
                </a:cubicBezTo>
                <a:cubicBezTo>
                  <a:pt x="62" y="76"/>
                  <a:pt x="62" y="76"/>
                  <a:pt x="62" y="76"/>
                </a:cubicBezTo>
                <a:cubicBezTo>
                  <a:pt x="62" y="76"/>
                  <a:pt x="62" y="76"/>
                  <a:pt x="62" y="76"/>
                </a:cubicBezTo>
                <a:close/>
                <a:moveTo>
                  <a:pt x="32" y="76"/>
                </a:moveTo>
                <a:cubicBezTo>
                  <a:pt x="32" y="76"/>
                  <a:pt x="32" y="76"/>
                  <a:pt x="32" y="76"/>
                </a:cubicBezTo>
                <a:cubicBezTo>
                  <a:pt x="32" y="90"/>
                  <a:pt x="32" y="90"/>
                  <a:pt x="32" y="90"/>
                </a:cubicBezTo>
                <a:cubicBezTo>
                  <a:pt x="31" y="90"/>
                  <a:pt x="31" y="90"/>
                  <a:pt x="30" y="90"/>
                </a:cubicBezTo>
                <a:cubicBezTo>
                  <a:pt x="31" y="76"/>
                  <a:pt x="31" y="76"/>
                  <a:pt x="31" y="76"/>
                </a:cubicBezTo>
                <a:cubicBezTo>
                  <a:pt x="31" y="76"/>
                  <a:pt x="31" y="76"/>
                  <a:pt x="32" y="76"/>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2" name="TextBox 361"/>
          <p:cNvSpPr txBox="1"/>
          <p:nvPr/>
        </p:nvSpPr>
        <p:spPr>
          <a:xfrm>
            <a:off x="1342576" y="2681536"/>
            <a:ext cx="1210588" cy="733534"/>
          </a:xfrm>
          <a:prstGeom prst="rect">
            <a:avLst/>
          </a:prstGeom>
          <a:noFill/>
        </p:spPr>
        <p:txBody>
          <a:bodyPr wrap="none" rtlCol="0" anchor="ctr">
            <a:spAutoFit/>
          </a:bodyPr>
          <a:lstStyle/>
          <a:p>
            <a:pPr lvl="0" algn="ctr">
              <a:lnSpc>
                <a:spcPts val="2500"/>
              </a:lnSpc>
            </a:pPr>
            <a:r>
              <a:rPr lang="en-US" altLang="zh-CN" sz="5400">
                <a:solidFill>
                  <a:srgbClr val="760000"/>
                </a:solidFill>
                <a:latin typeface="微软雅黑" pitchFamily="34" charset="-122"/>
                <a:ea typeface="微软雅黑" pitchFamily="34" charset="-122"/>
              </a:rPr>
              <a:t>01</a:t>
            </a:r>
          </a:p>
          <a:p>
            <a:pPr lvl="0"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
        <p:nvSpPr>
          <p:cNvPr id="363" name="TextBox 362"/>
          <p:cNvSpPr txBox="1"/>
          <p:nvPr/>
        </p:nvSpPr>
        <p:spPr>
          <a:xfrm>
            <a:off x="3419085" y="2681536"/>
            <a:ext cx="1210588" cy="733534"/>
          </a:xfrm>
          <a:prstGeom prst="rect">
            <a:avLst/>
          </a:prstGeom>
          <a:noFill/>
        </p:spPr>
        <p:txBody>
          <a:bodyPr wrap="none" rtlCol="0" anchor="ctr">
            <a:spAutoFit/>
          </a:bodyPr>
          <a:lstStyle/>
          <a:p>
            <a:pPr lvl="0" algn="ctr">
              <a:lnSpc>
                <a:spcPts val="2500"/>
              </a:lnSpc>
            </a:pPr>
            <a:r>
              <a:rPr lang="en-US" altLang="zh-CN" sz="5400" dirty="0">
                <a:solidFill>
                  <a:schemeClr val="bg1"/>
                </a:solidFill>
                <a:latin typeface="微软雅黑" pitchFamily="34" charset="-122"/>
                <a:ea typeface="微软雅黑" pitchFamily="34" charset="-122"/>
              </a:rPr>
              <a:t>02</a:t>
            </a:r>
          </a:p>
          <a:p>
            <a:pPr lvl="0" algn="ctr">
              <a:lnSpc>
                <a:spcPts val="2500"/>
              </a:lnSpc>
            </a:pPr>
            <a:r>
              <a:rPr lang="zh-CN" altLang="en-US" sz="2000" dirty="0">
                <a:solidFill>
                  <a:schemeClr val="bg1"/>
                </a:solidFill>
                <a:latin typeface="微软雅黑" pitchFamily="34" charset="-122"/>
                <a:ea typeface="微软雅黑" pitchFamily="34" charset="-122"/>
              </a:rPr>
              <a:t>添加标题</a:t>
            </a:r>
            <a:endParaRPr lang="zh-CN" altLang="en-US" sz="5400" dirty="0">
              <a:solidFill>
                <a:schemeClr val="bg1"/>
              </a:solidFill>
              <a:latin typeface="微软雅黑" pitchFamily="34" charset="-122"/>
              <a:ea typeface="微软雅黑" pitchFamily="34" charset="-122"/>
            </a:endParaRPr>
          </a:p>
        </p:txBody>
      </p:sp>
      <p:sp>
        <p:nvSpPr>
          <p:cNvPr id="369" name="TextBox 368"/>
          <p:cNvSpPr txBox="1"/>
          <p:nvPr/>
        </p:nvSpPr>
        <p:spPr>
          <a:xfrm>
            <a:off x="5539624" y="2681536"/>
            <a:ext cx="1210588" cy="733534"/>
          </a:xfrm>
          <a:prstGeom prst="rect">
            <a:avLst/>
          </a:prstGeom>
          <a:noFill/>
        </p:spPr>
        <p:txBody>
          <a:bodyPr wrap="none" rtlCol="0" anchor="ctr">
            <a:spAutoFit/>
          </a:bodyPr>
          <a:lstStyle/>
          <a:p>
            <a:pPr lvl="0" algn="ctr">
              <a:lnSpc>
                <a:spcPts val="2500"/>
              </a:lnSpc>
            </a:pPr>
            <a:r>
              <a:rPr lang="en-US" altLang="zh-CN" sz="5400">
                <a:solidFill>
                  <a:srgbClr val="760000"/>
                </a:solidFill>
                <a:latin typeface="微软雅黑" pitchFamily="34" charset="-122"/>
                <a:ea typeface="微软雅黑" pitchFamily="34" charset="-122"/>
              </a:rPr>
              <a:t>03</a:t>
            </a:r>
          </a:p>
          <a:p>
            <a:pPr lvl="0"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
        <p:nvSpPr>
          <p:cNvPr id="376" name="TextBox 375"/>
          <p:cNvSpPr txBox="1"/>
          <p:nvPr/>
        </p:nvSpPr>
        <p:spPr>
          <a:xfrm>
            <a:off x="7613291" y="2681536"/>
            <a:ext cx="1210588" cy="733534"/>
          </a:xfrm>
          <a:prstGeom prst="rect">
            <a:avLst/>
          </a:prstGeom>
          <a:noFill/>
        </p:spPr>
        <p:txBody>
          <a:bodyPr wrap="none" rtlCol="0" anchor="ctr">
            <a:spAutoFit/>
          </a:bodyPr>
          <a:lstStyle/>
          <a:p>
            <a:pPr lvl="0" algn="ctr">
              <a:lnSpc>
                <a:spcPts val="2500"/>
              </a:lnSpc>
            </a:pPr>
            <a:r>
              <a:rPr lang="en-US" altLang="zh-CN" sz="5400">
                <a:solidFill>
                  <a:srgbClr val="760000"/>
                </a:solidFill>
                <a:latin typeface="微软雅黑" pitchFamily="34" charset="-122"/>
                <a:ea typeface="微软雅黑" pitchFamily="34" charset="-122"/>
              </a:rPr>
              <a:t>04</a:t>
            </a:r>
          </a:p>
          <a:p>
            <a:pPr lvl="0"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
        <p:nvSpPr>
          <p:cNvPr id="396" name="TextBox 395"/>
          <p:cNvSpPr txBox="1"/>
          <p:nvPr/>
        </p:nvSpPr>
        <p:spPr>
          <a:xfrm>
            <a:off x="9706843" y="2681536"/>
            <a:ext cx="1210588" cy="733534"/>
          </a:xfrm>
          <a:prstGeom prst="rect">
            <a:avLst/>
          </a:prstGeom>
          <a:noFill/>
        </p:spPr>
        <p:txBody>
          <a:bodyPr wrap="none" rtlCol="0" anchor="ctr">
            <a:spAutoFit/>
          </a:bodyPr>
          <a:lstStyle/>
          <a:p>
            <a:pPr lvl="0" algn="ctr">
              <a:lnSpc>
                <a:spcPts val="2500"/>
              </a:lnSpc>
            </a:pPr>
            <a:r>
              <a:rPr lang="en-US" altLang="zh-CN" sz="5400">
                <a:solidFill>
                  <a:srgbClr val="760000"/>
                </a:solidFill>
                <a:latin typeface="微软雅黑" pitchFamily="34" charset="-122"/>
                <a:ea typeface="微软雅黑" pitchFamily="34" charset="-122"/>
              </a:rPr>
              <a:t>05</a:t>
            </a:r>
          </a:p>
          <a:p>
            <a:pPr lvl="0"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Tree>
    <p:extLst>
      <p:ext uri="{BB962C8B-B14F-4D97-AF65-F5344CB8AC3E}">
        <p14:creationId xmlns:p14="http://schemas.microsoft.com/office/powerpoint/2010/main" val="42175793"/>
      </p:ext>
    </p:extLst>
  </p:cSld>
  <p:clrMapOvr>
    <a:masterClrMapping/>
  </p:clrMapOvr>
  <mc:AlternateContent xmlns:mc="http://schemas.openxmlformats.org/markup-compatibility/2006" xmlns:p14="http://schemas.microsoft.com/office/powerpoint/2010/main">
    <mc:Choice Requires="p14">
      <p:transition spd="slow" p14:dur="1600" advTm="1797">
        <p:blinds dir="vert"/>
      </p:transition>
    </mc:Choice>
    <mc:Fallback xmlns="">
      <p:transition spd="slow" advTm="179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88"/>
                                        </p:tgtEl>
                                        <p:attrNameLst>
                                          <p:attrName>style.visibility</p:attrName>
                                        </p:attrNameLst>
                                      </p:cBhvr>
                                      <p:to>
                                        <p:strVal val="visible"/>
                                      </p:to>
                                    </p:set>
                                    <p:anim calcmode="lin" valueType="num">
                                      <p:cBhvr additive="base">
                                        <p:cTn id="7" dur="500" fill="hold"/>
                                        <p:tgtEl>
                                          <p:spTgt spid="288"/>
                                        </p:tgtEl>
                                        <p:attrNameLst>
                                          <p:attrName>ppt_x</p:attrName>
                                        </p:attrNameLst>
                                      </p:cBhvr>
                                      <p:tavLst>
                                        <p:tav tm="0">
                                          <p:val>
                                            <p:strVal val="#ppt_x"/>
                                          </p:val>
                                        </p:tav>
                                        <p:tav tm="100000">
                                          <p:val>
                                            <p:strVal val="#ppt_x"/>
                                          </p:val>
                                        </p:tav>
                                      </p:tavLst>
                                    </p:anim>
                                    <p:anim calcmode="lin" valueType="num">
                                      <p:cBhvr additive="base">
                                        <p:cTn id="8" dur="500" fill="hold"/>
                                        <p:tgtEl>
                                          <p:spTgt spid="288"/>
                                        </p:tgtEl>
                                        <p:attrNameLst>
                                          <p:attrName>ppt_y</p:attrName>
                                        </p:attrNameLst>
                                      </p:cBhvr>
                                      <p:tavLst>
                                        <p:tav tm="0">
                                          <p:val>
                                            <p:strVal val="0-#ppt_h/2"/>
                                          </p:val>
                                        </p:tav>
                                        <p:tav tm="100000">
                                          <p:val>
                                            <p:strVal val="#ppt_y"/>
                                          </p:val>
                                        </p:tav>
                                      </p:tavLst>
                                    </p:anim>
                                  </p:childTnLst>
                                </p:cTn>
                              </p:par>
                              <p:par>
                                <p:cTn id="9" presetID="3" presetClass="emph" presetSubtype="2" fill="hold" grpId="0" nodeType="withEffect">
                                  <p:stCondLst>
                                    <p:cond delay="0"/>
                                  </p:stCondLst>
                                  <p:childTnLst>
                                    <p:animClr clrSpc="rgb" dir="cw">
                                      <p:cBhvr override="childStyle">
                                        <p:cTn id="10" dur="500" fill="hold"/>
                                        <p:tgtEl>
                                          <p:spTgt spid="363"/>
                                        </p:tgtEl>
                                        <p:attrNameLst>
                                          <p:attrName>style.color</p:attrName>
                                        </p:attrNameLst>
                                      </p:cBhvr>
                                      <p:to>
                                        <a:srgbClr val="ED4545"/>
                                      </p:to>
                                    </p:animClr>
                                  </p:childTnLst>
                                </p:cTn>
                              </p:par>
                              <p:par>
                                <p:cTn id="11" presetID="19" presetClass="emph" presetSubtype="0" fill="hold" grpId="0" nodeType="withEffect">
                                  <p:stCondLst>
                                    <p:cond delay="0"/>
                                  </p:stCondLst>
                                  <p:childTnLst>
                                    <p:animClr clrSpc="rgb" dir="cw">
                                      <p:cBhvr override="childStyle">
                                        <p:cTn id="12" dur="500" fill="hold"/>
                                        <p:tgtEl>
                                          <p:spTgt spid="302"/>
                                        </p:tgtEl>
                                        <p:attrNameLst>
                                          <p:attrName>style.color</p:attrName>
                                        </p:attrNameLst>
                                      </p:cBhvr>
                                      <p:to>
                                        <a:srgbClr val="ED4545"/>
                                      </p:to>
                                    </p:animClr>
                                    <p:animClr clrSpc="rgb" dir="cw">
                                      <p:cBhvr>
                                        <p:cTn id="13" dur="500" fill="hold"/>
                                        <p:tgtEl>
                                          <p:spTgt spid="302"/>
                                        </p:tgtEl>
                                        <p:attrNameLst>
                                          <p:attrName>fillcolor</p:attrName>
                                        </p:attrNameLst>
                                      </p:cBhvr>
                                      <p:to>
                                        <a:srgbClr val="ED4545"/>
                                      </p:to>
                                    </p:animClr>
                                    <p:set>
                                      <p:cBhvr>
                                        <p:cTn id="14" dur="500" fill="hold"/>
                                        <p:tgtEl>
                                          <p:spTgt spid="302"/>
                                        </p:tgtEl>
                                        <p:attrNameLst>
                                          <p:attrName>fill.type</p:attrName>
                                        </p:attrNameLst>
                                      </p:cBhvr>
                                      <p:to>
                                        <p:strVal val="solid"/>
                                      </p:to>
                                    </p:set>
                                    <p:set>
                                      <p:cBhvr>
                                        <p:cTn id="15" dur="500" fill="hold"/>
                                        <p:tgtEl>
                                          <p:spTgt spid="30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 grpId="0" animBg="1"/>
      <p:bldP spid="302" grpId="0" animBg="1"/>
      <p:bldP spid="36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3" name="Line 6"/>
          <p:cNvSpPr>
            <a:spLocks noChangeShapeType="1"/>
          </p:cNvSpPr>
          <p:nvPr/>
        </p:nvSpPr>
        <p:spPr bwMode="auto">
          <a:xfrm>
            <a:off x="1555270" y="2409453"/>
            <a:ext cx="4683952"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 name="Line 7"/>
          <p:cNvSpPr>
            <a:spLocks noChangeShapeType="1"/>
          </p:cNvSpPr>
          <p:nvPr/>
        </p:nvSpPr>
        <p:spPr bwMode="auto">
          <a:xfrm>
            <a:off x="1555270" y="2856295"/>
            <a:ext cx="4683952"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Line 8"/>
          <p:cNvSpPr>
            <a:spLocks noChangeShapeType="1"/>
          </p:cNvSpPr>
          <p:nvPr/>
        </p:nvSpPr>
        <p:spPr bwMode="auto">
          <a:xfrm>
            <a:off x="1555270" y="3292622"/>
            <a:ext cx="4683952"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Line 9"/>
          <p:cNvSpPr>
            <a:spLocks noChangeShapeType="1"/>
          </p:cNvSpPr>
          <p:nvPr/>
        </p:nvSpPr>
        <p:spPr bwMode="auto">
          <a:xfrm>
            <a:off x="1555270" y="3739464"/>
            <a:ext cx="4683952"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Line 10"/>
          <p:cNvSpPr>
            <a:spLocks noChangeShapeType="1"/>
          </p:cNvSpPr>
          <p:nvPr/>
        </p:nvSpPr>
        <p:spPr bwMode="auto">
          <a:xfrm>
            <a:off x="1555270" y="4186305"/>
            <a:ext cx="4683952"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Line 11"/>
          <p:cNvSpPr>
            <a:spLocks noChangeShapeType="1"/>
          </p:cNvSpPr>
          <p:nvPr/>
        </p:nvSpPr>
        <p:spPr bwMode="auto">
          <a:xfrm>
            <a:off x="1555270" y="4633147"/>
            <a:ext cx="4683952"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 name="Line 12"/>
          <p:cNvSpPr>
            <a:spLocks noChangeShapeType="1"/>
          </p:cNvSpPr>
          <p:nvPr/>
        </p:nvSpPr>
        <p:spPr bwMode="auto">
          <a:xfrm>
            <a:off x="1555270" y="5069475"/>
            <a:ext cx="4683952"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Line 13"/>
          <p:cNvSpPr>
            <a:spLocks noChangeShapeType="1"/>
          </p:cNvSpPr>
          <p:nvPr/>
        </p:nvSpPr>
        <p:spPr bwMode="auto">
          <a:xfrm>
            <a:off x="1555270" y="5516316"/>
            <a:ext cx="4683952"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Rectangle 14"/>
          <p:cNvSpPr>
            <a:spLocks noChangeArrowheads="1"/>
          </p:cNvSpPr>
          <p:nvPr/>
        </p:nvSpPr>
        <p:spPr bwMode="auto">
          <a:xfrm>
            <a:off x="5445421" y="2772183"/>
            <a:ext cx="457356" cy="2744133"/>
          </a:xfrm>
          <a:prstGeom prst="rect">
            <a:avLst/>
          </a:prstGeom>
          <a:solidFill>
            <a:srgbClr val="FF897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Rectangle 15"/>
          <p:cNvSpPr>
            <a:spLocks noChangeArrowheads="1"/>
          </p:cNvSpPr>
          <p:nvPr/>
        </p:nvSpPr>
        <p:spPr bwMode="auto">
          <a:xfrm>
            <a:off x="5445421" y="3876145"/>
            <a:ext cx="457356" cy="1640172"/>
          </a:xfrm>
          <a:prstGeom prst="rect">
            <a:avLst/>
          </a:pr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Rectangle 16"/>
          <p:cNvSpPr>
            <a:spLocks noChangeArrowheads="1"/>
          </p:cNvSpPr>
          <p:nvPr/>
        </p:nvSpPr>
        <p:spPr bwMode="auto">
          <a:xfrm>
            <a:off x="4288889" y="3692151"/>
            <a:ext cx="462613" cy="1824165"/>
          </a:xfrm>
          <a:prstGeom prst="rect">
            <a:avLst/>
          </a:prstGeom>
          <a:solidFill>
            <a:srgbClr val="FF897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Rectangle 17"/>
          <p:cNvSpPr>
            <a:spLocks noChangeArrowheads="1"/>
          </p:cNvSpPr>
          <p:nvPr/>
        </p:nvSpPr>
        <p:spPr bwMode="auto">
          <a:xfrm>
            <a:off x="4288889" y="4322986"/>
            <a:ext cx="462613" cy="1193330"/>
          </a:xfrm>
          <a:prstGeom prst="rect">
            <a:avLst/>
          </a:pr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18"/>
          <p:cNvSpPr>
            <a:spLocks noChangeArrowheads="1"/>
          </p:cNvSpPr>
          <p:nvPr/>
        </p:nvSpPr>
        <p:spPr bwMode="auto">
          <a:xfrm>
            <a:off x="4288889" y="4733029"/>
            <a:ext cx="462613" cy="783287"/>
          </a:xfrm>
          <a:prstGeom prst="rect">
            <a:avLst/>
          </a:pr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19"/>
          <p:cNvSpPr>
            <a:spLocks noChangeArrowheads="1"/>
          </p:cNvSpPr>
          <p:nvPr/>
        </p:nvSpPr>
        <p:spPr bwMode="auto">
          <a:xfrm>
            <a:off x="3095559" y="3539699"/>
            <a:ext cx="446842" cy="1976617"/>
          </a:xfrm>
          <a:prstGeom prst="rect">
            <a:avLst/>
          </a:prstGeom>
          <a:solidFill>
            <a:srgbClr val="FF897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20"/>
          <p:cNvSpPr>
            <a:spLocks noChangeArrowheads="1"/>
          </p:cNvSpPr>
          <p:nvPr/>
        </p:nvSpPr>
        <p:spPr bwMode="auto">
          <a:xfrm>
            <a:off x="3095559" y="3976027"/>
            <a:ext cx="446842" cy="1540289"/>
          </a:xfrm>
          <a:prstGeom prst="rect">
            <a:avLst/>
          </a:pr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Rectangle 21"/>
          <p:cNvSpPr>
            <a:spLocks noChangeArrowheads="1"/>
          </p:cNvSpPr>
          <p:nvPr/>
        </p:nvSpPr>
        <p:spPr bwMode="auto">
          <a:xfrm>
            <a:off x="1928514" y="3576498"/>
            <a:ext cx="462613" cy="1939818"/>
          </a:xfrm>
          <a:prstGeom prst="rect">
            <a:avLst/>
          </a:prstGeom>
          <a:solidFill>
            <a:srgbClr val="FF897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22"/>
          <p:cNvSpPr>
            <a:spLocks noChangeArrowheads="1"/>
          </p:cNvSpPr>
          <p:nvPr/>
        </p:nvSpPr>
        <p:spPr bwMode="auto">
          <a:xfrm>
            <a:off x="1928514" y="4023340"/>
            <a:ext cx="462613" cy="1492977"/>
          </a:xfrm>
          <a:prstGeom prst="rect">
            <a:avLst/>
          </a:pr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Rectangle 23"/>
          <p:cNvSpPr>
            <a:spLocks noChangeArrowheads="1"/>
          </p:cNvSpPr>
          <p:nvPr/>
        </p:nvSpPr>
        <p:spPr bwMode="auto">
          <a:xfrm>
            <a:off x="1928514" y="4585834"/>
            <a:ext cx="462613" cy="930482"/>
          </a:xfrm>
          <a:prstGeom prst="rect">
            <a:avLst/>
          </a:pr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Rectangle 24"/>
          <p:cNvSpPr>
            <a:spLocks noChangeArrowheads="1"/>
          </p:cNvSpPr>
          <p:nvPr/>
        </p:nvSpPr>
        <p:spPr bwMode="auto">
          <a:xfrm>
            <a:off x="3095559" y="4969593"/>
            <a:ext cx="446842" cy="546724"/>
          </a:xfrm>
          <a:prstGeom prst="rect">
            <a:avLst/>
          </a:pr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Rectangle 25"/>
          <p:cNvSpPr>
            <a:spLocks noChangeArrowheads="1"/>
          </p:cNvSpPr>
          <p:nvPr/>
        </p:nvSpPr>
        <p:spPr bwMode="auto">
          <a:xfrm>
            <a:off x="5445421" y="4522751"/>
            <a:ext cx="457356" cy="993565"/>
          </a:xfrm>
          <a:prstGeom prst="rect">
            <a:avLst/>
          </a:pr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TextBox 22"/>
          <p:cNvSpPr txBox="1"/>
          <p:nvPr/>
        </p:nvSpPr>
        <p:spPr>
          <a:xfrm>
            <a:off x="1294250" y="5331650"/>
            <a:ext cx="276038" cy="307777"/>
          </a:xfrm>
          <a:prstGeom prst="rect">
            <a:avLst/>
          </a:prstGeom>
          <a:noFill/>
        </p:spPr>
        <p:txBody>
          <a:bodyPr wrap="none" rtlCol="0">
            <a:spAutoFit/>
          </a:bodyPr>
          <a:lstStyle/>
          <a:p>
            <a:r>
              <a:rPr lang="en-US" altLang="zh-CN" sz="1400">
                <a:solidFill>
                  <a:schemeClr val="tx1">
                    <a:lumMod val="75000"/>
                    <a:lumOff val="25000"/>
                  </a:schemeClr>
                </a:solidFill>
              </a:rPr>
              <a:t>0</a:t>
            </a:r>
            <a:endParaRPr lang="zh-CN" altLang="en-US" sz="1400">
              <a:solidFill>
                <a:schemeClr val="tx1">
                  <a:lumMod val="75000"/>
                  <a:lumOff val="25000"/>
                </a:schemeClr>
              </a:solidFill>
            </a:endParaRPr>
          </a:p>
        </p:txBody>
      </p:sp>
      <p:sp>
        <p:nvSpPr>
          <p:cNvPr id="24" name="TextBox 23"/>
          <p:cNvSpPr txBox="1"/>
          <p:nvPr/>
        </p:nvSpPr>
        <p:spPr>
          <a:xfrm>
            <a:off x="1060212" y="4887815"/>
            <a:ext cx="458780" cy="307777"/>
          </a:xfrm>
          <a:prstGeom prst="rect">
            <a:avLst/>
          </a:prstGeom>
          <a:noFill/>
        </p:spPr>
        <p:txBody>
          <a:bodyPr wrap="none" rtlCol="0">
            <a:spAutoFit/>
          </a:bodyPr>
          <a:lstStyle/>
          <a:p>
            <a:r>
              <a:rPr lang="en-US" altLang="zh-CN" sz="1400">
                <a:solidFill>
                  <a:schemeClr val="tx1">
                    <a:lumMod val="75000"/>
                    <a:lumOff val="25000"/>
                  </a:schemeClr>
                </a:solidFill>
              </a:rPr>
              <a:t>100</a:t>
            </a:r>
            <a:endParaRPr lang="zh-CN" altLang="en-US" sz="1400">
              <a:solidFill>
                <a:schemeClr val="tx1">
                  <a:lumMod val="75000"/>
                  <a:lumOff val="25000"/>
                </a:schemeClr>
              </a:solidFill>
            </a:endParaRPr>
          </a:p>
        </p:txBody>
      </p:sp>
      <p:sp>
        <p:nvSpPr>
          <p:cNvPr id="25" name="TextBox 24"/>
          <p:cNvSpPr txBox="1"/>
          <p:nvPr/>
        </p:nvSpPr>
        <p:spPr>
          <a:xfrm>
            <a:off x="1060212" y="4443977"/>
            <a:ext cx="458780" cy="307777"/>
          </a:xfrm>
          <a:prstGeom prst="rect">
            <a:avLst/>
          </a:prstGeom>
          <a:noFill/>
        </p:spPr>
        <p:txBody>
          <a:bodyPr wrap="none" rtlCol="0">
            <a:spAutoFit/>
          </a:bodyPr>
          <a:lstStyle/>
          <a:p>
            <a:r>
              <a:rPr lang="en-US" altLang="zh-CN" sz="1400">
                <a:solidFill>
                  <a:schemeClr val="tx1">
                    <a:lumMod val="75000"/>
                    <a:lumOff val="25000"/>
                  </a:schemeClr>
                </a:solidFill>
              </a:rPr>
              <a:t>200</a:t>
            </a:r>
            <a:endParaRPr lang="zh-CN" altLang="en-US" sz="1400">
              <a:solidFill>
                <a:schemeClr val="tx1">
                  <a:lumMod val="75000"/>
                  <a:lumOff val="25000"/>
                </a:schemeClr>
              </a:solidFill>
            </a:endParaRPr>
          </a:p>
        </p:txBody>
      </p:sp>
      <p:sp>
        <p:nvSpPr>
          <p:cNvPr id="26" name="TextBox 25"/>
          <p:cNvSpPr txBox="1"/>
          <p:nvPr/>
        </p:nvSpPr>
        <p:spPr>
          <a:xfrm>
            <a:off x="1060212" y="4000139"/>
            <a:ext cx="458780" cy="307777"/>
          </a:xfrm>
          <a:prstGeom prst="rect">
            <a:avLst/>
          </a:prstGeom>
          <a:noFill/>
        </p:spPr>
        <p:txBody>
          <a:bodyPr wrap="none" rtlCol="0">
            <a:spAutoFit/>
          </a:bodyPr>
          <a:lstStyle/>
          <a:p>
            <a:r>
              <a:rPr lang="en-US" altLang="zh-CN" sz="1400">
                <a:solidFill>
                  <a:schemeClr val="tx1">
                    <a:lumMod val="75000"/>
                    <a:lumOff val="25000"/>
                  </a:schemeClr>
                </a:solidFill>
              </a:rPr>
              <a:t>300</a:t>
            </a:r>
            <a:endParaRPr lang="zh-CN" altLang="en-US" sz="1400">
              <a:solidFill>
                <a:schemeClr val="tx1">
                  <a:lumMod val="75000"/>
                  <a:lumOff val="25000"/>
                </a:schemeClr>
              </a:solidFill>
            </a:endParaRPr>
          </a:p>
        </p:txBody>
      </p:sp>
      <p:sp>
        <p:nvSpPr>
          <p:cNvPr id="27" name="TextBox 26"/>
          <p:cNvSpPr txBox="1"/>
          <p:nvPr/>
        </p:nvSpPr>
        <p:spPr>
          <a:xfrm>
            <a:off x="1060212" y="3556301"/>
            <a:ext cx="458780" cy="307777"/>
          </a:xfrm>
          <a:prstGeom prst="rect">
            <a:avLst/>
          </a:prstGeom>
          <a:noFill/>
        </p:spPr>
        <p:txBody>
          <a:bodyPr wrap="none" rtlCol="0">
            <a:spAutoFit/>
          </a:bodyPr>
          <a:lstStyle/>
          <a:p>
            <a:r>
              <a:rPr lang="en-US" altLang="zh-CN" sz="1400">
                <a:solidFill>
                  <a:schemeClr val="tx1">
                    <a:lumMod val="75000"/>
                    <a:lumOff val="25000"/>
                  </a:schemeClr>
                </a:solidFill>
              </a:rPr>
              <a:t>400</a:t>
            </a:r>
            <a:endParaRPr lang="zh-CN" altLang="en-US" sz="1400">
              <a:solidFill>
                <a:schemeClr val="tx1">
                  <a:lumMod val="75000"/>
                  <a:lumOff val="25000"/>
                </a:schemeClr>
              </a:solidFill>
            </a:endParaRPr>
          </a:p>
        </p:txBody>
      </p:sp>
      <p:sp>
        <p:nvSpPr>
          <p:cNvPr id="28" name="TextBox 27"/>
          <p:cNvSpPr txBox="1"/>
          <p:nvPr/>
        </p:nvSpPr>
        <p:spPr>
          <a:xfrm>
            <a:off x="1060212" y="3112463"/>
            <a:ext cx="458780" cy="307777"/>
          </a:xfrm>
          <a:prstGeom prst="rect">
            <a:avLst/>
          </a:prstGeom>
          <a:noFill/>
        </p:spPr>
        <p:txBody>
          <a:bodyPr wrap="none" rtlCol="0">
            <a:spAutoFit/>
          </a:bodyPr>
          <a:lstStyle/>
          <a:p>
            <a:r>
              <a:rPr lang="en-US" altLang="zh-CN" sz="1400">
                <a:solidFill>
                  <a:schemeClr val="tx1">
                    <a:lumMod val="75000"/>
                    <a:lumOff val="25000"/>
                  </a:schemeClr>
                </a:solidFill>
              </a:rPr>
              <a:t>500</a:t>
            </a:r>
            <a:endParaRPr lang="zh-CN" altLang="en-US" sz="1400">
              <a:solidFill>
                <a:schemeClr val="tx1">
                  <a:lumMod val="75000"/>
                  <a:lumOff val="25000"/>
                </a:schemeClr>
              </a:solidFill>
            </a:endParaRPr>
          </a:p>
        </p:txBody>
      </p:sp>
      <p:sp>
        <p:nvSpPr>
          <p:cNvPr id="29" name="TextBox 28"/>
          <p:cNvSpPr txBox="1"/>
          <p:nvPr/>
        </p:nvSpPr>
        <p:spPr>
          <a:xfrm>
            <a:off x="1060212" y="2668625"/>
            <a:ext cx="458780" cy="307777"/>
          </a:xfrm>
          <a:prstGeom prst="rect">
            <a:avLst/>
          </a:prstGeom>
          <a:noFill/>
        </p:spPr>
        <p:txBody>
          <a:bodyPr wrap="none" rtlCol="0">
            <a:spAutoFit/>
          </a:bodyPr>
          <a:lstStyle/>
          <a:p>
            <a:r>
              <a:rPr lang="en-US" altLang="zh-CN" sz="1400">
                <a:solidFill>
                  <a:schemeClr val="tx1">
                    <a:lumMod val="75000"/>
                    <a:lumOff val="25000"/>
                  </a:schemeClr>
                </a:solidFill>
              </a:rPr>
              <a:t>600</a:t>
            </a:r>
            <a:endParaRPr lang="zh-CN" altLang="en-US" sz="1400">
              <a:solidFill>
                <a:schemeClr val="tx1">
                  <a:lumMod val="75000"/>
                  <a:lumOff val="25000"/>
                </a:schemeClr>
              </a:solidFill>
            </a:endParaRPr>
          </a:p>
        </p:txBody>
      </p:sp>
      <p:sp>
        <p:nvSpPr>
          <p:cNvPr id="30" name="TextBox 29"/>
          <p:cNvSpPr txBox="1"/>
          <p:nvPr/>
        </p:nvSpPr>
        <p:spPr>
          <a:xfrm>
            <a:off x="1060212" y="2224787"/>
            <a:ext cx="458780" cy="307777"/>
          </a:xfrm>
          <a:prstGeom prst="rect">
            <a:avLst/>
          </a:prstGeom>
          <a:noFill/>
        </p:spPr>
        <p:txBody>
          <a:bodyPr wrap="none" rtlCol="0">
            <a:spAutoFit/>
          </a:bodyPr>
          <a:lstStyle/>
          <a:p>
            <a:r>
              <a:rPr lang="en-US" altLang="zh-CN" sz="1400">
                <a:solidFill>
                  <a:schemeClr val="tx1">
                    <a:lumMod val="75000"/>
                    <a:lumOff val="25000"/>
                  </a:schemeClr>
                </a:solidFill>
              </a:rPr>
              <a:t>700</a:t>
            </a:r>
            <a:endParaRPr lang="zh-CN" altLang="en-US" sz="1400">
              <a:solidFill>
                <a:schemeClr val="tx1">
                  <a:lumMod val="75000"/>
                  <a:lumOff val="25000"/>
                </a:schemeClr>
              </a:solidFill>
            </a:endParaRPr>
          </a:p>
        </p:txBody>
      </p:sp>
      <p:sp>
        <p:nvSpPr>
          <p:cNvPr id="31" name="TextBox 30"/>
          <p:cNvSpPr txBox="1"/>
          <p:nvPr/>
        </p:nvSpPr>
        <p:spPr>
          <a:xfrm>
            <a:off x="1887950" y="5676653"/>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32" name="TextBox 31"/>
          <p:cNvSpPr txBox="1"/>
          <p:nvPr/>
        </p:nvSpPr>
        <p:spPr>
          <a:xfrm>
            <a:off x="3047110" y="5676653"/>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33" name="TextBox 32"/>
          <p:cNvSpPr txBox="1"/>
          <p:nvPr/>
        </p:nvSpPr>
        <p:spPr>
          <a:xfrm>
            <a:off x="4248325" y="5676653"/>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34" name="TextBox 33"/>
          <p:cNvSpPr txBox="1"/>
          <p:nvPr/>
        </p:nvSpPr>
        <p:spPr>
          <a:xfrm>
            <a:off x="5402229" y="5676653"/>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35" name="TextBox 34"/>
          <p:cNvSpPr txBox="1"/>
          <p:nvPr/>
        </p:nvSpPr>
        <p:spPr>
          <a:xfrm>
            <a:off x="7267388" y="2450505"/>
            <a:ext cx="4084401" cy="812530"/>
          </a:xfrm>
          <a:prstGeom prst="rect">
            <a:avLst/>
          </a:prstGeom>
          <a:noFill/>
        </p:spPr>
        <p:txBody>
          <a:bodyPr wrap="square" rtlCol="0">
            <a:spAutoFit/>
          </a:bodyPr>
          <a:lstStyle/>
          <a:p>
            <a:pPr algn="just">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itchFamily="34" charset="-122"/>
                <a:ea typeface="微软雅黑" pitchFamily="34" charset="-122"/>
              </a:rPr>
              <a:t>这里，或者通过通过复制您的文本。</a:t>
            </a:r>
          </a:p>
        </p:txBody>
      </p:sp>
      <p:sp>
        <p:nvSpPr>
          <p:cNvPr id="36" name="TextBox 35"/>
          <p:cNvSpPr txBox="1"/>
          <p:nvPr/>
        </p:nvSpPr>
        <p:spPr>
          <a:xfrm>
            <a:off x="7267389" y="1988840"/>
            <a:ext cx="1774276" cy="407291"/>
          </a:xfrm>
          <a:prstGeom prst="rect">
            <a:avLst/>
          </a:prstGeom>
          <a:noFill/>
        </p:spPr>
        <p:txBody>
          <a:bodyPr wrap="square" tIns="0" bIns="0" rtlCol="0" anchor="t">
            <a:spAutoFit/>
          </a:bodyPr>
          <a:lstStyle/>
          <a:p>
            <a:pPr>
              <a:lnSpc>
                <a:spcPct val="150000"/>
              </a:lnSpc>
            </a:pPr>
            <a:r>
              <a:rPr lang="zh-CN" altLang="en-US" sz="20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37" name="TextBox 36"/>
          <p:cNvSpPr txBox="1"/>
          <p:nvPr/>
        </p:nvSpPr>
        <p:spPr>
          <a:xfrm>
            <a:off x="7259407" y="3436729"/>
            <a:ext cx="2521844" cy="646331"/>
          </a:xfrm>
          <a:prstGeom prst="rect">
            <a:avLst/>
          </a:prstGeom>
          <a:noFill/>
        </p:spPr>
        <p:txBody>
          <a:bodyPr wrap="none" rtlCol="0">
            <a:spAutoFit/>
          </a:bodyPr>
          <a:lstStyle/>
          <a:p>
            <a:r>
              <a:rPr lang="en-US" altLang="zh-CN" sz="3600">
                <a:solidFill>
                  <a:srgbClr val="ED4545"/>
                </a:solidFill>
                <a:latin typeface="Bebas" pitchFamily="2" charset="0"/>
              </a:rPr>
              <a:t>192,058,473</a:t>
            </a:r>
            <a:endParaRPr lang="zh-CN" altLang="en-US" sz="3600">
              <a:solidFill>
                <a:srgbClr val="ED4545"/>
              </a:solidFill>
              <a:latin typeface="Bebas" pitchFamily="2" charset="0"/>
            </a:endParaRPr>
          </a:p>
        </p:txBody>
      </p:sp>
      <p:sp>
        <p:nvSpPr>
          <p:cNvPr id="38" name="TextBox 37"/>
          <p:cNvSpPr txBox="1"/>
          <p:nvPr/>
        </p:nvSpPr>
        <p:spPr>
          <a:xfrm>
            <a:off x="7823398" y="4331156"/>
            <a:ext cx="1415772" cy="338554"/>
          </a:xfrm>
          <a:prstGeom prst="rect">
            <a:avLst/>
          </a:prstGeom>
          <a:noFill/>
        </p:spPr>
        <p:txBody>
          <a:bodyPr wrap="none" rtlCol="0">
            <a:spAutoFit/>
          </a:bodyPr>
          <a:lstStyle/>
          <a:p>
            <a:r>
              <a:rPr lang="zh-CN" altLang="en-US" sz="1600">
                <a:solidFill>
                  <a:schemeClr val="tx1">
                    <a:lumMod val="75000"/>
                    <a:lumOff val="25000"/>
                  </a:schemeClr>
                </a:solidFill>
                <a:latin typeface="微软雅黑" pitchFamily="34" charset="-122"/>
                <a:ea typeface="微软雅黑" pitchFamily="34" charset="-122"/>
              </a:rPr>
              <a:t>此处输入标题</a:t>
            </a:r>
          </a:p>
        </p:txBody>
      </p:sp>
      <p:sp>
        <p:nvSpPr>
          <p:cNvPr id="39" name="TextBox 38"/>
          <p:cNvSpPr txBox="1"/>
          <p:nvPr/>
        </p:nvSpPr>
        <p:spPr>
          <a:xfrm>
            <a:off x="7823398" y="4790692"/>
            <a:ext cx="1005403" cy="338554"/>
          </a:xfrm>
          <a:prstGeom prst="rect">
            <a:avLst/>
          </a:prstGeom>
          <a:noFill/>
        </p:spPr>
        <p:txBody>
          <a:bodyPr wrap="none" rtlCol="0">
            <a:spAutoFit/>
          </a:bodyPr>
          <a:lstStyle/>
          <a:p>
            <a:r>
              <a:rPr lang="zh-CN" altLang="en-US" sz="1600">
                <a:solidFill>
                  <a:schemeClr val="tx1">
                    <a:lumMod val="75000"/>
                    <a:lumOff val="25000"/>
                  </a:schemeClr>
                </a:solidFill>
                <a:latin typeface="微软雅黑" pitchFamily="34" charset="-122"/>
                <a:ea typeface="微软雅黑" pitchFamily="34" charset="-122"/>
              </a:rPr>
              <a:t>添加标题</a:t>
            </a:r>
          </a:p>
        </p:txBody>
      </p:sp>
      <p:sp>
        <p:nvSpPr>
          <p:cNvPr id="41" name="TextBox 40"/>
          <p:cNvSpPr txBox="1"/>
          <p:nvPr/>
        </p:nvSpPr>
        <p:spPr>
          <a:xfrm>
            <a:off x="7823398" y="5292671"/>
            <a:ext cx="1826141" cy="338554"/>
          </a:xfrm>
          <a:prstGeom prst="rect">
            <a:avLst/>
          </a:prstGeom>
          <a:noFill/>
        </p:spPr>
        <p:txBody>
          <a:bodyPr wrap="none" rtlCol="0">
            <a:spAutoFit/>
          </a:bodyPr>
          <a:lstStyle/>
          <a:p>
            <a:r>
              <a:rPr lang="zh-CN" altLang="en-US" sz="1600">
                <a:solidFill>
                  <a:schemeClr val="tx1">
                    <a:lumMod val="75000"/>
                    <a:lumOff val="25000"/>
                  </a:schemeClr>
                </a:solidFill>
                <a:latin typeface="微软雅黑" pitchFamily="34" charset="-122"/>
                <a:ea typeface="微软雅黑" pitchFamily="34" charset="-122"/>
              </a:rPr>
              <a:t>点击此处添加标题</a:t>
            </a:r>
          </a:p>
        </p:txBody>
      </p:sp>
      <p:sp>
        <p:nvSpPr>
          <p:cNvPr id="42" name="Freeform 35"/>
          <p:cNvSpPr>
            <a:spLocks noEditPoints="1"/>
          </p:cNvSpPr>
          <p:nvPr/>
        </p:nvSpPr>
        <p:spPr bwMode="auto">
          <a:xfrm>
            <a:off x="10127654" y="3503524"/>
            <a:ext cx="235582" cy="49661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rgbClr val="FF6D5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6"/>
          <p:cNvSpPr>
            <a:spLocks noEditPoints="1"/>
          </p:cNvSpPr>
          <p:nvPr/>
        </p:nvSpPr>
        <p:spPr bwMode="auto">
          <a:xfrm>
            <a:off x="9861867" y="3527708"/>
            <a:ext cx="195775" cy="494657"/>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7"/>
          <p:cNvSpPr>
            <a:spLocks noEditPoints="1"/>
          </p:cNvSpPr>
          <p:nvPr/>
        </p:nvSpPr>
        <p:spPr bwMode="auto">
          <a:xfrm>
            <a:off x="7413036" y="4332441"/>
            <a:ext cx="338354" cy="33598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rgbClr val="FF897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8"/>
          <p:cNvSpPr>
            <a:spLocks noEditPoints="1"/>
          </p:cNvSpPr>
          <p:nvPr/>
        </p:nvSpPr>
        <p:spPr bwMode="auto">
          <a:xfrm>
            <a:off x="7413036" y="4790692"/>
            <a:ext cx="338354" cy="338354"/>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rgbClr val="ED45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9"/>
          <p:cNvSpPr>
            <a:spLocks noEditPoints="1"/>
          </p:cNvSpPr>
          <p:nvPr/>
        </p:nvSpPr>
        <p:spPr bwMode="auto">
          <a:xfrm>
            <a:off x="7413036" y="5292871"/>
            <a:ext cx="338354" cy="338354"/>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rgbClr val="D331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custDataLst>
      <p:tags r:id="rId1"/>
    </p:custDataLst>
    <p:extLst>
      <p:ext uri="{BB962C8B-B14F-4D97-AF65-F5344CB8AC3E}">
        <p14:creationId xmlns:p14="http://schemas.microsoft.com/office/powerpoint/2010/main" val="3729378407"/>
      </p:ext>
    </p:extLst>
  </p:cSld>
  <p:clrMapOvr>
    <a:masterClrMapping/>
  </p:clrMapOvr>
  <p:transition spd="slow" advTm="1155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500"/>
                                        <p:tgtEl>
                                          <p:spTgt spid="5"/>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500"/>
                                        <p:tgtEl>
                                          <p:spTgt spid="7"/>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left)">
                                      <p:cBhvr>
                                        <p:cTn id="56" dur="500"/>
                                        <p:tgtEl>
                                          <p:spTgt spid="8"/>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500"/>
                                        <p:tgtEl>
                                          <p:spTgt spid="10"/>
                                        </p:tgtEl>
                                      </p:cBhvr>
                                    </p:animEffect>
                                  </p:childTnLst>
                                </p:cTn>
                              </p:par>
                            </p:childTnLst>
                          </p:cTn>
                        </p:par>
                        <p:par>
                          <p:cTn id="63" fill="hold">
                            <p:stCondLst>
                              <p:cond delay="1000"/>
                            </p:stCondLst>
                            <p:childTnLst>
                              <p:par>
                                <p:cTn id="64" presetID="10" presetClass="entr" presetSubtype="0" fill="hold" grpId="0" nodeType="after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500"/>
                                        <p:tgtEl>
                                          <p:spTgt spid="3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500"/>
                                        <p:tgtEl>
                                          <p:spTgt spid="3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childTnLst>
                          </p:cTn>
                        </p:par>
                        <p:par>
                          <p:cTn id="76" fill="hold">
                            <p:stCondLst>
                              <p:cond delay="1500"/>
                            </p:stCondLst>
                            <p:childTnLst>
                              <p:par>
                                <p:cTn id="77" presetID="10" presetClass="entr" presetSubtype="0"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500"/>
                                        <p:tgtEl>
                                          <p:spTgt spid="4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fade">
                                      <p:cBhvr>
                                        <p:cTn id="85" dur="500"/>
                                        <p:tgtEl>
                                          <p:spTgt spid="46"/>
                                        </p:tgtEl>
                                      </p:cBhvr>
                                    </p:animEffect>
                                  </p:childTnLst>
                                </p:cTn>
                              </p:par>
                            </p:childTnLst>
                          </p:cTn>
                        </p:par>
                        <p:par>
                          <p:cTn id="86" fill="hold">
                            <p:stCondLst>
                              <p:cond delay="2000"/>
                            </p:stCondLst>
                            <p:childTnLst>
                              <p:par>
                                <p:cTn id="87" presetID="12" presetClass="entr" presetSubtype="8"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 calcmode="lin" valueType="num">
                                      <p:cBhvr additive="base">
                                        <p:cTn id="89" dur="500"/>
                                        <p:tgtEl>
                                          <p:spTgt spid="38"/>
                                        </p:tgtEl>
                                        <p:attrNameLst>
                                          <p:attrName>ppt_x</p:attrName>
                                        </p:attrNameLst>
                                      </p:cBhvr>
                                      <p:tavLst>
                                        <p:tav tm="0">
                                          <p:val>
                                            <p:strVal val="#ppt_x-#ppt_w*1.125000"/>
                                          </p:val>
                                        </p:tav>
                                        <p:tav tm="100000">
                                          <p:val>
                                            <p:strVal val="#ppt_x"/>
                                          </p:val>
                                        </p:tav>
                                      </p:tavLst>
                                    </p:anim>
                                    <p:animEffect transition="in" filter="wipe(right)">
                                      <p:cBhvr>
                                        <p:cTn id="90" dur="500"/>
                                        <p:tgtEl>
                                          <p:spTgt spid="38"/>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39"/>
                                        </p:tgtEl>
                                        <p:attrNameLst>
                                          <p:attrName>style.visibility</p:attrName>
                                        </p:attrNameLst>
                                      </p:cBhvr>
                                      <p:to>
                                        <p:strVal val="visible"/>
                                      </p:to>
                                    </p:set>
                                    <p:anim calcmode="lin" valueType="num">
                                      <p:cBhvr additive="base">
                                        <p:cTn id="93" dur="500"/>
                                        <p:tgtEl>
                                          <p:spTgt spid="39"/>
                                        </p:tgtEl>
                                        <p:attrNameLst>
                                          <p:attrName>ppt_x</p:attrName>
                                        </p:attrNameLst>
                                      </p:cBhvr>
                                      <p:tavLst>
                                        <p:tav tm="0">
                                          <p:val>
                                            <p:strVal val="#ppt_x-#ppt_w*1.125000"/>
                                          </p:val>
                                        </p:tav>
                                        <p:tav tm="100000">
                                          <p:val>
                                            <p:strVal val="#ppt_x"/>
                                          </p:val>
                                        </p:tav>
                                      </p:tavLst>
                                    </p:anim>
                                    <p:animEffect transition="in" filter="wipe(right)">
                                      <p:cBhvr>
                                        <p:cTn id="94" dur="500"/>
                                        <p:tgtEl>
                                          <p:spTgt spid="39"/>
                                        </p:tgtEl>
                                      </p:cBhvr>
                                    </p:animEffect>
                                  </p:childTnLst>
                                </p:cTn>
                              </p:par>
                              <p:par>
                                <p:cTn id="95" presetID="12" presetClass="entr" presetSubtype="8"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additive="base">
                                        <p:cTn id="97" dur="500"/>
                                        <p:tgtEl>
                                          <p:spTgt spid="41"/>
                                        </p:tgtEl>
                                        <p:attrNameLst>
                                          <p:attrName>ppt_x</p:attrName>
                                        </p:attrNameLst>
                                      </p:cBhvr>
                                      <p:tavLst>
                                        <p:tav tm="0">
                                          <p:val>
                                            <p:strVal val="#ppt_x-#ppt_w*1.125000"/>
                                          </p:val>
                                        </p:tav>
                                        <p:tav tm="100000">
                                          <p:val>
                                            <p:strVal val="#ppt_x"/>
                                          </p:val>
                                        </p:tav>
                                      </p:tavLst>
                                    </p:anim>
                                    <p:animEffect transition="in" filter="wipe(right)">
                                      <p:cBhvr>
                                        <p:cTn id="98" dur="500"/>
                                        <p:tgtEl>
                                          <p:spTgt spid="4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4" fill="hold" grpId="0"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wipe(down)">
                                      <p:cBhvr>
                                        <p:cTn id="103" dur="500"/>
                                        <p:tgtEl>
                                          <p:spTgt spid="20"/>
                                        </p:tgtEl>
                                      </p:cBhvr>
                                    </p:animEffect>
                                  </p:childTnLst>
                                </p:cTn>
                              </p:par>
                            </p:childTnLst>
                          </p:cTn>
                        </p:par>
                        <p:par>
                          <p:cTn id="104" fill="hold">
                            <p:stCondLst>
                              <p:cond delay="500"/>
                            </p:stCondLst>
                            <p:childTnLst>
                              <p:par>
                                <p:cTn id="105" presetID="22" presetClass="entr" presetSubtype="4" fill="hold" grpId="0" nodeType="after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wipe(down)">
                                      <p:cBhvr>
                                        <p:cTn id="107" dur="500"/>
                                        <p:tgtEl>
                                          <p:spTgt spid="19"/>
                                        </p:tgtEl>
                                      </p:cBhvr>
                                    </p:animEffect>
                                  </p:childTnLst>
                                </p:cTn>
                              </p:par>
                            </p:childTnLst>
                          </p:cTn>
                        </p:par>
                        <p:par>
                          <p:cTn id="108" fill="hold">
                            <p:stCondLst>
                              <p:cond delay="1000"/>
                            </p:stCondLst>
                            <p:childTnLst>
                              <p:par>
                                <p:cTn id="109" presetID="22" presetClass="entr" presetSubtype="4" fill="hold" grpId="0" nodeType="afterEffect">
                                  <p:stCondLst>
                                    <p:cond delay="0"/>
                                  </p:stCondLst>
                                  <p:childTnLst>
                                    <p:set>
                                      <p:cBhvr>
                                        <p:cTn id="110" dur="1" fill="hold">
                                          <p:stCondLst>
                                            <p:cond delay="0"/>
                                          </p:stCondLst>
                                        </p:cTn>
                                        <p:tgtEl>
                                          <p:spTgt spid="18"/>
                                        </p:tgtEl>
                                        <p:attrNameLst>
                                          <p:attrName>style.visibility</p:attrName>
                                        </p:attrNameLst>
                                      </p:cBhvr>
                                      <p:to>
                                        <p:strVal val="visible"/>
                                      </p:to>
                                    </p:set>
                                    <p:animEffect transition="in" filter="wipe(down)">
                                      <p:cBhvr>
                                        <p:cTn id="111" dur="500"/>
                                        <p:tgtEl>
                                          <p:spTgt spid="18"/>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4" fill="hold" grpId="0" nodeType="clickEffect">
                                  <p:stCondLst>
                                    <p:cond delay="0"/>
                                  </p:stCondLst>
                                  <p:childTnLst>
                                    <p:set>
                                      <p:cBhvr>
                                        <p:cTn id="115" dur="1" fill="hold">
                                          <p:stCondLst>
                                            <p:cond delay="0"/>
                                          </p:stCondLst>
                                        </p:cTn>
                                        <p:tgtEl>
                                          <p:spTgt spid="21"/>
                                        </p:tgtEl>
                                        <p:attrNameLst>
                                          <p:attrName>style.visibility</p:attrName>
                                        </p:attrNameLst>
                                      </p:cBhvr>
                                      <p:to>
                                        <p:strVal val="visible"/>
                                      </p:to>
                                    </p:set>
                                    <p:animEffect transition="in" filter="wipe(down)">
                                      <p:cBhvr>
                                        <p:cTn id="116" dur="500"/>
                                        <p:tgtEl>
                                          <p:spTgt spid="21"/>
                                        </p:tgtEl>
                                      </p:cBhvr>
                                    </p:animEffect>
                                  </p:childTnLst>
                                </p:cTn>
                              </p:par>
                            </p:childTnLst>
                          </p:cTn>
                        </p:par>
                        <p:par>
                          <p:cTn id="117" fill="hold">
                            <p:stCondLst>
                              <p:cond delay="500"/>
                            </p:stCondLst>
                            <p:childTnLst>
                              <p:par>
                                <p:cTn id="118" presetID="22" presetClass="entr" presetSubtype="4" fill="hold" grpId="0" nodeType="afterEffect">
                                  <p:stCondLst>
                                    <p:cond delay="0"/>
                                  </p:stCondLst>
                                  <p:childTnLst>
                                    <p:set>
                                      <p:cBhvr>
                                        <p:cTn id="119" dur="1" fill="hold">
                                          <p:stCondLst>
                                            <p:cond delay="0"/>
                                          </p:stCondLst>
                                        </p:cTn>
                                        <p:tgtEl>
                                          <p:spTgt spid="17"/>
                                        </p:tgtEl>
                                        <p:attrNameLst>
                                          <p:attrName>style.visibility</p:attrName>
                                        </p:attrNameLst>
                                      </p:cBhvr>
                                      <p:to>
                                        <p:strVal val="visible"/>
                                      </p:to>
                                    </p:set>
                                    <p:animEffect transition="in" filter="wipe(down)">
                                      <p:cBhvr>
                                        <p:cTn id="120" dur="500"/>
                                        <p:tgtEl>
                                          <p:spTgt spid="17"/>
                                        </p:tgtEl>
                                      </p:cBhvr>
                                    </p:animEffect>
                                  </p:childTnLst>
                                </p:cTn>
                              </p:par>
                            </p:childTnLst>
                          </p:cTn>
                        </p:par>
                        <p:par>
                          <p:cTn id="121" fill="hold">
                            <p:stCondLst>
                              <p:cond delay="1000"/>
                            </p:stCondLst>
                            <p:childTnLst>
                              <p:par>
                                <p:cTn id="122" presetID="22" presetClass="entr" presetSubtype="4" fill="hold" grpId="0" nodeType="afterEffect">
                                  <p:stCondLst>
                                    <p:cond delay="0"/>
                                  </p:stCondLst>
                                  <p:childTnLst>
                                    <p:set>
                                      <p:cBhvr>
                                        <p:cTn id="123" dur="1" fill="hold">
                                          <p:stCondLst>
                                            <p:cond delay="0"/>
                                          </p:stCondLst>
                                        </p:cTn>
                                        <p:tgtEl>
                                          <p:spTgt spid="16"/>
                                        </p:tgtEl>
                                        <p:attrNameLst>
                                          <p:attrName>style.visibility</p:attrName>
                                        </p:attrNameLst>
                                      </p:cBhvr>
                                      <p:to>
                                        <p:strVal val="visible"/>
                                      </p:to>
                                    </p:set>
                                    <p:animEffect transition="in" filter="wipe(down)">
                                      <p:cBhvr>
                                        <p:cTn id="124" dur="500"/>
                                        <p:tgtEl>
                                          <p:spTgt spid="16"/>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4" fill="hold" grpId="0" nodeType="clickEffect">
                                  <p:stCondLst>
                                    <p:cond delay="0"/>
                                  </p:stCondLst>
                                  <p:childTnLst>
                                    <p:set>
                                      <p:cBhvr>
                                        <p:cTn id="128" dur="1" fill="hold">
                                          <p:stCondLst>
                                            <p:cond delay="0"/>
                                          </p:stCondLst>
                                        </p:cTn>
                                        <p:tgtEl>
                                          <p:spTgt spid="15"/>
                                        </p:tgtEl>
                                        <p:attrNameLst>
                                          <p:attrName>style.visibility</p:attrName>
                                        </p:attrNameLst>
                                      </p:cBhvr>
                                      <p:to>
                                        <p:strVal val="visible"/>
                                      </p:to>
                                    </p:set>
                                    <p:animEffect transition="in" filter="wipe(down)">
                                      <p:cBhvr>
                                        <p:cTn id="129" dur="500"/>
                                        <p:tgtEl>
                                          <p:spTgt spid="15"/>
                                        </p:tgtEl>
                                      </p:cBhvr>
                                    </p:animEffect>
                                  </p:childTnLst>
                                </p:cTn>
                              </p:par>
                            </p:childTnLst>
                          </p:cTn>
                        </p:par>
                        <p:par>
                          <p:cTn id="130" fill="hold">
                            <p:stCondLst>
                              <p:cond delay="500"/>
                            </p:stCondLst>
                            <p:childTnLst>
                              <p:par>
                                <p:cTn id="131" presetID="22" presetClass="entr" presetSubtype="4" fill="hold" grpId="0" nodeType="afterEffect">
                                  <p:stCondLst>
                                    <p:cond delay="0"/>
                                  </p:stCondLst>
                                  <p:childTnLst>
                                    <p:set>
                                      <p:cBhvr>
                                        <p:cTn id="132" dur="1" fill="hold">
                                          <p:stCondLst>
                                            <p:cond delay="0"/>
                                          </p:stCondLst>
                                        </p:cTn>
                                        <p:tgtEl>
                                          <p:spTgt spid="14"/>
                                        </p:tgtEl>
                                        <p:attrNameLst>
                                          <p:attrName>style.visibility</p:attrName>
                                        </p:attrNameLst>
                                      </p:cBhvr>
                                      <p:to>
                                        <p:strVal val="visible"/>
                                      </p:to>
                                    </p:set>
                                    <p:animEffect transition="in" filter="wipe(down)">
                                      <p:cBhvr>
                                        <p:cTn id="133" dur="500"/>
                                        <p:tgtEl>
                                          <p:spTgt spid="14"/>
                                        </p:tgtEl>
                                      </p:cBhvr>
                                    </p:animEffect>
                                  </p:childTnLst>
                                </p:cTn>
                              </p:par>
                            </p:childTnLst>
                          </p:cTn>
                        </p:par>
                        <p:par>
                          <p:cTn id="134" fill="hold">
                            <p:stCondLst>
                              <p:cond delay="1000"/>
                            </p:stCondLst>
                            <p:childTnLst>
                              <p:par>
                                <p:cTn id="135" presetID="22" presetClass="entr" presetSubtype="4" fill="hold" grpId="0" nodeType="afterEffect">
                                  <p:stCondLst>
                                    <p:cond delay="0"/>
                                  </p:stCondLst>
                                  <p:childTnLst>
                                    <p:set>
                                      <p:cBhvr>
                                        <p:cTn id="136" dur="1" fill="hold">
                                          <p:stCondLst>
                                            <p:cond delay="0"/>
                                          </p:stCondLst>
                                        </p:cTn>
                                        <p:tgtEl>
                                          <p:spTgt spid="13"/>
                                        </p:tgtEl>
                                        <p:attrNameLst>
                                          <p:attrName>style.visibility</p:attrName>
                                        </p:attrNameLst>
                                      </p:cBhvr>
                                      <p:to>
                                        <p:strVal val="visible"/>
                                      </p:to>
                                    </p:set>
                                    <p:animEffect transition="in" filter="wipe(down)">
                                      <p:cBhvr>
                                        <p:cTn id="137" dur="500"/>
                                        <p:tgtEl>
                                          <p:spTgt spid="13"/>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4" fill="hold" grpId="0" nodeType="clickEffect">
                                  <p:stCondLst>
                                    <p:cond delay="0"/>
                                  </p:stCondLst>
                                  <p:childTnLst>
                                    <p:set>
                                      <p:cBhvr>
                                        <p:cTn id="141" dur="1" fill="hold">
                                          <p:stCondLst>
                                            <p:cond delay="0"/>
                                          </p:stCondLst>
                                        </p:cTn>
                                        <p:tgtEl>
                                          <p:spTgt spid="22"/>
                                        </p:tgtEl>
                                        <p:attrNameLst>
                                          <p:attrName>style.visibility</p:attrName>
                                        </p:attrNameLst>
                                      </p:cBhvr>
                                      <p:to>
                                        <p:strVal val="visible"/>
                                      </p:to>
                                    </p:set>
                                    <p:animEffect transition="in" filter="wipe(down)">
                                      <p:cBhvr>
                                        <p:cTn id="142" dur="500"/>
                                        <p:tgtEl>
                                          <p:spTgt spid="22"/>
                                        </p:tgtEl>
                                      </p:cBhvr>
                                    </p:animEffect>
                                  </p:childTnLst>
                                </p:cTn>
                              </p:par>
                            </p:childTnLst>
                          </p:cTn>
                        </p:par>
                        <p:par>
                          <p:cTn id="143" fill="hold">
                            <p:stCondLst>
                              <p:cond delay="500"/>
                            </p:stCondLst>
                            <p:childTnLst>
                              <p:par>
                                <p:cTn id="144" presetID="22" presetClass="entr" presetSubtype="4" fill="hold" grpId="0" nodeType="afterEffect">
                                  <p:stCondLst>
                                    <p:cond delay="0"/>
                                  </p:stCondLst>
                                  <p:childTnLst>
                                    <p:set>
                                      <p:cBhvr>
                                        <p:cTn id="145" dur="1" fill="hold">
                                          <p:stCondLst>
                                            <p:cond delay="0"/>
                                          </p:stCondLst>
                                        </p:cTn>
                                        <p:tgtEl>
                                          <p:spTgt spid="12"/>
                                        </p:tgtEl>
                                        <p:attrNameLst>
                                          <p:attrName>style.visibility</p:attrName>
                                        </p:attrNameLst>
                                      </p:cBhvr>
                                      <p:to>
                                        <p:strVal val="visible"/>
                                      </p:to>
                                    </p:set>
                                    <p:animEffect transition="in" filter="wipe(down)">
                                      <p:cBhvr>
                                        <p:cTn id="146" dur="500"/>
                                        <p:tgtEl>
                                          <p:spTgt spid="12"/>
                                        </p:tgtEl>
                                      </p:cBhvr>
                                    </p:animEffect>
                                  </p:childTnLst>
                                </p:cTn>
                              </p:par>
                            </p:childTnLst>
                          </p:cTn>
                        </p:par>
                        <p:par>
                          <p:cTn id="147" fill="hold">
                            <p:stCondLst>
                              <p:cond delay="1000"/>
                            </p:stCondLst>
                            <p:childTnLst>
                              <p:par>
                                <p:cTn id="148" presetID="22" presetClass="entr" presetSubtype="4" fill="hold" grpId="0" nodeType="afterEffect">
                                  <p:stCondLst>
                                    <p:cond delay="0"/>
                                  </p:stCondLst>
                                  <p:childTnLst>
                                    <p:set>
                                      <p:cBhvr>
                                        <p:cTn id="149" dur="1" fill="hold">
                                          <p:stCondLst>
                                            <p:cond delay="0"/>
                                          </p:stCondLst>
                                        </p:cTn>
                                        <p:tgtEl>
                                          <p:spTgt spid="11"/>
                                        </p:tgtEl>
                                        <p:attrNameLst>
                                          <p:attrName>style.visibility</p:attrName>
                                        </p:attrNameLst>
                                      </p:cBhvr>
                                      <p:to>
                                        <p:strVal val="visible"/>
                                      </p:to>
                                    </p:set>
                                    <p:animEffect transition="in" filter="wipe(down)">
                                      <p:cBhvr>
                                        <p:cTn id="150" dur="500"/>
                                        <p:tgtEl>
                                          <p:spTgt spid="11"/>
                                        </p:tgtEl>
                                      </p:cBhvr>
                                    </p:animEffect>
                                  </p:childTnLst>
                                </p:cTn>
                              </p:par>
                            </p:childTnLst>
                          </p:cTn>
                        </p:par>
                      </p:childTnLst>
                    </p:cTn>
                  </p:par>
                  <p:par>
                    <p:cTn id="151" fill="hold">
                      <p:stCondLst>
                        <p:cond delay="indefinite"/>
                      </p:stCondLst>
                      <p:childTnLst>
                        <p:par>
                          <p:cTn id="152" fill="hold">
                            <p:stCondLst>
                              <p:cond delay="0"/>
                            </p:stCondLst>
                            <p:childTnLst>
                              <p:par>
                                <p:cTn id="153" presetID="12" presetClass="entr" presetSubtype="8" fill="hold" grpId="0" nodeType="clickEffect">
                                  <p:stCondLst>
                                    <p:cond delay="0"/>
                                  </p:stCondLst>
                                  <p:childTnLst>
                                    <p:set>
                                      <p:cBhvr>
                                        <p:cTn id="154" dur="1" fill="hold">
                                          <p:stCondLst>
                                            <p:cond delay="0"/>
                                          </p:stCondLst>
                                        </p:cTn>
                                        <p:tgtEl>
                                          <p:spTgt spid="36"/>
                                        </p:tgtEl>
                                        <p:attrNameLst>
                                          <p:attrName>style.visibility</p:attrName>
                                        </p:attrNameLst>
                                      </p:cBhvr>
                                      <p:to>
                                        <p:strVal val="visible"/>
                                      </p:to>
                                    </p:set>
                                    <p:anim calcmode="lin" valueType="num">
                                      <p:cBhvr additive="base">
                                        <p:cTn id="155" dur="500"/>
                                        <p:tgtEl>
                                          <p:spTgt spid="36"/>
                                        </p:tgtEl>
                                        <p:attrNameLst>
                                          <p:attrName>ppt_x</p:attrName>
                                        </p:attrNameLst>
                                      </p:cBhvr>
                                      <p:tavLst>
                                        <p:tav tm="0">
                                          <p:val>
                                            <p:strVal val="#ppt_x-#ppt_w*1.125000"/>
                                          </p:val>
                                        </p:tav>
                                        <p:tav tm="100000">
                                          <p:val>
                                            <p:strVal val="#ppt_x"/>
                                          </p:val>
                                        </p:tav>
                                      </p:tavLst>
                                    </p:anim>
                                    <p:animEffect transition="in" filter="wipe(right)">
                                      <p:cBhvr>
                                        <p:cTn id="156" dur="500"/>
                                        <p:tgtEl>
                                          <p:spTgt spid="36"/>
                                        </p:tgtEl>
                                      </p:cBhvr>
                                    </p:animEffect>
                                  </p:childTnLst>
                                </p:cTn>
                              </p:par>
                              <p:par>
                                <p:cTn id="157" presetID="12" presetClass="entr" presetSubtype="8" fill="hold" grpId="0" nodeType="withEffect">
                                  <p:stCondLst>
                                    <p:cond delay="0"/>
                                  </p:stCondLst>
                                  <p:childTnLst>
                                    <p:set>
                                      <p:cBhvr>
                                        <p:cTn id="158" dur="1" fill="hold">
                                          <p:stCondLst>
                                            <p:cond delay="0"/>
                                          </p:stCondLst>
                                        </p:cTn>
                                        <p:tgtEl>
                                          <p:spTgt spid="35"/>
                                        </p:tgtEl>
                                        <p:attrNameLst>
                                          <p:attrName>style.visibility</p:attrName>
                                        </p:attrNameLst>
                                      </p:cBhvr>
                                      <p:to>
                                        <p:strVal val="visible"/>
                                      </p:to>
                                    </p:set>
                                    <p:anim calcmode="lin" valueType="num">
                                      <p:cBhvr additive="base">
                                        <p:cTn id="159" dur="500"/>
                                        <p:tgtEl>
                                          <p:spTgt spid="35"/>
                                        </p:tgtEl>
                                        <p:attrNameLst>
                                          <p:attrName>ppt_x</p:attrName>
                                        </p:attrNameLst>
                                      </p:cBhvr>
                                      <p:tavLst>
                                        <p:tav tm="0">
                                          <p:val>
                                            <p:strVal val="#ppt_x-#ppt_w*1.125000"/>
                                          </p:val>
                                        </p:tav>
                                        <p:tav tm="100000">
                                          <p:val>
                                            <p:strVal val="#ppt_x"/>
                                          </p:val>
                                        </p:tav>
                                      </p:tavLst>
                                    </p:anim>
                                    <p:animEffect transition="in" filter="wipe(right)">
                                      <p:cBhvr>
                                        <p:cTn id="160" dur="500"/>
                                        <p:tgtEl>
                                          <p:spTgt spid="35"/>
                                        </p:tgtEl>
                                      </p:cBhvr>
                                    </p:animEffect>
                                  </p:childTnLst>
                                </p:cTn>
                              </p:par>
                            </p:childTnLst>
                          </p:cTn>
                        </p:par>
                        <p:par>
                          <p:cTn id="161" fill="hold">
                            <p:stCondLst>
                              <p:cond delay="500"/>
                            </p:stCondLst>
                            <p:childTnLst>
                              <p:par>
                                <p:cTn id="162" presetID="12" presetClass="entr" presetSubtype="4" fill="hold" grpId="0" nodeType="afterEffect">
                                  <p:stCondLst>
                                    <p:cond delay="0"/>
                                  </p:stCondLst>
                                  <p:iterate type="lt">
                                    <p:tmPct val="50000"/>
                                  </p:iterate>
                                  <p:childTnLst>
                                    <p:set>
                                      <p:cBhvr>
                                        <p:cTn id="163" dur="1" fill="hold">
                                          <p:stCondLst>
                                            <p:cond delay="0"/>
                                          </p:stCondLst>
                                        </p:cTn>
                                        <p:tgtEl>
                                          <p:spTgt spid="37"/>
                                        </p:tgtEl>
                                        <p:attrNameLst>
                                          <p:attrName>style.visibility</p:attrName>
                                        </p:attrNameLst>
                                      </p:cBhvr>
                                      <p:to>
                                        <p:strVal val="visible"/>
                                      </p:to>
                                    </p:set>
                                    <p:anim calcmode="lin" valueType="num">
                                      <p:cBhvr additive="base">
                                        <p:cTn id="164" dur="200"/>
                                        <p:tgtEl>
                                          <p:spTgt spid="37"/>
                                        </p:tgtEl>
                                        <p:attrNameLst>
                                          <p:attrName>ppt_y</p:attrName>
                                        </p:attrNameLst>
                                      </p:cBhvr>
                                      <p:tavLst>
                                        <p:tav tm="0">
                                          <p:val>
                                            <p:strVal val="#ppt_y+#ppt_h*1.125000"/>
                                          </p:val>
                                        </p:tav>
                                        <p:tav tm="100000">
                                          <p:val>
                                            <p:strVal val="#ppt_y"/>
                                          </p:val>
                                        </p:tav>
                                      </p:tavLst>
                                    </p:anim>
                                    <p:animEffect transition="in" filter="wipe(up)">
                                      <p:cBhvr>
                                        <p:cTn id="165" dur="200"/>
                                        <p:tgtEl>
                                          <p:spTgt spid="37"/>
                                        </p:tgtEl>
                                      </p:cBhvr>
                                    </p:animEffect>
                                  </p:childTnLst>
                                </p:cTn>
                              </p:par>
                            </p:childTnLst>
                          </p:cTn>
                        </p:par>
                        <p:par>
                          <p:cTn id="166" fill="hold">
                            <p:stCondLst>
                              <p:cond delay="1700"/>
                            </p:stCondLst>
                            <p:childTnLst>
                              <p:par>
                                <p:cTn id="167" presetID="14" presetClass="entr" presetSubtype="10" fill="hold" grpId="0" nodeType="afterEffect">
                                  <p:stCondLst>
                                    <p:cond delay="0"/>
                                  </p:stCondLst>
                                  <p:childTnLst>
                                    <p:set>
                                      <p:cBhvr>
                                        <p:cTn id="168" dur="1" fill="hold">
                                          <p:stCondLst>
                                            <p:cond delay="0"/>
                                          </p:stCondLst>
                                        </p:cTn>
                                        <p:tgtEl>
                                          <p:spTgt spid="43"/>
                                        </p:tgtEl>
                                        <p:attrNameLst>
                                          <p:attrName>style.visibility</p:attrName>
                                        </p:attrNameLst>
                                      </p:cBhvr>
                                      <p:to>
                                        <p:strVal val="visible"/>
                                      </p:to>
                                    </p:set>
                                    <p:animEffect transition="in" filter="randombar(horizontal)">
                                      <p:cBhvr>
                                        <p:cTn id="169" dur="500"/>
                                        <p:tgtEl>
                                          <p:spTgt spid="43"/>
                                        </p:tgtEl>
                                      </p:cBhvr>
                                    </p:animEffect>
                                  </p:childTnLst>
                                </p:cTn>
                              </p:par>
                              <p:par>
                                <p:cTn id="170" presetID="14" presetClass="entr" presetSubtype="10" fill="hold" grpId="0" nodeType="withEffect">
                                  <p:stCondLst>
                                    <p:cond delay="0"/>
                                  </p:stCondLst>
                                  <p:childTnLst>
                                    <p:set>
                                      <p:cBhvr>
                                        <p:cTn id="171" dur="1" fill="hold">
                                          <p:stCondLst>
                                            <p:cond delay="0"/>
                                          </p:stCondLst>
                                        </p:cTn>
                                        <p:tgtEl>
                                          <p:spTgt spid="42"/>
                                        </p:tgtEl>
                                        <p:attrNameLst>
                                          <p:attrName>style.visibility</p:attrName>
                                        </p:attrNameLst>
                                      </p:cBhvr>
                                      <p:to>
                                        <p:strVal val="visible"/>
                                      </p:to>
                                    </p:set>
                                    <p:animEffect transition="in" filter="randombar(horizontal)">
                                      <p:cBhvr>
                                        <p:cTn id="17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1" grpId="0"/>
      <p:bldP spid="42" grpId="0" animBg="1"/>
      <p:bldP spid="43" grpId="0" animBg="1"/>
      <p:bldP spid="44" grpId="0" animBg="1"/>
      <p:bldP spid="45" grpId="0" animBg="1"/>
      <p:bldP spid="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3" name="饼形 2"/>
          <p:cNvSpPr/>
          <p:nvPr/>
        </p:nvSpPr>
        <p:spPr>
          <a:xfrm>
            <a:off x="6373659" y="2060848"/>
            <a:ext cx="1800000" cy="1800000"/>
          </a:xfrm>
          <a:prstGeom prst="pie">
            <a:avLst>
              <a:gd name="adj1" fmla="val 16203239"/>
              <a:gd name="adj2" fmla="val 21545227"/>
            </a:avLst>
          </a:pr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4" name="饼形 3"/>
          <p:cNvSpPr/>
          <p:nvPr/>
        </p:nvSpPr>
        <p:spPr>
          <a:xfrm>
            <a:off x="8797929" y="2060848"/>
            <a:ext cx="1800000" cy="1800000"/>
          </a:xfrm>
          <a:prstGeom prst="pie">
            <a:avLst>
              <a:gd name="adj1" fmla="val 16203239"/>
              <a:gd name="adj2" fmla="val 18198671"/>
            </a:avLst>
          </a:pr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饼形 4"/>
          <p:cNvSpPr/>
          <p:nvPr/>
        </p:nvSpPr>
        <p:spPr>
          <a:xfrm>
            <a:off x="3949390" y="2060848"/>
            <a:ext cx="1800000" cy="1800000"/>
          </a:xfrm>
          <a:prstGeom prst="pie">
            <a:avLst>
              <a:gd name="adj1" fmla="val 16203239"/>
              <a:gd name="adj2" fmla="val 5452259"/>
            </a:avLst>
          </a:pr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饼形 5"/>
          <p:cNvSpPr/>
          <p:nvPr/>
        </p:nvSpPr>
        <p:spPr>
          <a:xfrm>
            <a:off x="1524921" y="2060848"/>
            <a:ext cx="1800000" cy="1800000"/>
          </a:xfrm>
          <a:prstGeom prst="pie">
            <a:avLst>
              <a:gd name="adj1" fmla="val 16203239"/>
              <a:gd name="adj2" fmla="val 10804258"/>
            </a:avLst>
          </a:pr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1524921" y="2060848"/>
            <a:ext cx="1800200" cy="1800200"/>
          </a:xfrm>
          <a:prstGeom prst="ellipse">
            <a:avLst/>
          </a:prstGeom>
          <a:noFill/>
          <a:ln w="3175">
            <a:solidFill>
              <a:srgbClr val="ED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a:solidFill>
                  <a:schemeClr val="tx1">
                    <a:lumMod val="75000"/>
                    <a:lumOff val="25000"/>
                  </a:schemeClr>
                </a:solidFill>
                <a:latin typeface="Pirulen" pitchFamily="2" charset="0"/>
              </a:rPr>
              <a:t>75</a:t>
            </a:r>
            <a:r>
              <a:rPr lang="en-US" altLang="zh-CN">
                <a:solidFill>
                  <a:schemeClr val="tx1">
                    <a:lumMod val="75000"/>
                    <a:lumOff val="25000"/>
                  </a:schemeClr>
                </a:solidFill>
                <a:latin typeface="Pirulen" pitchFamily="2" charset="0"/>
              </a:rPr>
              <a:t>%</a:t>
            </a:r>
            <a:endParaRPr lang="zh-CN" altLang="en-US">
              <a:solidFill>
                <a:schemeClr val="tx1">
                  <a:lumMod val="75000"/>
                  <a:lumOff val="25000"/>
                </a:schemeClr>
              </a:solidFill>
              <a:latin typeface="Pirulen" pitchFamily="2" charset="0"/>
            </a:endParaRPr>
          </a:p>
        </p:txBody>
      </p:sp>
      <p:sp>
        <p:nvSpPr>
          <p:cNvPr id="8" name="椭圆 7"/>
          <p:cNvSpPr/>
          <p:nvPr/>
        </p:nvSpPr>
        <p:spPr>
          <a:xfrm>
            <a:off x="3949190" y="2060848"/>
            <a:ext cx="1800200" cy="1800200"/>
          </a:xfrm>
          <a:prstGeom prst="ellipse">
            <a:avLst/>
          </a:prstGeom>
          <a:noFill/>
          <a:ln w="3175">
            <a:solidFill>
              <a:srgbClr val="ED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3600">
                <a:solidFill>
                  <a:schemeClr val="tx1">
                    <a:lumMod val="75000"/>
                    <a:lumOff val="25000"/>
                  </a:schemeClr>
                </a:solidFill>
                <a:latin typeface="Pirulen" pitchFamily="2" charset="0"/>
              </a:rPr>
              <a:t>50</a:t>
            </a:r>
            <a:r>
              <a:rPr lang="en-US" altLang="zh-CN">
                <a:solidFill>
                  <a:schemeClr val="tx1">
                    <a:lumMod val="75000"/>
                    <a:lumOff val="25000"/>
                  </a:schemeClr>
                </a:solidFill>
                <a:latin typeface="Pirulen" pitchFamily="2" charset="0"/>
              </a:rPr>
              <a:t>%</a:t>
            </a:r>
            <a:endParaRPr lang="zh-CN" altLang="en-US">
              <a:solidFill>
                <a:schemeClr val="tx1">
                  <a:lumMod val="75000"/>
                  <a:lumOff val="25000"/>
                </a:schemeClr>
              </a:solidFill>
              <a:latin typeface="Pirulen" pitchFamily="2" charset="0"/>
            </a:endParaRPr>
          </a:p>
        </p:txBody>
      </p:sp>
      <p:sp>
        <p:nvSpPr>
          <p:cNvPr id="9" name="椭圆 8"/>
          <p:cNvSpPr/>
          <p:nvPr/>
        </p:nvSpPr>
        <p:spPr>
          <a:xfrm>
            <a:off x="6373459" y="2060848"/>
            <a:ext cx="1800200" cy="1800200"/>
          </a:xfrm>
          <a:prstGeom prst="ellipse">
            <a:avLst/>
          </a:prstGeom>
          <a:noFill/>
          <a:ln w="3175">
            <a:solidFill>
              <a:srgbClr val="ED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3600">
                <a:solidFill>
                  <a:schemeClr val="tx1">
                    <a:lumMod val="75000"/>
                    <a:lumOff val="25000"/>
                  </a:schemeClr>
                </a:solidFill>
                <a:latin typeface="Pirulen" pitchFamily="2" charset="0"/>
              </a:rPr>
              <a:t>25</a:t>
            </a:r>
            <a:r>
              <a:rPr lang="en-US" altLang="zh-CN">
                <a:solidFill>
                  <a:schemeClr val="tx1">
                    <a:lumMod val="75000"/>
                    <a:lumOff val="25000"/>
                  </a:schemeClr>
                </a:solidFill>
                <a:latin typeface="Pirulen" pitchFamily="2" charset="0"/>
              </a:rPr>
              <a:t>%</a:t>
            </a:r>
            <a:endParaRPr lang="zh-CN" altLang="en-US">
              <a:solidFill>
                <a:schemeClr val="tx1">
                  <a:lumMod val="75000"/>
                  <a:lumOff val="25000"/>
                </a:schemeClr>
              </a:solidFill>
              <a:latin typeface="Pirulen" pitchFamily="2" charset="0"/>
            </a:endParaRPr>
          </a:p>
        </p:txBody>
      </p:sp>
      <p:sp>
        <p:nvSpPr>
          <p:cNvPr id="10" name="椭圆 9"/>
          <p:cNvSpPr/>
          <p:nvPr/>
        </p:nvSpPr>
        <p:spPr>
          <a:xfrm>
            <a:off x="8797729" y="2060848"/>
            <a:ext cx="1800200" cy="1800200"/>
          </a:xfrm>
          <a:prstGeom prst="ellipse">
            <a:avLst/>
          </a:prstGeom>
          <a:noFill/>
          <a:ln w="3175">
            <a:solidFill>
              <a:srgbClr val="ED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3600">
                <a:solidFill>
                  <a:schemeClr val="tx1">
                    <a:lumMod val="75000"/>
                    <a:lumOff val="25000"/>
                  </a:schemeClr>
                </a:solidFill>
                <a:latin typeface="Pirulen" pitchFamily="2" charset="0"/>
              </a:rPr>
              <a:t>10</a:t>
            </a:r>
            <a:r>
              <a:rPr lang="en-US" altLang="zh-CN">
                <a:solidFill>
                  <a:schemeClr val="tx1">
                    <a:lumMod val="75000"/>
                    <a:lumOff val="25000"/>
                  </a:schemeClr>
                </a:solidFill>
                <a:latin typeface="Pirulen" pitchFamily="2" charset="0"/>
              </a:rPr>
              <a:t>%</a:t>
            </a:r>
            <a:endParaRPr lang="zh-CN" altLang="en-US">
              <a:solidFill>
                <a:schemeClr val="tx1">
                  <a:lumMod val="75000"/>
                  <a:lumOff val="25000"/>
                </a:schemeClr>
              </a:solidFill>
              <a:latin typeface="Pirulen" pitchFamily="2" charset="0"/>
            </a:endParaRPr>
          </a:p>
        </p:txBody>
      </p:sp>
      <p:sp>
        <p:nvSpPr>
          <p:cNvPr id="11" name="TextBox 10"/>
          <p:cNvSpPr txBox="1"/>
          <p:nvPr/>
        </p:nvSpPr>
        <p:spPr>
          <a:xfrm>
            <a:off x="1313344" y="4217392"/>
            <a:ext cx="2011778" cy="1046440"/>
          </a:xfrm>
          <a:prstGeom prst="rect">
            <a:avLst/>
          </a:prstGeom>
          <a:noFill/>
        </p:spPr>
        <p:txBody>
          <a:bodyPr wrap="square" rtlCol="0">
            <a:spAutoFit/>
          </a:bodyPr>
          <a:lstStyle/>
          <a:p>
            <a:pPr algn="ctr"/>
            <a:r>
              <a:rPr lang="zh-CN" altLang="en-US" sz="2000">
                <a:solidFill>
                  <a:schemeClr val="tx1">
                    <a:lumMod val="75000"/>
                    <a:lumOff val="25000"/>
                  </a:schemeClr>
                </a:solidFill>
                <a:latin typeface="微软雅黑" pitchFamily="34" charset="-122"/>
                <a:ea typeface="微软雅黑" pitchFamily="34" charset="-122"/>
                <a:cs typeface="华文黑体" pitchFamily="2" charset="-122"/>
              </a:rPr>
              <a:t>单击添加标题</a:t>
            </a:r>
            <a:endParaRPr lang="en-US" altLang="zh-CN" sz="2000">
              <a:solidFill>
                <a:schemeClr val="tx1">
                  <a:lumMod val="75000"/>
                  <a:lumOff val="25000"/>
                </a:schemeClr>
              </a:solidFill>
              <a:latin typeface="微软雅黑" pitchFamily="34" charset="-122"/>
              <a:ea typeface="微软雅黑" pitchFamily="34" charset="-122"/>
              <a:cs typeface="华文黑体" pitchFamily="2" charset="-122"/>
            </a:endParaRPr>
          </a:p>
          <a:p>
            <a:pPr algn="ctr"/>
            <a:endParaRPr lang="en-US" altLang="zh-CN" sz="600">
              <a:solidFill>
                <a:schemeClr val="tx1">
                  <a:lumMod val="75000"/>
                  <a:lumOff val="25000"/>
                </a:schemeClr>
              </a:solidFill>
              <a:latin typeface="微软雅黑" pitchFamily="34" charset="-122"/>
              <a:ea typeface="微软雅黑" pitchFamily="34" charset="-122"/>
              <a:cs typeface="华文黑体" pitchFamily="2" charset="-122"/>
            </a:endParaRPr>
          </a:p>
          <a:p>
            <a:pPr algn="ctr"/>
            <a:r>
              <a:rPr lang="zh-CN" altLang="en-US" sz="1200">
                <a:solidFill>
                  <a:schemeClr val="tx1">
                    <a:lumMod val="75000"/>
                    <a:lumOff val="25000"/>
                  </a:schemeClr>
                </a:solidFill>
                <a:latin typeface="微软雅黑" pitchFamily="34" charset="-122"/>
                <a:ea typeface="微软雅黑" pitchFamily="34" charset="-122"/>
                <a:cs typeface="华文黑体" pitchFamily="2" charset="-122"/>
              </a:rPr>
              <a:t>单击添加文本单击添加文本单击添加文本单击添加文本单击添加文本单击添加文本</a:t>
            </a:r>
          </a:p>
        </p:txBody>
      </p:sp>
      <p:sp>
        <p:nvSpPr>
          <p:cNvPr id="12" name="TextBox 11"/>
          <p:cNvSpPr txBox="1"/>
          <p:nvPr/>
        </p:nvSpPr>
        <p:spPr>
          <a:xfrm>
            <a:off x="3843401" y="4217392"/>
            <a:ext cx="2011778" cy="1046440"/>
          </a:xfrm>
          <a:prstGeom prst="rect">
            <a:avLst/>
          </a:prstGeom>
          <a:noFill/>
        </p:spPr>
        <p:txBody>
          <a:bodyPr wrap="square" rtlCol="0">
            <a:spAutoFit/>
          </a:bodyPr>
          <a:lstStyle/>
          <a:p>
            <a:pPr algn="ctr"/>
            <a:r>
              <a:rPr lang="zh-CN" altLang="en-US" sz="2000">
                <a:solidFill>
                  <a:schemeClr val="tx1">
                    <a:lumMod val="75000"/>
                    <a:lumOff val="25000"/>
                  </a:schemeClr>
                </a:solidFill>
                <a:latin typeface="微软雅黑" pitchFamily="34" charset="-122"/>
                <a:ea typeface="微软雅黑" pitchFamily="34" charset="-122"/>
                <a:cs typeface="华文黑体" pitchFamily="2" charset="-122"/>
              </a:rPr>
              <a:t>单击添加标题</a:t>
            </a:r>
            <a:endParaRPr lang="en-US" altLang="zh-CN" sz="2000">
              <a:solidFill>
                <a:schemeClr val="tx1">
                  <a:lumMod val="75000"/>
                  <a:lumOff val="25000"/>
                </a:schemeClr>
              </a:solidFill>
              <a:latin typeface="微软雅黑" pitchFamily="34" charset="-122"/>
              <a:ea typeface="微软雅黑" pitchFamily="34" charset="-122"/>
              <a:cs typeface="华文黑体" pitchFamily="2" charset="-122"/>
            </a:endParaRPr>
          </a:p>
          <a:p>
            <a:pPr algn="ctr"/>
            <a:endParaRPr lang="en-US" altLang="zh-CN" sz="600">
              <a:solidFill>
                <a:schemeClr val="tx1">
                  <a:lumMod val="75000"/>
                  <a:lumOff val="25000"/>
                </a:schemeClr>
              </a:solidFill>
              <a:latin typeface="微软雅黑" pitchFamily="34" charset="-122"/>
              <a:ea typeface="微软雅黑" pitchFamily="34" charset="-122"/>
              <a:cs typeface="华文黑体" pitchFamily="2" charset="-122"/>
            </a:endParaRPr>
          </a:p>
          <a:p>
            <a:pPr algn="ctr"/>
            <a:r>
              <a:rPr lang="zh-CN" altLang="en-US" sz="1200">
                <a:solidFill>
                  <a:schemeClr val="tx1">
                    <a:lumMod val="75000"/>
                    <a:lumOff val="25000"/>
                  </a:schemeClr>
                </a:solidFill>
                <a:latin typeface="微软雅黑" pitchFamily="34" charset="-122"/>
                <a:ea typeface="微软雅黑" pitchFamily="34" charset="-122"/>
                <a:cs typeface="华文黑体" pitchFamily="2" charset="-122"/>
              </a:rPr>
              <a:t>单击添加文本单击添加文本单击添加文本单击添加文本单击添加文本</a:t>
            </a:r>
          </a:p>
        </p:txBody>
      </p:sp>
      <p:sp>
        <p:nvSpPr>
          <p:cNvPr id="13" name="TextBox 12"/>
          <p:cNvSpPr txBox="1"/>
          <p:nvPr/>
        </p:nvSpPr>
        <p:spPr>
          <a:xfrm>
            <a:off x="6267670" y="4217392"/>
            <a:ext cx="2011778" cy="1046440"/>
          </a:xfrm>
          <a:prstGeom prst="rect">
            <a:avLst/>
          </a:prstGeom>
          <a:noFill/>
        </p:spPr>
        <p:txBody>
          <a:bodyPr wrap="square" rtlCol="0">
            <a:spAutoFit/>
          </a:bodyPr>
          <a:lstStyle/>
          <a:p>
            <a:pPr algn="ctr"/>
            <a:r>
              <a:rPr lang="zh-CN" altLang="en-US" sz="2000">
                <a:solidFill>
                  <a:schemeClr val="tx1">
                    <a:lumMod val="75000"/>
                    <a:lumOff val="25000"/>
                  </a:schemeClr>
                </a:solidFill>
                <a:latin typeface="微软雅黑" pitchFamily="34" charset="-122"/>
                <a:ea typeface="微软雅黑" pitchFamily="34" charset="-122"/>
                <a:cs typeface="华文黑体" pitchFamily="2" charset="-122"/>
              </a:rPr>
              <a:t>单击添加标题</a:t>
            </a:r>
            <a:endParaRPr lang="en-US" altLang="zh-CN" sz="2000">
              <a:solidFill>
                <a:schemeClr val="tx1">
                  <a:lumMod val="75000"/>
                  <a:lumOff val="25000"/>
                </a:schemeClr>
              </a:solidFill>
              <a:latin typeface="微软雅黑" pitchFamily="34" charset="-122"/>
              <a:ea typeface="微软雅黑" pitchFamily="34" charset="-122"/>
              <a:cs typeface="华文黑体" pitchFamily="2" charset="-122"/>
            </a:endParaRPr>
          </a:p>
          <a:p>
            <a:pPr algn="ctr"/>
            <a:endParaRPr lang="en-US" altLang="zh-CN" sz="600">
              <a:solidFill>
                <a:schemeClr val="tx1">
                  <a:lumMod val="75000"/>
                  <a:lumOff val="25000"/>
                </a:schemeClr>
              </a:solidFill>
              <a:latin typeface="微软雅黑" pitchFamily="34" charset="-122"/>
              <a:ea typeface="微软雅黑" pitchFamily="34" charset="-122"/>
              <a:cs typeface="华文黑体" pitchFamily="2" charset="-122"/>
            </a:endParaRPr>
          </a:p>
          <a:p>
            <a:pPr algn="ctr"/>
            <a:r>
              <a:rPr lang="zh-CN" altLang="en-US" sz="1200">
                <a:solidFill>
                  <a:schemeClr val="tx1">
                    <a:lumMod val="75000"/>
                    <a:lumOff val="25000"/>
                  </a:schemeClr>
                </a:solidFill>
                <a:latin typeface="微软雅黑" pitchFamily="34" charset="-122"/>
                <a:ea typeface="微软雅黑" pitchFamily="34" charset="-122"/>
                <a:cs typeface="华文黑体" pitchFamily="2" charset="-122"/>
              </a:rPr>
              <a:t>单击添加文本单击添加文本单击添加文本单击添加文本单击添加文本单击添加文本</a:t>
            </a:r>
          </a:p>
        </p:txBody>
      </p:sp>
      <p:sp>
        <p:nvSpPr>
          <p:cNvPr id="14" name="TextBox 13"/>
          <p:cNvSpPr txBox="1"/>
          <p:nvPr/>
        </p:nvSpPr>
        <p:spPr>
          <a:xfrm>
            <a:off x="8691940" y="4217392"/>
            <a:ext cx="2011778" cy="1046440"/>
          </a:xfrm>
          <a:prstGeom prst="rect">
            <a:avLst/>
          </a:prstGeom>
          <a:noFill/>
        </p:spPr>
        <p:txBody>
          <a:bodyPr wrap="square" rtlCol="0">
            <a:spAutoFit/>
          </a:bodyPr>
          <a:lstStyle/>
          <a:p>
            <a:pPr algn="ctr"/>
            <a:r>
              <a:rPr lang="zh-CN" altLang="en-US" sz="2000">
                <a:solidFill>
                  <a:schemeClr val="tx1">
                    <a:lumMod val="75000"/>
                    <a:lumOff val="25000"/>
                  </a:schemeClr>
                </a:solidFill>
                <a:latin typeface="微软雅黑" pitchFamily="34" charset="-122"/>
                <a:ea typeface="微软雅黑" pitchFamily="34" charset="-122"/>
                <a:cs typeface="华文黑体" pitchFamily="2" charset="-122"/>
              </a:rPr>
              <a:t>单击添加标题</a:t>
            </a:r>
            <a:endParaRPr lang="en-US" altLang="zh-CN" sz="2000">
              <a:solidFill>
                <a:schemeClr val="tx1">
                  <a:lumMod val="75000"/>
                  <a:lumOff val="25000"/>
                </a:schemeClr>
              </a:solidFill>
              <a:latin typeface="微软雅黑" pitchFamily="34" charset="-122"/>
              <a:ea typeface="微软雅黑" pitchFamily="34" charset="-122"/>
              <a:cs typeface="华文黑体" pitchFamily="2" charset="-122"/>
            </a:endParaRPr>
          </a:p>
          <a:p>
            <a:pPr algn="ctr"/>
            <a:endParaRPr lang="en-US" altLang="zh-CN" sz="600">
              <a:solidFill>
                <a:schemeClr val="tx1">
                  <a:lumMod val="75000"/>
                  <a:lumOff val="25000"/>
                </a:schemeClr>
              </a:solidFill>
              <a:latin typeface="微软雅黑" pitchFamily="34" charset="-122"/>
              <a:ea typeface="微软雅黑" pitchFamily="34" charset="-122"/>
              <a:cs typeface="华文黑体" pitchFamily="2" charset="-122"/>
            </a:endParaRPr>
          </a:p>
          <a:p>
            <a:pPr algn="ctr"/>
            <a:r>
              <a:rPr lang="zh-CN" altLang="en-US" sz="1200">
                <a:solidFill>
                  <a:schemeClr val="tx1">
                    <a:lumMod val="75000"/>
                    <a:lumOff val="25000"/>
                  </a:schemeClr>
                </a:solidFill>
                <a:latin typeface="微软雅黑" pitchFamily="34" charset="-122"/>
                <a:ea typeface="微软雅黑" pitchFamily="34" charset="-122"/>
                <a:cs typeface="华文黑体" pitchFamily="2" charset="-122"/>
              </a:rPr>
              <a:t>单击添加文本单击添加文本单击添加文本单击添加文本单击添加文本</a:t>
            </a:r>
          </a:p>
        </p:txBody>
      </p:sp>
    </p:spTree>
    <p:custDataLst>
      <p:tags r:id="rId1"/>
    </p:custDataLst>
    <p:extLst>
      <p:ext uri="{BB962C8B-B14F-4D97-AF65-F5344CB8AC3E}">
        <p14:creationId xmlns:p14="http://schemas.microsoft.com/office/powerpoint/2010/main" val="3729378407"/>
      </p:ext>
    </p:extLst>
  </p:cSld>
  <p:clrMapOvr>
    <a:masterClrMapping/>
  </p:clrMapOvr>
  <p:transition spd="slow" advTm="5198">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10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47" presetClass="entr" presetSubtype="0" fill="hold" grpId="0" nodeType="withEffect">
                                  <p:stCondLst>
                                    <p:cond delay="10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strVal val="#ppt_x"/>
                                          </p:val>
                                        </p:tav>
                                        <p:tav tm="100000">
                                          <p:val>
                                            <p:strVal val="#ppt_x"/>
                                          </p:val>
                                        </p:tav>
                                      </p:tavLst>
                                    </p:anim>
                                    <p:anim calcmode="lin" valueType="num">
                                      <p:cBhvr>
                                        <p:cTn id="24" dur="500" fill="hold"/>
                                        <p:tgtEl>
                                          <p:spTgt spid="11"/>
                                        </p:tgtEl>
                                        <p:attrNameLst>
                                          <p:attrName>ppt_y</p:attrName>
                                        </p:attrNameLst>
                                      </p:cBhvr>
                                      <p:tavLst>
                                        <p:tav tm="0">
                                          <p:val>
                                            <p:strVal val="#ppt_y-.1"/>
                                          </p:val>
                                        </p:tav>
                                        <p:tav tm="100000">
                                          <p:val>
                                            <p:strVal val="#ppt_y"/>
                                          </p:val>
                                        </p:tav>
                                      </p:tavLst>
                                    </p:anim>
                                  </p:childTnLst>
                                </p:cTn>
                              </p:par>
                              <p:par>
                                <p:cTn id="25" presetID="21" presetClass="entr" presetSubtype="1" fill="hold" grpId="0" nodeType="withEffect">
                                  <p:stCondLst>
                                    <p:cond delay="500"/>
                                  </p:stCondLst>
                                  <p:childTnLst>
                                    <p:set>
                                      <p:cBhvr>
                                        <p:cTn id="26" dur="1" fill="hold">
                                          <p:stCondLst>
                                            <p:cond delay="0"/>
                                          </p:stCondLst>
                                        </p:cTn>
                                        <p:tgtEl>
                                          <p:spTgt spid="8"/>
                                        </p:tgtEl>
                                        <p:attrNameLst>
                                          <p:attrName>style.visibility</p:attrName>
                                        </p:attrNameLst>
                                      </p:cBhvr>
                                      <p:to>
                                        <p:strVal val="visible"/>
                                      </p:to>
                                    </p:set>
                                    <p:animEffect transition="in" filter="wheel(1)">
                                      <p:cBhvr>
                                        <p:cTn id="27" dur="1000"/>
                                        <p:tgtEl>
                                          <p:spTgt spid="8"/>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47" presetClass="entr" presetSubtype="0" fill="hold" grpId="0" nodeType="withEffect">
                                  <p:stCondLst>
                                    <p:cond delay="150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par>
                                <p:cTn id="36" presetID="21" presetClass="entr" presetSubtype="1" fill="hold" grpId="0" nodeType="withEffect">
                                  <p:stCondLst>
                                    <p:cond delay="1000"/>
                                  </p:stCondLst>
                                  <p:childTnLst>
                                    <p:set>
                                      <p:cBhvr>
                                        <p:cTn id="37" dur="1" fill="hold">
                                          <p:stCondLst>
                                            <p:cond delay="0"/>
                                          </p:stCondLst>
                                        </p:cTn>
                                        <p:tgtEl>
                                          <p:spTgt spid="9"/>
                                        </p:tgtEl>
                                        <p:attrNameLst>
                                          <p:attrName>style.visibility</p:attrName>
                                        </p:attrNameLst>
                                      </p:cBhvr>
                                      <p:to>
                                        <p:strVal val="visible"/>
                                      </p:to>
                                    </p:set>
                                    <p:animEffect transition="in" filter="wheel(1)">
                                      <p:cBhvr>
                                        <p:cTn id="38" dur="1000"/>
                                        <p:tgtEl>
                                          <p:spTgt spid="9"/>
                                        </p:tgtEl>
                                      </p:cBhvr>
                                    </p:animEffect>
                                  </p:childTnLst>
                                </p:cTn>
                              </p:par>
                              <p:par>
                                <p:cTn id="39" presetID="10" presetClass="entr" presetSubtype="0" fill="hold" grpId="0" nodeType="withEffect">
                                  <p:stCondLst>
                                    <p:cond delay="100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par>
                                <p:cTn id="42" presetID="47" presetClass="entr" presetSubtype="0" fill="hold" grpId="0" nodeType="withEffect">
                                  <p:stCondLst>
                                    <p:cond delay="200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anim calcmode="lin" valueType="num">
                                      <p:cBhvr>
                                        <p:cTn id="45" dur="500" fill="hold"/>
                                        <p:tgtEl>
                                          <p:spTgt spid="13"/>
                                        </p:tgtEl>
                                        <p:attrNameLst>
                                          <p:attrName>ppt_x</p:attrName>
                                        </p:attrNameLst>
                                      </p:cBhvr>
                                      <p:tavLst>
                                        <p:tav tm="0">
                                          <p:val>
                                            <p:strVal val="#ppt_x"/>
                                          </p:val>
                                        </p:tav>
                                        <p:tav tm="100000">
                                          <p:val>
                                            <p:strVal val="#ppt_x"/>
                                          </p:val>
                                        </p:tav>
                                      </p:tavLst>
                                    </p:anim>
                                    <p:anim calcmode="lin" valueType="num">
                                      <p:cBhvr>
                                        <p:cTn id="46" dur="500" fill="hold"/>
                                        <p:tgtEl>
                                          <p:spTgt spid="13"/>
                                        </p:tgtEl>
                                        <p:attrNameLst>
                                          <p:attrName>ppt_y</p:attrName>
                                        </p:attrNameLst>
                                      </p:cBhvr>
                                      <p:tavLst>
                                        <p:tav tm="0">
                                          <p:val>
                                            <p:strVal val="#ppt_y-.1"/>
                                          </p:val>
                                        </p:tav>
                                        <p:tav tm="100000">
                                          <p:val>
                                            <p:strVal val="#ppt_y"/>
                                          </p:val>
                                        </p:tav>
                                      </p:tavLst>
                                    </p:anim>
                                  </p:childTnLst>
                                </p:cTn>
                              </p:par>
                              <p:par>
                                <p:cTn id="47" presetID="21" presetClass="entr" presetSubtype="1" fill="hold" grpId="0" nodeType="withEffect">
                                  <p:stCondLst>
                                    <p:cond delay="1500"/>
                                  </p:stCondLst>
                                  <p:childTnLst>
                                    <p:set>
                                      <p:cBhvr>
                                        <p:cTn id="48" dur="1" fill="hold">
                                          <p:stCondLst>
                                            <p:cond delay="0"/>
                                          </p:stCondLst>
                                        </p:cTn>
                                        <p:tgtEl>
                                          <p:spTgt spid="10"/>
                                        </p:tgtEl>
                                        <p:attrNameLst>
                                          <p:attrName>style.visibility</p:attrName>
                                        </p:attrNameLst>
                                      </p:cBhvr>
                                      <p:to>
                                        <p:strVal val="visible"/>
                                      </p:to>
                                    </p:set>
                                    <p:animEffect transition="in" filter="wheel(1)">
                                      <p:cBhvr>
                                        <p:cTn id="49" dur="1000"/>
                                        <p:tgtEl>
                                          <p:spTgt spid="10"/>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par>
                                <p:cTn id="53" presetID="47" presetClass="entr" presetSubtype="0" fill="hold" grpId="0" nodeType="withEffect">
                                  <p:stCondLst>
                                    <p:cond delay="25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anim calcmode="lin" valueType="num">
                                      <p:cBhvr>
                                        <p:cTn id="56" dur="500" fill="hold"/>
                                        <p:tgtEl>
                                          <p:spTgt spid="14"/>
                                        </p:tgtEl>
                                        <p:attrNameLst>
                                          <p:attrName>ppt_x</p:attrName>
                                        </p:attrNameLst>
                                      </p:cBhvr>
                                      <p:tavLst>
                                        <p:tav tm="0">
                                          <p:val>
                                            <p:strVal val="#ppt_x"/>
                                          </p:val>
                                        </p:tav>
                                        <p:tav tm="100000">
                                          <p:val>
                                            <p:strVal val="#ppt_x"/>
                                          </p:val>
                                        </p:tav>
                                      </p:tavLst>
                                    </p:anim>
                                    <p:anim calcmode="lin" valueType="num">
                                      <p:cBhvr>
                                        <p:cTn id="5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3" name="Freeform 6"/>
          <p:cNvSpPr>
            <a:spLocks/>
          </p:cNvSpPr>
          <p:nvPr/>
        </p:nvSpPr>
        <p:spPr bwMode="auto">
          <a:xfrm>
            <a:off x="1418071" y="3496848"/>
            <a:ext cx="1404613" cy="1017491"/>
          </a:xfrm>
          <a:custGeom>
            <a:avLst/>
            <a:gdLst>
              <a:gd name="T0" fmla="*/ 0 w 401"/>
              <a:gd name="T1" fmla="*/ 290 h 290"/>
              <a:gd name="T2" fmla="*/ 54 w 401"/>
              <a:gd name="T3" fmla="*/ 152 h 290"/>
              <a:gd name="T4" fmla="*/ 201 w 401"/>
              <a:gd name="T5" fmla="*/ 0 h 290"/>
              <a:gd name="T6" fmla="*/ 347 w 401"/>
              <a:gd name="T7" fmla="*/ 152 h 290"/>
              <a:gd name="T8" fmla="*/ 401 w 401"/>
              <a:gd name="T9" fmla="*/ 290 h 290"/>
              <a:gd name="T10" fmla="*/ 0 w 401"/>
              <a:gd name="T11" fmla="*/ 290 h 290"/>
            </a:gdLst>
            <a:ahLst/>
            <a:cxnLst>
              <a:cxn ang="0">
                <a:pos x="T0" y="T1"/>
              </a:cxn>
              <a:cxn ang="0">
                <a:pos x="T2" y="T3"/>
              </a:cxn>
              <a:cxn ang="0">
                <a:pos x="T4" y="T5"/>
              </a:cxn>
              <a:cxn ang="0">
                <a:pos x="T6" y="T7"/>
              </a:cxn>
              <a:cxn ang="0">
                <a:pos x="T8" y="T9"/>
              </a:cxn>
              <a:cxn ang="0">
                <a:pos x="T10" y="T11"/>
              </a:cxn>
            </a:cxnLst>
            <a:rect l="0" t="0" r="r" b="b"/>
            <a:pathLst>
              <a:path w="401" h="290">
                <a:moveTo>
                  <a:pt x="0" y="290"/>
                </a:moveTo>
                <a:cubicBezTo>
                  <a:pt x="33" y="249"/>
                  <a:pt x="46" y="203"/>
                  <a:pt x="54" y="152"/>
                </a:cubicBezTo>
                <a:cubicBezTo>
                  <a:pt x="64" y="89"/>
                  <a:pt x="93" y="0"/>
                  <a:pt x="201" y="0"/>
                </a:cubicBezTo>
                <a:cubicBezTo>
                  <a:pt x="309" y="0"/>
                  <a:pt x="337" y="89"/>
                  <a:pt x="347" y="152"/>
                </a:cubicBezTo>
                <a:cubicBezTo>
                  <a:pt x="355" y="203"/>
                  <a:pt x="368" y="249"/>
                  <a:pt x="401" y="290"/>
                </a:cubicBezTo>
                <a:lnTo>
                  <a:pt x="0" y="290"/>
                </a:lnTo>
                <a:close/>
              </a:path>
            </a:pathLst>
          </a:custGeom>
          <a:solidFill>
            <a:srgbClr val="ED4545">
              <a:alpha val="69804"/>
            </a:srgbClr>
          </a:solidFill>
          <a:ln>
            <a:solidFill>
              <a:srgbClr val="ED4545"/>
            </a:solidFill>
          </a:ln>
        </p:spPr>
        <p:txBody>
          <a:bodyPr vert="horz" wrap="square" lIns="91440" tIns="45720" rIns="91440" bIns="45720" numCol="1" anchor="t" anchorCtr="0" compatLnSpc="1">
            <a:prstTxWarp prst="textNoShape">
              <a:avLst/>
            </a:prstTxWarp>
          </a:bodyPr>
          <a:lstStyle/>
          <a:p>
            <a:endParaRPr lang="zh-CN" altLang="en-US"/>
          </a:p>
        </p:txBody>
      </p:sp>
      <p:sp>
        <p:nvSpPr>
          <p:cNvPr id="4" name="Freeform 7"/>
          <p:cNvSpPr>
            <a:spLocks/>
          </p:cNvSpPr>
          <p:nvPr/>
        </p:nvSpPr>
        <p:spPr bwMode="auto">
          <a:xfrm>
            <a:off x="2279823" y="2948055"/>
            <a:ext cx="1443176" cy="1566284"/>
          </a:xfrm>
          <a:custGeom>
            <a:avLst/>
            <a:gdLst>
              <a:gd name="T0" fmla="*/ 0 w 412"/>
              <a:gd name="T1" fmla="*/ 447 h 447"/>
              <a:gd name="T2" fmla="*/ 55 w 412"/>
              <a:gd name="T3" fmla="*/ 235 h 447"/>
              <a:gd name="T4" fmla="*/ 206 w 412"/>
              <a:gd name="T5" fmla="*/ 0 h 447"/>
              <a:gd name="T6" fmla="*/ 357 w 412"/>
              <a:gd name="T7" fmla="*/ 235 h 447"/>
              <a:gd name="T8" fmla="*/ 412 w 412"/>
              <a:gd name="T9" fmla="*/ 447 h 447"/>
              <a:gd name="T10" fmla="*/ 0 w 412"/>
              <a:gd name="T11" fmla="*/ 447 h 447"/>
            </a:gdLst>
            <a:ahLst/>
            <a:cxnLst>
              <a:cxn ang="0">
                <a:pos x="T0" y="T1"/>
              </a:cxn>
              <a:cxn ang="0">
                <a:pos x="T2" y="T3"/>
              </a:cxn>
              <a:cxn ang="0">
                <a:pos x="T4" y="T5"/>
              </a:cxn>
              <a:cxn ang="0">
                <a:pos x="T6" y="T7"/>
              </a:cxn>
              <a:cxn ang="0">
                <a:pos x="T8" y="T9"/>
              </a:cxn>
              <a:cxn ang="0">
                <a:pos x="T10" y="T11"/>
              </a:cxn>
            </a:cxnLst>
            <a:rect l="0" t="0" r="r" b="b"/>
            <a:pathLst>
              <a:path w="412" h="447">
                <a:moveTo>
                  <a:pt x="0" y="447"/>
                </a:moveTo>
                <a:cubicBezTo>
                  <a:pt x="33" y="385"/>
                  <a:pt x="46" y="313"/>
                  <a:pt x="55" y="235"/>
                </a:cubicBezTo>
                <a:cubicBezTo>
                  <a:pt x="65" y="137"/>
                  <a:pt x="95" y="0"/>
                  <a:pt x="206" y="0"/>
                </a:cubicBezTo>
                <a:cubicBezTo>
                  <a:pt x="317" y="0"/>
                  <a:pt x="346" y="137"/>
                  <a:pt x="357" y="235"/>
                </a:cubicBezTo>
                <a:cubicBezTo>
                  <a:pt x="365" y="313"/>
                  <a:pt x="378" y="385"/>
                  <a:pt x="412" y="447"/>
                </a:cubicBezTo>
                <a:lnTo>
                  <a:pt x="0" y="447"/>
                </a:lnTo>
                <a:close/>
              </a:path>
            </a:pathLst>
          </a:custGeom>
          <a:solidFill>
            <a:srgbClr val="FF8975">
              <a:alpha val="69804"/>
            </a:srgbClr>
          </a:solidFill>
          <a:ln>
            <a:solidFill>
              <a:srgbClr val="FF8975"/>
            </a:solidFill>
          </a:ln>
        </p:spPr>
        <p:txBody>
          <a:bodyPr vert="horz" wrap="square" lIns="91440" tIns="45720" rIns="91440" bIns="45720" numCol="1" anchor="t" anchorCtr="0" compatLnSpc="1">
            <a:prstTxWarp prst="textNoShape">
              <a:avLst/>
            </a:prstTxWarp>
          </a:bodyPr>
          <a:lstStyle/>
          <a:p>
            <a:endParaRPr lang="zh-CN" altLang="en-US"/>
          </a:p>
        </p:txBody>
      </p:sp>
      <p:sp>
        <p:nvSpPr>
          <p:cNvPr id="5" name="Freeform 8"/>
          <p:cNvSpPr>
            <a:spLocks/>
          </p:cNvSpPr>
          <p:nvPr/>
        </p:nvSpPr>
        <p:spPr bwMode="auto">
          <a:xfrm>
            <a:off x="3424872" y="3293647"/>
            <a:ext cx="1311169" cy="1220693"/>
          </a:xfrm>
          <a:custGeom>
            <a:avLst/>
            <a:gdLst>
              <a:gd name="T0" fmla="*/ 0 w 374"/>
              <a:gd name="T1" fmla="*/ 348 h 348"/>
              <a:gd name="T2" fmla="*/ 50 w 374"/>
              <a:gd name="T3" fmla="*/ 183 h 348"/>
              <a:gd name="T4" fmla="*/ 187 w 374"/>
              <a:gd name="T5" fmla="*/ 0 h 348"/>
              <a:gd name="T6" fmla="*/ 324 w 374"/>
              <a:gd name="T7" fmla="*/ 183 h 348"/>
              <a:gd name="T8" fmla="*/ 374 w 374"/>
              <a:gd name="T9" fmla="*/ 348 h 348"/>
              <a:gd name="T10" fmla="*/ 0 w 374"/>
              <a:gd name="T11" fmla="*/ 348 h 348"/>
            </a:gdLst>
            <a:ahLst/>
            <a:cxnLst>
              <a:cxn ang="0">
                <a:pos x="T0" y="T1"/>
              </a:cxn>
              <a:cxn ang="0">
                <a:pos x="T2" y="T3"/>
              </a:cxn>
              <a:cxn ang="0">
                <a:pos x="T4" y="T5"/>
              </a:cxn>
              <a:cxn ang="0">
                <a:pos x="T6" y="T7"/>
              </a:cxn>
              <a:cxn ang="0">
                <a:pos x="T8" y="T9"/>
              </a:cxn>
              <a:cxn ang="0">
                <a:pos x="T10" y="T11"/>
              </a:cxn>
            </a:cxnLst>
            <a:rect l="0" t="0" r="r" b="b"/>
            <a:pathLst>
              <a:path w="374" h="348">
                <a:moveTo>
                  <a:pt x="0" y="348"/>
                </a:moveTo>
                <a:cubicBezTo>
                  <a:pt x="31" y="299"/>
                  <a:pt x="43" y="244"/>
                  <a:pt x="50" y="183"/>
                </a:cubicBezTo>
                <a:cubicBezTo>
                  <a:pt x="60" y="107"/>
                  <a:pt x="87" y="0"/>
                  <a:pt x="187" y="0"/>
                </a:cubicBezTo>
                <a:cubicBezTo>
                  <a:pt x="288" y="0"/>
                  <a:pt x="315" y="107"/>
                  <a:pt x="324" y="183"/>
                </a:cubicBezTo>
                <a:cubicBezTo>
                  <a:pt x="332" y="244"/>
                  <a:pt x="344" y="299"/>
                  <a:pt x="374" y="348"/>
                </a:cubicBezTo>
                <a:lnTo>
                  <a:pt x="0" y="348"/>
                </a:lnTo>
                <a:close/>
              </a:path>
            </a:pathLst>
          </a:custGeom>
          <a:solidFill>
            <a:srgbClr val="ED4545">
              <a:alpha val="69804"/>
            </a:srgbClr>
          </a:solidFill>
          <a:ln>
            <a:solidFill>
              <a:srgbClr val="ED4545"/>
            </a:solid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9"/>
          <p:cNvSpPr>
            <a:spLocks/>
          </p:cNvSpPr>
          <p:nvPr/>
        </p:nvSpPr>
        <p:spPr bwMode="auto">
          <a:xfrm>
            <a:off x="4461645" y="3655553"/>
            <a:ext cx="1185095" cy="858786"/>
          </a:xfrm>
          <a:custGeom>
            <a:avLst/>
            <a:gdLst>
              <a:gd name="T0" fmla="*/ 0 w 338"/>
              <a:gd name="T1" fmla="*/ 245 h 245"/>
              <a:gd name="T2" fmla="*/ 45 w 338"/>
              <a:gd name="T3" fmla="*/ 129 h 245"/>
              <a:gd name="T4" fmla="*/ 169 w 338"/>
              <a:gd name="T5" fmla="*/ 0 h 245"/>
              <a:gd name="T6" fmla="*/ 293 w 338"/>
              <a:gd name="T7" fmla="*/ 129 h 245"/>
              <a:gd name="T8" fmla="*/ 338 w 338"/>
              <a:gd name="T9" fmla="*/ 245 h 245"/>
              <a:gd name="T10" fmla="*/ 0 w 338"/>
              <a:gd name="T11" fmla="*/ 245 h 245"/>
            </a:gdLst>
            <a:ahLst/>
            <a:cxnLst>
              <a:cxn ang="0">
                <a:pos x="T0" y="T1"/>
              </a:cxn>
              <a:cxn ang="0">
                <a:pos x="T2" y="T3"/>
              </a:cxn>
              <a:cxn ang="0">
                <a:pos x="T4" y="T5"/>
              </a:cxn>
              <a:cxn ang="0">
                <a:pos x="T6" y="T7"/>
              </a:cxn>
              <a:cxn ang="0">
                <a:pos x="T8" y="T9"/>
              </a:cxn>
              <a:cxn ang="0">
                <a:pos x="T10" y="T11"/>
              </a:cxn>
            </a:cxnLst>
            <a:rect l="0" t="0" r="r" b="b"/>
            <a:pathLst>
              <a:path w="338" h="245">
                <a:moveTo>
                  <a:pt x="0" y="245"/>
                </a:moveTo>
                <a:cubicBezTo>
                  <a:pt x="27" y="211"/>
                  <a:pt x="38" y="172"/>
                  <a:pt x="45" y="129"/>
                </a:cubicBezTo>
                <a:cubicBezTo>
                  <a:pt x="54" y="75"/>
                  <a:pt x="78" y="0"/>
                  <a:pt x="169" y="0"/>
                </a:cubicBezTo>
                <a:cubicBezTo>
                  <a:pt x="260" y="0"/>
                  <a:pt x="284" y="75"/>
                  <a:pt x="293" y="129"/>
                </a:cubicBezTo>
                <a:cubicBezTo>
                  <a:pt x="300" y="172"/>
                  <a:pt x="311" y="211"/>
                  <a:pt x="338" y="245"/>
                </a:cubicBezTo>
                <a:lnTo>
                  <a:pt x="0" y="245"/>
                </a:lnTo>
                <a:close/>
              </a:path>
            </a:pathLst>
          </a:custGeom>
          <a:solidFill>
            <a:srgbClr val="FF8975">
              <a:alpha val="69804"/>
            </a:srgbClr>
          </a:solidFill>
          <a:ln>
            <a:solidFill>
              <a:srgbClr val="FF8975"/>
            </a:solid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10"/>
          <p:cNvSpPr>
            <a:spLocks/>
          </p:cNvSpPr>
          <p:nvPr/>
        </p:nvSpPr>
        <p:spPr bwMode="auto">
          <a:xfrm>
            <a:off x="5296700" y="3473117"/>
            <a:ext cx="1435760" cy="1041223"/>
          </a:xfrm>
          <a:custGeom>
            <a:avLst/>
            <a:gdLst>
              <a:gd name="T0" fmla="*/ 0 w 410"/>
              <a:gd name="T1" fmla="*/ 297 h 297"/>
              <a:gd name="T2" fmla="*/ 55 w 410"/>
              <a:gd name="T3" fmla="*/ 156 h 297"/>
              <a:gd name="T4" fmla="*/ 205 w 410"/>
              <a:gd name="T5" fmla="*/ 0 h 297"/>
              <a:gd name="T6" fmla="*/ 355 w 410"/>
              <a:gd name="T7" fmla="*/ 156 h 297"/>
              <a:gd name="T8" fmla="*/ 410 w 410"/>
              <a:gd name="T9" fmla="*/ 297 h 297"/>
              <a:gd name="T10" fmla="*/ 0 w 410"/>
              <a:gd name="T11" fmla="*/ 297 h 297"/>
            </a:gdLst>
            <a:ahLst/>
            <a:cxnLst>
              <a:cxn ang="0">
                <a:pos x="T0" y="T1"/>
              </a:cxn>
              <a:cxn ang="0">
                <a:pos x="T2" y="T3"/>
              </a:cxn>
              <a:cxn ang="0">
                <a:pos x="T4" y="T5"/>
              </a:cxn>
              <a:cxn ang="0">
                <a:pos x="T6" y="T7"/>
              </a:cxn>
              <a:cxn ang="0">
                <a:pos x="T8" y="T9"/>
              </a:cxn>
              <a:cxn ang="0">
                <a:pos x="T10" y="T11"/>
              </a:cxn>
            </a:cxnLst>
            <a:rect l="0" t="0" r="r" b="b"/>
            <a:pathLst>
              <a:path w="410" h="297">
                <a:moveTo>
                  <a:pt x="0" y="297"/>
                </a:moveTo>
                <a:cubicBezTo>
                  <a:pt x="33" y="256"/>
                  <a:pt x="47" y="208"/>
                  <a:pt x="55" y="156"/>
                </a:cubicBezTo>
                <a:cubicBezTo>
                  <a:pt x="65" y="91"/>
                  <a:pt x="95" y="0"/>
                  <a:pt x="205" y="0"/>
                </a:cubicBezTo>
                <a:cubicBezTo>
                  <a:pt x="316" y="0"/>
                  <a:pt x="345" y="91"/>
                  <a:pt x="355" y="156"/>
                </a:cubicBezTo>
                <a:cubicBezTo>
                  <a:pt x="364" y="208"/>
                  <a:pt x="377" y="256"/>
                  <a:pt x="410" y="297"/>
                </a:cubicBezTo>
                <a:lnTo>
                  <a:pt x="0" y="297"/>
                </a:lnTo>
                <a:close/>
              </a:path>
            </a:pathLst>
          </a:custGeom>
          <a:solidFill>
            <a:srgbClr val="ED4545">
              <a:alpha val="69804"/>
            </a:srgbClr>
          </a:solidFill>
          <a:ln>
            <a:solidFill>
              <a:srgbClr val="ED4545"/>
            </a:solid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11"/>
          <p:cNvSpPr>
            <a:spLocks/>
          </p:cNvSpPr>
          <p:nvPr/>
        </p:nvSpPr>
        <p:spPr bwMode="auto">
          <a:xfrm>
            <a:off x="6202949" y="3921050"/>
            <a:ext cx="1419445" cy="593289"/>
          </a:xfrm>
          <a:custGeom>
            <a:avLst/>
            <a:gdLst>
              <a:gd name="T0" fmla="*/ 0 w 405"/>
              <a:gd name="T1" fmla="*/ 169 h 169"/>
              <a:gd name="T2" fmla="*/ 54 w 405"/>
              <a:gd name="T3" fmla="*/ 89 h 169"/>
              <a:gd name="T4" fmla="*/ 203 w 405"/>
              <a:gd name="T5" fmla="*/ 0 h 169"/>
              <a:gd name="T6" fmla="*/ 351 w 405"/>
              <a:gd name="T7" fmla="*/ 89 h 169"/>
              <a:gd name="T8" fmla="*/ 405 w 405"/>
              <a:gd name="T9" fmla="*/ 169 h 169"/>
              <a:gd name="T10" fmla="*/ 0 w 405"/>
              <a:gd name="T11" fmla="*/ 169 h 169"/>
            </a:gdLst>
            <a:ahLst/>
            <a:cxnLst>
              <a:cxn ang="0">
                <a:pos x="T0" y="T1"/>
              </a:cxn>
              <a:cxn ang="0">
                <a:pos x="T2" y="T3"/>
              </a:cxn>
              <a:cxn ang="0">
                <a:pos x="T4" y="T5"/>
              </a:cxn>
              <a:cxn ang="0">
                <a:pos x="T6" y="T7"/>
              </a:cxn>
              <a:cxn ang="0">
                <a:pos x="T8" y="T9"/>
              </a:cxn>
              <a:cxn ang="0">
                <a:pos x="T10" y="T11"/>
              </a:cxn>
            </a:cxnLst>
            <a:rect l="0" t="0" r="r" b="b"/>
            <a:pathLst>
              <a:path w="405" h="169">
                <a:moveTo>
                  <a:pt x="0" y="169"/>
                </a:moveTo>
                <a:cubicBezTo>
                  <a:pt x="33" y="145"/>
                  <a:pt x="46" y="118"/>
                  <a:pt x="54" y="89"/>
                </a:cubicBezTo>
                <a:cubicBezTo>
                  <a:pt x="65" y="52"/>
                  <a:pt x="94" y="0"/>
                  <a:pt x="203" y="0"/>
                </a:cubicBezTo>
                <a:cubicBezTo>
                  <a:pt x="312" y="0"/>
                  <a:pt x="341" y="52"/>
                  <a:pt x="351" y="89"/>
                </a:cubicBezTo>
                <a:cubicBezTo>
                  <a:pt x="359" y="118"/>
                  <a:pt x="372" y="145"/>
                  <a:pt x="405" y="169"/>
                </a:cubicBezTo>
                <a:lnTo>
                  <a:pt x="0" y="169"/>
                </a:lnTo>
                <a:close/>
              </a:path>
            </a:pathLst>
          </a:custGeom>
          <a:solidFill>
            <a:srgbClr val="ED4545">
              <a:alpha val="69804"/>
            </a:srgbClr>
          </a:solidFill>
          <a:ln>
            <a:solidFill>
              <a:srgbClr val="ED4545"/>
            </a:solid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2"/>
          <p:cNvSpPr>
            <a:spLocks/>
          </p:cNvSpPr>
          <p:nvPr/>
        </p:nvSpPr>
        <p:spPr bwMode="auto">
          <a:xfrm>
            <a:off x="6963843" y="2704807"/>
            <a:ext cx="1517338" cy="1809533"/>
          </a:xfrm>
          <a:custGeom>
            <a:avLst/>
            <a:gdLst>
              <a:gd name="T0" fmla="*/ 0 w 433"/>
              <a:gd name="T1" fmla="*/ 516 h 516"/>
              <a:gd name="T2" fmla="*/ 58 w 433"/>
              <a:gd name="T3" fmla="*/ 271 h 516"/>
              <a:gd name="T4" fmla="*/ 217 w 433"/>
              <a:gd name="T5" fmla="*/ 0 h 516"/>
              <a:gd name="T6" fmla="*/ 375 w 433"/>
              <a:gd name="T7" fmla="*/ 271 h 516"/>
              <a:gd name="T8" fmla="*/ 433 w 433"/>
              <a:gd name="T9" fmla="*/ 516 h 516"/>
              <a:gd name="T10" fmla="*/ 0 w 433"/>
              <a:gd name="T11" fmla="*/ 516 h 516"/>
            </a:gdLst>
            <a:ahLst/>
            <a:cxnLst>
              <a:cxn ang="0">
                <a:pos x="T0" y="T1"/>
              </a:cxn>
              <a:cxn ang="0">
                <a:pos x="T2" y="T3"/>
              </a:cxn>
              <a:cxn ang="0">
                <a:pos x="T4" y="T5"/>
              </a:cxn>
              <a:cxn ang="0">
                <a:pos x="T6" y="T7"/>
              </a:cxn>
              <a:cxn ang="0">
                <a:pos x="T8" y="T9"/>
              </a:cxn>
              <a:cxn ang="0">
                <a:pos x="T10" y="T11"/>
              </a:cxn>
            </a:cxnLst>
            <a:rect l="0" t="0" r="r" b="b"/>
            <a:pathLst>
              <a:path w="433" h="516">
                <a:moveTo>
                  <a:pt x="0" y="516"/>
                </a:moveTo>
                <a:cubicBezTo>
                  <a:pt x="35" y="444"/>
                  <a:pt x="49" y="361"/>
                  <a:pt x="58" y="271"/>
                </a:cubicBezTo>
                <a:cubicBezTo>
                  <a:pt x="69" y="158"/>
                  <a:pt x="100" y="0"/>
                  <a:pt x="217" y="0"/>
                </a:cubicBezTo>
                <a:cubicBezTo>
                  <a:pt x="333" y="0"/>
                  <a:pt x="364" y="158"/>
                  <a:pt x="375" y="271"/>
                </a:cubicBezTo>
                <a:cubicBezTo>
                  <a:pt x="384" y="361"/>
                  <a:pt x="398" y="444"/>
                  <a:pt x="433" y="516"/>
                </a:cubicBezTo>
                <a:lnTo>
                  <a:pt x="0" y="516"/>
                </a:lnTo>
                <a:close/>
              </a:path>
            </a:pathLst>
          </a:custGeom>
          <a:solidFill>
            <a:srgbClr val="ED4545">
              <a:alpha val="69804"/>
            </a:srgbClr>
          </a:solidFill>
          <a:ln>
            <a:solidFill>
              <a:srgbClr val="ED4545"/>
            </a:solid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3"/>
          <p:cNvSpPr>
            <a:spLocks/>
          </p:cNvSpPr>
          <p:nvPr/>
        </p:nvSpPr>
        <p:spPr bwMode="auto">
          <a:xfrm>
            <a:off x="7804831" y="3694117"/>
            <a:ext cx="1401646" cy="820223"/>
          </a:xfrm>
          <a:custGeom>
            <a:avLst/>
            <a:gdLst>
              <a:gd name="T0" fmla="*/ 0 w 400"/>
              <a:gd name="T1" fmla="*/ 234 h 234"/>
              <a:gd name="T2" fmla="*/ 53 w 400"/>
              <a:gd name="T3" fmla="*/ 123 h 234"/>
              <a:gd name="T4" fmla="*/ 200 w 400"/>
              <a:gd name="T5" fmla="*/ 0 h 234"/>
              <a:gd name="T6" fmla="*/ 346 w 400"/>
              <a:gd name="T7" fmla="*/ 123 h 234"/>
              <a:gd name="T8" fmla="*/ 400 w 400"/>
              <a:gd name="T9" fmla="*/ 234 h 234"/>
              <a:gd name="T10" fmla="*/ 0 w 400"/>
              <a:gd name="T11" fmla="*/ 234 h 234"/>
            </a:gdLst>
            <a:ahLst/>
            <a:cxnLst>
              <a:cxn ang="0">
                <a:pos x="T0" y="T1"/>
              </a:cxn>
              <a:cxn ang="0">
                <a:pos x="T2" y="T3"/>
              </a:cxn>
              <a:cxn ang="0">
                <a:pos x="T4" y="T5"/>
              </a:cxn>
              <a:cxn ang="0">
                <a:pos x="T6" y="T7"/>
              </a:cxn>
              <a:cxn ang="0">
                <a:pos x="T8" y="T9"/>
              </a:cxn>
              <a:cxn ang="0">
                <a:pos x="T10" y="T11"/>
              </a:cxn>
            </a:cxnLst>
            <a:rect l="0" t="0" r="r" b="b"/>
            <a:pathLst>
              <a:path w="400" h="234">
                <a:moveTo>
                  <a:pt x="0" y="234"/>
                </a:moveTo>
                <a:cubicBezTo>
                  <a:pt x="32" y="201"/>
                  <a:pt x="45" y="164"/>
                  <a:pt x="53" y="123"/>
                </a:cubicBezTo>
                <a:cubicBezTo>
                  <a:pt x="63" y="72"/>
                  <a:pt x="92" y="0"/>
                  <a:pt x="200" y="0"/>
                </a:cubicBezTo>
                <a:cubicBezTo>
                  <a:pt x="308" y="0"/>
                  <a:pt x="336" y="72"/>
                  <a:pt x="346" y="123"/>
                </a:cubicBezTo>
                <a:cubicBezTo>
                  <a:pt x="354" y="164"/>
                  <a:pt x="367" y="201"/>
                  <a:pt x="400" y="234"/>
                </a:cubicBezTo>
                <a:lnTo>
                  <a:pt x="0" y="234"/>
                </a:lnTo>
                <a:close/>
              </a:path>
            </a:pathLst>
          </a:custGeom>
          <a:solidFill>
            <a:srgbClr val="ED4545">
              <a:alpha val="69804"/>
            </a:srgbClr>
          </a:solidFill>
          <a:ln>
            <a:solidFill>
              <a:srgbClr val="ED4545"/>
            </a:solid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4"/>
          <p:cNvSpPr>
            <a:spLocks/>
          </p:cNvSpPr>
          <p:nvPr/>
        </p:nvSpPr>
        <p:spPr bwMode="auto">
          <a:xfrm>
            <a:off x="8515295" y="3511680"/>
            <a:ext cx="1668626" cy="1002659"/>
          </a:xfrm>
          <a:custGeom>
            <a:avLst/>
            <a:gdLst>
              <a:gd name="T0" fmla="*/ 0 w 476"/>
              <a:gd name="T1" fmla="*/ 286 h 286"/>
              <a:gd name="T2" fmla="*/ 63 w 476"/>
              <a:gd name="T3" fmla="*/ 151 h 286"/>
              <a:gd name="T4" fmla="*/ 238 w 476"/>
              <a:gd name="T5" fmla="*/ 0 h 286"/>
              <a:gd name="T6" fmla="*/ 412 w 476"/>
              <a:gd name="T7" fmla="*/ 151 h 286"/>
              <a:gd name="T8" fmla="*/ 476 w 476"/>
              <a:gd name="T9" fmla="*/ 286 h 286"/>
              <a:gd name="T10" fmla="*/ 0 w 476"/>
              <a:gd name="T11" fmla="*/ 286 h 286"/>
            </a:gdLst>
            <a:ahLst/>
            <a:cxnLst>
              <a:cxn ang="0">
                <a:pos x="T0" y="T1"/>
              </a:cxn>
              <a:cxn ang="0">
                <a:pos x="T2" y="T3"/>
              </a:cxn>
              <a:cxn ang="0">
                <a:pos x="T4" y="T5"/>
              </a:cxn>
              <a:cxn ang="0">
                <a:pos x="T6" y="T7"/>
              </a:cxn>
              <a:cxn ang="0">
                <a:pos x="T8" y="T9"/>
              </a:cxn>
              <a:cxn ang="0">
                <a:pos x="T10" y="T11"/>
              </a:cxn>
            </a:cxnLst>
            <a:rect l="0" t="0" r="r" b="b"/>
            <a:pathLst>
              <a:path w="476" h="286">
                <a:moveTo>
                  <a:pt x="0" y="286"/>
                </a:moveTo>
                <a:cubicBezTo>
                  <a:pt x="38" y="246"/>
                  <a:pt x="54" y="200"/>
                  <a:pt x="63" y="151"/>
                </a:cubicBezTo>
                <a:cubicBezTo>
                  <a:pt x="75" y="88"/>
                  <a:pt x="109" y="0"/>
                  <a:pt x="238" y="0"/>
                </a:cubicBezTo>
                <a:cubicBezTo>
                  <a:pt x="366" y="0"/>
                  <a:pt x="400" y="88"/>
                  <a:pt x="412" y="151"/>
                </a:cubicBezTo>
                <a:cubicBezTo>
                  <a:pt x="421" y="200"/>
                  <a:pt x="437" y="246"/>
                  <a:pt x="476" y="286"/>
                </a:cubicBezTo>
                <a:lnTo>
                  <a:pt x="0" y="286"/>
                </a:lnTo>
                <a:close/>
              </a:path>
            </a:pathLst>
          </a:custGeom>
          <a:solidFill>
            <a:srgbClr val="FF8975">
              <a:alpha val="69804"/>
            </a:srgbClr>
          </a:solidFill>
          <a:ln>
            <a:solidFill>
              <a:srgbClr val="FF8975"/>
            </a:solid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5"/>
          <p:cNvSpPr>
            <a:spLocks/>
          </p:cNvSpPr>
          <p:nvPr/>
        </p:nvSpPr>
        <p:spPr bwMode="auto">
          <a:xfrm>
            <a:off x="9374081" y="3308479"/>
            <a:ext cx="1404613" cy="1205861"/>
          </a:xfrm>
          <a:custGeom>
            <a:avLst/>
            <a:gdLst>
              <a:gd name="T0" fmla="*/ 0 w 401"/>
              <a:gd name="T1" fmla="*/ 344 h 344"/>
              <a:gd name="T2" fmla="*/ 54 w 401"/>
              <a:gd name="T3" fmla="*/ 181 h 344"/>
              <a:gd name="T4" fmla="*/ 201 w 401"/>
              <a:gd name="T5" fmla="*/ 0 h 344"/>
              <a:gd name="T6" fmla="*/ 347 w 401"/>
              <a:gd name="T7" fmla="*/ 181 h 344"/>
              <a:gd name="T8" fmla="*/ 401 w 401"/>
              <a:gd name="T9" fmla="*/ 344 h 344"/>
              <a:gd name="T10" fmla="*/ 0 w 401"/>
              <a:gd name="T11" fmla="*/ 344 h 344"/>
            </a:gdLst>
            <a:ahLst/>
            <a:cxnLst>
              <a:cxn ang="0">
                <a:pos x="T0" y="T1"/>
              </a:cxn>
              <a:cxn ang="0">
                <a:pos x="T2" y="T3"/>
              </a:cxn>
              <a:cxn ang="0">
                <a:pos x="T4" y="T5"/>
              </a:cxn>
              <a:cxn ang="0">
                <a:pos x="T6" y="T7"/>
              </a:cxn>
              <a:cxn ang="0">
                <a:pos x="T8" y="T9"/>
              </a:cxn>
              <a:cxn ang="0">
                <a:pos x="T10" y="T11"/>
              </a:cxn>
            </a:cxnLst>
            <a:rect l="0" t="0" r="r" b="b"/>
            <a:pathLst>
              <a:path w="401" h="344">
                <a:moveTo>
                  <a:pt x="0" y="344"/>
                </a:moveTo>
                <a:cubicBezTo>
                  <a:pt x="33" y="296"/>
                  <a:pt x="46" y="241"/>
                  <a:pt x="54" y="181"/>
                </a:cubicBezTo>
                <a:cubicBezTo>
                  <a:pt x="64" y="106"/>
                  <a:pt x="93" y="0"/>
                  <a:pt x="201" y="0"/>
                </a:cubicBezTo>
                <a:cubicBezTo>
                  <a:pt x="308" y="0"/>
                  <a:pt x="337" y="106"/>
                  <a:pt x="347" y="181"/>
                </a:cubicBezTo>
                <a:cubicBezTo>
                  <a:pt x="355" y="241"/>
                  <a:pt x="368" y="296"/>
                  <a:pt x="401" y="344"/>
                </a:cubicBezTo>
                <a:lnTo>
                  <a:pt x="0" y="344"/>
                </a:lnTo>
                <a:close/>
              </a:path>
            </a:pathLst>
          </a:custGeom>
          <a:solidFill>
            <a:srgbClr val="ED4545">
              <a:alpha val="69804"/>
            </a:srgbClr>
          </a:solidFill>
          <a:ln>
            <a:solidFill>
              <a:srgbClr val="ED4545"/>
            </a:solidFill>
          </a:ln>
        </p:spPr>
        <p:txBody>
          <a:bodyPr vert="horz" wrap="square" lIns="91440" tIns="45720" rIns="91440" bIns="45720" numCol="1" anchor="t" anchorCtr="0" compatLnSpc="1">
            <a:prstTxWarp prst="textNoShape">
              <a:avLst/>
            </a:prstTxWarp>
          </a:bodyPr>
          <a:lstStyle/>
          <a:p>
            <a:endParaRPr lang="zh-CN" altLang="en-US"/>
          </a:p>
        </p:txBody>
      </p:sp>
      <p:sp>
        <p:nvSpPr>
          <p:cNvPr id="13" name="Oval 16"/>
          <p:cNvSpPr>
            <a:spLocks noChangeArrowheads="1"/>
          </p:cNvSpPr>
          <p:nvPr/>
        </p:nvSpPr>
        <p:spPr bwMode="auto">
          <a:xfrm>
            <a:off x="1873421" y="2351800"/>
            <a:ext cx="493913" cy="493913"/>
          </a:xfrm>
          <a:prstGeom prst="ellipse">
            <a:avLst/>
          </a:prstGeom>
          <a:solidFill>
            <a:srgbClr val="ED4545"/>
          </a:solidFill>
          <a:ln>
            <a:noFill/>
          </a:ln>
          <a:extLst/>
        </p:spPr>
        <p:txBody>
          <a:bodyPr vert="horz" wrap="square" lIns="0" tIns="0" rIns="0" bIns="0" numCol="1" anchor="ctr" anchorCtr="0" compatLnSpc="1">
            <a:prstTxWarp prst="textNoShape">
              <a:avLst/>
            </a:prstTxWarp>
          </a:bodyPr>
          <a:lstStyle/>
          <a:p>
            <a:pPr algn="ctr"/>
            <a:r>
              <a:rPr lang="en-US" altLang="zh-CN">
                <a:solidFill>
                  <a:schemeClr val="bg1"/>
                </a:solidFill>
              </a:rPr>
              <a:t>50</a:t>
            </a:r>
            <a:endParaRPr lang="zh-CN" altLang="en-US">
              <a:solidFill>
                <a:schemeClr val="bg1"/>
              </a:solidFill>
            </a:endParaRPr>
          </a:p>
        </p:txBody>
      </p:sp>
      <p:sp>
        <p:nvSpPr>
          <p:cNvPr id="14" name="Line 17"/>
          <p:cNvSpPr>
            <a:spLocks noChangeShapeType="1"/>
          </p:cNvSpPr>
          <p:nvPr/>
        </p:nvSpPr>
        <p:spPr bwMode="auto">
          <a:xfrm>
            <a:off x="2120377" y="2948055"/>
            <a:ext cx="0" cy="444967"/>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Oval 18"/>
          <p:cNvSpPr>
            <a:spLocks noChangeArrowheads="1"/>
          </p:cNvSpPr>
          <p:nvPr/>
        </p:nvSpPr>
        <p:spPr bwMode="auto">
          <a:xfrm>
            <a:off x="2752972" y="1773342"/>
            <a:ext cx="493913" cy="493913"/>
          </a:xfrm>
          <a:prstGeom prst="ellipse">
            <a:avLst/>
          </a:prstGeom>
          <a:solidFill>
            <a:srgbClr val="FF8975"/>
          </a:solidFill>
          <a:ln>
            <a:noFill/>
          </a:ln>
          <a:extLst/>
        </p:spPr>
        <p:txBody>
          <a:bodyPr vert="horz" wrap="square" lIns="0" tIns="0" rIns="0" bIns="0" numCol="1" anchor="ctr" anchorCtr="0" compatLnSpc="1">
            <a:prstTxWarp prst="textNoShape">
              <a:avLst/>
            </a:prstTxWarp>
          </a:bodyPr>
          <a:lstStyle/>
          <a:p>
            <a:pPr algn="ctr"/>
            <a:r>
              <a:rPr lang="en-US" altLang="zh-CN">
                <a:solidFill>
                  <a:schemeClr val="bg1"/>
                </a:solidFill>
              </a:rPr>
              <a:t>79</a:t>
            </a:r>
            <a:endParaRPr lang="zh-CN" altLang="en-US">
              <a:solidFill>
                <a:schemeClr val="bg1"/>
              </a:solidFill>
            </a:endParaRPr>
          </a:p>
        </p:txBody>
      </p:sp>
      <p:sp>
        <p:nvSpPr>
          <p:cNvPr id="16" name="Line 19"/>
          <p:cNvSpPr>
            <a:spLocks noChangeShapeType="1"/>
          </p:cNvSpPr>
          <p:nvPr/>
        </p:nvSpPr>
        <p:spPr bwMode="auto">
          <a:xfrm>
            <a:off x="2999928" y="2382947"/>
            <a:ext cx="0" cy="444967"/>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Oval 20"/>
          <p:cNvSpPr>
            <a:spLocks noChangeArrowheads="1"/>
          </p:cNvSpPr>
          <p:nvPr/>
        </p:nvSpPr>
        <p:spPr bwMode="auto">
          <a:xfrm>
            <a:off x="3835725" y="2158980"/>
            <a:ext cx="493913" cy="493913"/>
          </a:xfrm>
          <a:prstGeom prst="ellipse">
            <a:avLst/>
          </a:prstGeom>
          <a:solidFill>
            <a:srgbClr val="ED4545"/>
          </a:solidFill>
          <a:ln>
            <a:noFill/>
          </a:ln>
          <a:extLst/>
        </p:spPr>
        <p:txBody>
          <a:bodyPr vert="horz" wrap="square" lIns="0" tIns="0" rIns="0" bIns="0" numCol="1" anchor="ctr" anchorCtr="0" compatLnSpc="1">
            <a:prstTxWarp prst="textNoShape">
              <a:avLst/>
            </a:prstTxWarp>
          </a:bodyPr>
          <a:lstStyle/>
          <a:p>
            <a:pPr algn="ctr"/>
            <a:r>
              <a:rPr lang="en-US" altLang="zh-CN">
                <a:solidFill>
                  <a:schemeClr val="bg1"/>
                </a:solidFill>
              </a:rPr>
              <a:t>68</a:t>
            </a:r>
            <a:endParaRPr lang="zh-CN" altLang="en-US">
              <a:solidFill>
                <a:schemeClr val="bg1"/>
              </a:solidFill>
            </a:endParaRPr>
          </a:p>
        </p:txBody>
      </p:sp>
      <p:sp>
        <p:nvSpPr>
          <p:cNvPr id="18" name="Oval 21"/>
          <p:cNvSpPr>
            <a:spLocks noChangeArrowheads="1"/>
          </p:cNvSpPr>
          <p:nvPr/>
        </p:nvSpPr>
        <p:spPr bwMode="auto">
          <a:xfrm>
            <a:off x="4808719" y="2547585"/>
            <a:ext cx="493913" cy="493913"/>
          </a:xfrm>
          <a:prstGeom prst="ellipse">
            <a:avLst/>
          </a:prstGeom>
          <a:solidFill>
            <a:srgbClr val="FF8975"/>
          </a:solidFill>
          <a:ln>
            <a:noFill/>
          </a:ln>
          <a:extLst/>
        </p:spPr>
        <p:txBody>
          <a:bodyPr vert="horz" wrap="square" lIns="0" tIns="0" rIns="0" bIns="0" numCol="1" anchor="ctr" anchorCtr="0" compatLnSpc="1">
            <a:prstTxWarp prst="textNoShape">
              <a:avLst/>
            </a:prstTxWarp>
          </a:bodyPr>
          <a:lstStyle/>
          <a:p>
            <a:pPr algn="ctr"/>
            <a:r>
              <a:rPr lang="en-US" altLang="zh-CN">
                <a:solidFill>
                  <a:schemeClr val="bg1"/>
                </a:solidFill>
              </a:rPr>
              <a:t>42</a:t>
            </a:r>
            <a:endParaRPr lang="zh-CN" altLang="en-US">
              <a:solidFill>
                <a:schemeClr val="bg1"/>
              </a:solidFill>
            </a:endParaRPr>
          </a:p>
        </p:txBody>
      </p:sp>
      <p:sp>
        <p:nvSpPr>
          <p:cNvPr id="19" name="Oval 22"/>
          <p:cNvSpPr>
            <a:spLocks noChangeArrowheads="1"/>
          </p:cNvSpPr>
          <p:nvPr/>
        </p:nvSpPr>
        <p:spPr bwMode="auto">
          <a:xfrm>
            <a:off x="5768365" y="2334001"/>
            <a:ext cx="495397" cy="493913"/>
          </a:xfrm>
          <a:prstGeom prst="ellipse">
            <a:avLst/>
          </a:prstGeom>
          <a:solidFill>
            <a:srgbClr val="ED4545"/>
          </a:solidFill>
          <a:ln>
            <a:noFill/>
          </a:ln>
          <a:extLst/>
        </p:spPr>
        <p:txBody>
          <a:bodyPr vert="horz" wrap="square" lIns="0" tIns="0" rIns="0" bIns="0" numCol="1" anchor="ctr" anchorCtr="0" compatLnSpc="1">
            <a:prstTxWarp prst="textNoShape">
              <a:avLst/>
            </a:prstTxWarp>
          </a:bodyPr>
          <a:lstStyle/>
          <a:p>
            <a:pPr algn="ctr"/>
            <a:r>
              <a:rPr lang="en-US" altLang="zh-CN">
                <a:solidFill>
                  <a:schemeClr val="bg1"/>
                </a:solidFill>
              </a:rPr>
              <a:t>60</a:t>
            </a:r>
            <a:endParaRPr lang="zh-CN" altLang="en-US">
              <a:solidFill>
                <a:schemeClr val="bg1"/>
              </a:solidFill>
            </a:endParaRPr>
          </a:p>
        </p:txBody>
      </p:sp>
      <p:sp>
        <p:nvSpPr>
          <p:cNvPr id="20" name="Oval 23"/>
          <p:cNvSpPr>
            <a:spLocks noChangeArrowheads="1"/>
          </p:cNvSpPr>
          <p:nvPr/>
        </p:nvSpPr>
        <p:spPr bwMode="auto">
          <a:xfrm>
            <a:off x="6665715" y="2743371"/>
            <a:ext cx="493913" cy="495397"/>
          </a:xfrm>
          <a:prstGeom prst="ellipse">
            <a:avLst/>
          </a:prstGeom>
          <a:solidFill>
            <a:srgbClr val="ED4545"/>
          </a:solidFill>
          <a:ln>
            <a:noFill/>
          </a:ln>
          <a:extLst/>
        </p:spPr>
        <p:txBody>
          <a:bodyPr vert="horz" wrap="square" lIns="0" tIns="0" rIns="0" bIns="0" numCol="1" anchor="ctr" anchorCtr="0" compatLnSpc="1">
            <a:prstTxWarp prst="textNoShape">
              <a:avLst/>
            </a:prstTxWarp>
          </a:bodyPr>
          <a:lstStyle/>
          <a:p>
            <a:pPr algn="ctr"/>
            <a:r>
              <a:rPr lang="en-US" altLang="zh-CN">
                <a:solidFill>
                  <a:schemeClr val="bg1"/>
                </a:solidFill>
              </a:rPr>
              <a:t>31</a:t>
            </a:r>
            <a:endParaRPr lang="zh-CN" altLang="en-US">
              <a:solidFill>
                <a:schemeClr val="bg1"/>
              </a:solidFill>
            </a:endParaRPr>
          </a:p>
        </p:txBody>
      </p:sp>
      <p:sp>
        <p:nvSpPr>
          <p:cNvPr id="21" name="Oval 24"/>
          <p:cNvSpPr>
            <a:spLocks noChangeArrowheads="1"/>
          </p:cNvSpPr>
          <p:nvPr/>
        </p:nvSpPr>
        <p:spPr bwMode="auto">
          <a:xfrm>
            <a:off x="7475555" y="1556792"/>
            <a:ext cx="493913" cy="493913"/>
          </a:xfrm>
          <a:prstGeom prst="ellipse">
            <a:avLst/>
          </a:prstGeom>
          <a:solidFill>
            <a:srgbClr val="ED4545"/>
          </a:solidFill>
          <a:ln>
            <a:noFill/>
          </a:ln>
          <a:extLst/>
        </p:spPr>
        <p:txBody>
          <a:bodyPr vert="horz" wrap="square" lIns="0" tIns="0" rIns="0" bIns="0" numCol="1" anchor="ctr" anchorCtr="0" compatLnSpc="1">
            <a:prstTxWarp prst="textNoShape">
              <a:avLst/>
            </a:prstTxWarp>
          </a:bodyPr>
          <a:lstStyle/>
          <a:p>
            <a:pPr algn="ctr"/>
            <a:r>
              <a:rPr lang="en-US" altLang="zh-CN">
                <a:solidFill>
                  <a:schemeClr val="bg1"/>
                </a:solidFill>
              </a:rPr>
              <a:t>92</a:t>
            </a:r>
            <a:endParaRPr lang="zh-CN" altLang="en-US">
              <a:solidFill>
                <a:schemeClr val="bg1"/>
              </a:solidFill>
            </a:endParaRPr>
          </a:p>
        </p:txBody>
      </p:sp>
      <p:sp>
        <p:nvSpPr>
          <p:cNvPr id="22" name="Oval 25"/>
          <p:cNvSpPr>
            <a:spLocks noChangeArrowheads="1"/>
          </p:cNvSpPr>
          <p:nvPr/>
        </p:nvSpPr>
        <p:spPr bwMode="auto">
          <a:xfrm>
            <a:off x="8257214" y="2547585"/>
            <a:ext cx="493913" cy="493913"/>
          </a:xfrm>
          <a:prstGeom prst="ellipse">
            <a:avLst/>
          </a:prstGeom>
          <a:solidFill>
            <a:srgbClr val="ED4545"/>
          </a:solidFill>
          <a:ln>
            <a:noFill/>
          </a:ln>
          <a:extLst/>
        </p:spPr>
        <p:txBody>
          <a:bodyPr vert="horz" wrap="square" lIns="0" tIns="0" rIns="0" bIns="0" numCol="1" anchor="ctr" anchorCtr="0" compatLnSpc="1">
            <a:prstTxWarp prst="textNoShape">
              <a:avLst/>
            </a:prstTxWarp>
          </a:bodyPr>
          <a:lstStyle/>
          <a:p>
            <a:pPr algn="ctr"/>
            <a:r>
              <a:rPr lang="en-US" altLang="zh-CN">
                <a:solidFill>
                  <a:schemeClr val="bg1"/>
                </a:solidFill>
              </a:rPr>
              <a:t>40</a:t>
            </a:r>
            <a:endParaRPr lang="zh-CN" altLang="en-US">
              <a:solidFill>
                <a:schemeClr val="bg1"/>
              </a:solidFill>
            </a:endParaRPr>
          </a:p>
        </p:txBody>
      </p:sp>
      <p:sp>
        <p:nvSpPr>
          <p:cNvPr id="23" name="Oval 26"/>
          <p:cNvSpPr>
            <a:spLocks noChangeArrowheads="1"/>
          </p:cNvSpPr>
          <p:nvPr/>
        </p:nvSpPr>
        <p:spPr bwMode="auto">
          <a:xfrm>
            <a:off x="9829430" y="2166397"/>
            <a:ext cx="493913" cy="493913"/>
          </a:xfrm>
          <a:prstGeom prst="ellipse">
            <a:avLst/>
          </a:prstGeom>
          <a:solidFill>
            <a:srgbClr val="ED4545"/>
          </a:solidFill>
          <a:ln>
            <a:noFill/>
          </a:ln>
          <a:extLst/>
        </p:spPr>
        <p:txBody>
          <a:bodyPr vert="horz" wrap="square" lIns="0" tIns="0" rIns="0" bIns="0" numCol="1" anchor="ctr" anchorCtr="0" compatLnSpc="1">
            <a:prstTxWarp prst="textNoShape">
              <a:avLst/>
            </a:prstTxWarp>
          </a:bodyPr>
          <a:lstStyle/>
          <a:p>
            <a:pPr algn="ctr"/>
            <a:r>
              <a:rPr lang="en-US" altLang="zh-CN">
                <a:solidFill>
                  <a:schemeClr val="bg1"/>
                </a:solidFill>
              </a:rPr>
              <a:t>64</a:t>
            </a:r>
            <a:endParaRPr lang="zh-CN" altLang="en-US">
              <a:solidFill>
                <a:schemeClr val="bg1"/>
              </a:solidFill>
            </a:endParaRPr>
          </a:p>
        </p:txBody>
      </p:sp>
      <p:sp>
        <p:nvSpPr>
          <p:cNvPr id="24" name="Oval 27"/>
          <p:cNvSpPr>
            <a:spLocks noChangeArrowheads="1"/>
          </p:cNvSpPr>
          <p:nvPr/>
        </p:nvSpPr>
        <p:spPr bwMode="auto">
          <a:xfrm>
            <a:off x="9101168" y="2334001"/>
            <a:ext cx="493913" cy="493913"/>
          </a:xfrm>
          <a:prstGeom prst="ellipse">
            <a:avLst/>
          </a:prstGeom>
          <a:solidFill>
            <a:srgbClr val="FF8975"/>
          </a:solidFill>
          <a:ln>
            <a:noFill/>
          </a:ln>
          <a:extLst/>
        </p:spPr>
        <p:txBody>
          <a:bodyPr vert="horz" wrap="square" lIns="0" tIns="0" rIns="0" bIns="0" numCol="1" anchor="ctr" anchorCtr="0" compatLnSpc="1">
            <a:prstTxWarp prst="textNoShape">
              <a:avLst/>
            </a:prstTxWarp>
          </a:bodyPr>
          <a:lstStyle/>
          <a:p>
            <a:pPr algn="ctr"/>
            <a:r>
              <a:rPr lang="en-US" altLang="zh-CN">
                <a:solidFill>
                  <a:schemeClr val="bg1"/>
                </a:solidFill>
              </a:rPr>
              <a:t>61</a:t>
            </a:r>
            <a:endParaRPr lang="zh-CN" altLang="en-US">
              <a:solidFill>
                <a:schemeClr val="bg1"/>
              </a:solidFill>
            </a:endParaRPr>
          </a:p>
        </p:txBody>
      </p:sp>
      <p:sp>
        <p:nvSpPr>
          <p:cNvPr id="25" name="Line 28"/>
          <p:cNvSpPr>
            <a:spLocks noChangeShapeType="1"/>
          </p:cNvSpPr>
          <p:nvPr/>
        </p:nvSpPr>
        <p:spPr bwMode="auto">
          <a:xfrm>
            <a:off x="4082681" y="2771552"/>
            <a:ext cx="0" cy="444967"/>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Line 29"/>
          <p:cNvSpPr>
            <a:spLocks noChangeShapeType="1"/>
          </p:cNvSpPr>
          <p:nvPr/>
        </p:nvSpPr>
        <p:spPr bwMode="auto">
          <a:xfrm>
            <a:off x="5055675" y="3143841"/>
            <a:ext cx="0" cy="447934"/>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Line 30"/>
          <p:cNvSpPr>
            <a:spLocks noChangeShapeType="1"/>
          </p:cNvSpPr>
          <p:nvPr/>
        </p:nvSpPr>
        <p:spPr bwMode="auto">
          <a:xfrm>
            <a:off x="6016063" y="2915424"/>
            <a:ext cx="0" cy="449417"/>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Line 31"/>
          <p:cNvSpPr>
            <a:spLocks noChangeShapeType="1"/>
          </p:cNvSpPr>
          <p:nvPr/>
        </p:nvSpPr>
        <p:spPr bwMode="auto">
          <a:xfrm>
            <a:off x="6912671" y="3357425"/>
            <a:ext cx="0" cy="447934"/>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Line 32"/>
          <p:cNvSpPr>
            <a:spLocks noChangeShapeType="1"/>
          </p:cNvSpPr>
          <p:nvPr/>
        </p:nvSpPr>
        <p:spPr bwMode="auto">
          <a:xfrm>
            <a:off x="7722511" y="2144148"/>
            <a:ext cx="0" cy="449417"/>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Line 33"/>
          <p:cNvSpPr>
            <a:spLocks noChangeShapeType="1"/>
          </p:cNvSpPr>
          <p:nvPr/>
        </p:nvSpPr>
        <p:spPr bwMode="auto">
          <a:xfrm>
            <a:off x="8504170" y="3167573"/>
            <a:ext cx="0" cy="449417"/>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Line 34"/>
          <p:cNvSpPr>
            <a:spLocks noChangeShapeType="1"/>
          </p:cNvSpPr>
          <p:nvPr/>
        </p:nvSpPr>
        <p:spPr bwMode="auto">
          <a:xfrm>
            <a:off x="9348124" y="2902075"/>
            <a:ext cx="0" cy="447934"/>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Line 35"/>
          <p:cNvSpPr>
            <a:spLocks noChangeShapeType="1"/>
          </p:cNvSpPr>
          <p:nvPr/>
        </p:nvSpPr>
        <p:spPr bwMode="auto">
          <a:xfrm>
            <a:off x="10076386" y="2771552"/>
            <a:ext cx="0" cy="449417"/>
          </a:xfrm>
          <a:prstGeom prst="line">
            <a:avLst/>
          </a:prstGeom>
          <a:noFill/>
          <a:ln w="28575"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TextBox 32"/>
          <p:cNvSpPr txBox="1"/>
          <p:nvPr/>
        </p:nvSpPr>
        <p:spPr>
          <a:xfrm>
            <a:off x="1848508" y="4660702"/>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34" name="TextBox 33"/>
          <p:cNvSpPr txBox="1"/>
          <p:nvPr/>
        </p:nvSpPr>
        <p:spPr>
          <a:xfrm>
            <a:off x="2729542" y="4660702"/>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35" name="TextBox 34"/>
          <p:cNvSpPr txBox="1"/>
          <p:nvPr/>
        </p:nvSpPr>
        <p:spPr>
          <a:xfrm>
            <a:off x="3808587" y="4660702"/>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36" name="TextBox 35"/>
          <p:cNvSpPr txBox="1"/>
          <p:nvPr/>
        </p:nvSpPr>
        <p:spPr>
          <a:xfrm>
            <a:off x="4782323" y="4660702"/>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37" name="TextBox 36"/>
          <p:cNvSpPr txBox="1"/>
          <p:nvPr/>
        </p:nvSpPr>
        <p:spPr>
          <a:xfrm>
            <a:off x="5742711" y="4660702"/>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38" name="TextBox 37"/>
          <p:cNvSpPr txBox="1"/>
          <p:nvPr/>
        </p:nvSpPr>
        <p:spPr>
          <a:xfrm>
            <a:off x="6640802" y="4660702"/>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39" name="TextBox 38"/>
          <p:cNvSpPr txBox="1"/>
          <p:nvPr/>
        </p:nvSpPr>
        <p:spPr>
          <a:xfrm>
            <a:off x="7450643" y="4660702"/>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41" name="TextBox 40"/>
          <p:cNvSpPr txBox="1"/>
          <p:nvPr/>
        </p:nvSpPr>
        <p:spPr>
          <a:xfrm>
            <a:off x="8233785" y="4660702"/>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42" name="TextBox 41"/>
          <p:cNvSpPr txBox="1"/>
          <p:nvPr/>
        </p:nvSpPr>
        <p:spPr>
          <a:xfrm>
            <a:off x="9077739" y="4660702"/>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43" name="TextBox 42"/>
          <p:cNvSpPr txBox="1"/>
          <p:nvPr/>
        </p:nvSpPr>
        <p:spPr>
          <a:xfrm>
            <a:off x="9804518" y="4660702"/>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44" name="TextBox 43"/>
          <p:cNvSpPr txBox="1"/>
          <p:nvPr/>
        </p:nvSpPr>
        <p:spPr>
          <a:xfrm>
            <a:off x="5208068" y="5207373"/>
            <a:ext cx="1774276" cy="366575"/>
          </a:xfrm>
          <a:prstGeom prst="rect">
            <a:avLst/>
          </a:prstGeom>
          <a:noFill/>
        </p:spPr>
        <p:txBody>
          <a:bodyPr wrap="square" tIns="0" bIns="0" rtlCol="0" anchor="t">
            <a:spAutoFit/>
          </a:bodyPr>
          <a:lstStyle/>
          <a:p>
            <a:pPr algn="ct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45" name="TextBox 44"/>
          <p:cNvSpPr txBox="1"/>
          <p:nvPr/>
        </p:nvSpPr>
        <p:spPr>
          <a:xfrm>
            <a:off x="2493592" y="5689714"/>
            <a:ext cx="7203228" cy="549061"/>
          </a:xfrm>
          <a:prstGeom prst="rect">
            <a:avLst/>
          </a:prstGeom>
          <a:noFill/>
        </p:spPr>
        <p:txBody>
          <a:bodyPr wrap="square" rtlCol="0">
            <a:spAutoFit/>
          </a:bodyPr>
          <a:lstStyle/>
          <a:p>
            <a:pPr algn="ct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itchFamily="34" charset="-122"/>
                <a:ea typeface="微软雅黑" pitchFamily="34" charset="-122"/>
              </a:rPr>
              <a:t>这里，或者通过通过复制您的文本。您的内容打在这里，或者通过通过复制您的文本。</a:t>
            </a:r>
          </a:p>
        </p:txBody>
      </p:sp>
    </p:spTree>
    <p:custDataLst>
      <p:tags r:id="rId1"/>
    </p:custDataLst>
    <p:extLst>
      <p:ext uri="{BB962C8B-B14F-4D97-AF65-F5344CB8AC3E}">
        <p14:creationId xmlns:p14="http://schemas.microsoft.com/office/powerpoint/2010/main" val="3729378407"/>
      </p:ext>
    </p:extLst>
  </p:cSld>
  <p:clrMapOvr>
    <a:masterClrMapping/>
  </p:clrMapOvr>
  <p:transition spd="slow" advTm="7109">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1" fill="hold" grpId="0" nodeType="clickEffect" p14:presetBounceEnd="48000">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14:bounceEnd="48000">
                                          <p:cBhvr additive="base">
                                            <p:cTn id="16" dur="500" fill="hold"/>
                                            <p:tgtEl>
                                              <p:spTgt spid="13"/>
                                            </p:tgtEl>
                                            <p:attrNameLst>
                                              <p:attrName>ppt_x</p:attrName>
                                            </p:attrNameLst>
                                          </p:cBhvr>
                                          <p:tavLst>
                                            <p:tav tm="0">
                                              <p:val>
                                                <p:strVal val="#ppt_x"/>
                                              </p:val>
                                            </p:tav>
                                            <p:tav tm="100000">
                                              <p:val>
                                                <p:strVal val="#ppt_x"/>
                                              </p:val>
                                            </p:tav>
                                          </p:tavLst>
                                        </p:anim>
                                        <p:anim calcmode="lin" valueType="num" p14:bounceEnd="48000">
                                          <p:cBhvr additive="base">
                                            <p:cTn id="17" dur="500" fill="hold"/>
                                            <p:tgtEl>
                                              <p:spTgt spid="13"/>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14:presetBounceEnd="48000">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14:bounceEnd="48000">
                                          <p:cBhvr additive="base">
                                            <p:cTn id="20" dur="500" fill="hold"/>
                                            <p:tgtEl>
                                              <p:spTgt spid="15"/>
                                            </p:tgtEl>
                                            <p:attrNameLst>
                                              <p:attrName>ppt_x</p:attrName>
                                            </p:attrNameLst>
                                          </p:cBhvr>
                                          <p:tavLst>
                                            <p:tav tm="0">
                                              <p:val>
                                                <p:strVal val="#ppt_x"/>
                                              </p:val>
                                            </p:tav>
                                            <p:tav tm="100000">
                                              <p:val>
                                                <p:strVal val="#ppt_x"/>
                                              </p:val>
                                            </p:tav>
                                          </p:tavLst>
                                        </p:anim>
                                        <p:anim calcmode="lin" valueType="num" p14:bounceEnd="48000">
                                          <p:cBhvr additive="base">
                                            <p:cTn id="21" dur="500" fill="hold"/>
                                            <p:tgtEl>
                                              <p:spTgt spid="15"/>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14:presetBounceEnd="48000">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14:bounceEnd="48000">
                                          <p:cBhvr additive="base">
                                            <p:cTn id="24" dur="500" fill="hold"/>
                                            <p:tgtEl>
                                              <p:spTgt spid="17"/>
                                            </p:tgtEl>
                                            <p:attrNameLst>
                                              <p:attrName>ppt_x</p:attrName>
                                            </p:attrNameLst>
                                          </p:cBhvr>
                                          <p:tavLst>
                                            <p:tav tm="0">
                                              <p:val>
                                                <p:strVal val="#ppt_x"/>
                                              </p:val>
                                            </p:tav>
                                            <p:tav tm="100000">
                                              <p:val>
                                                <p:strVal val="#ppt_x"/>
                                              </p:val>
                                            </p:tav>
                                          </p:tavLst>
                                        </p:anim>
                                        <p:anim calcmode="lin" valueType="num" p14:bounceEnd="48000">
                                          <p:cBhvr additive="base">
                                            <p:cTn id="25" dur="500" fill="hold"/>
                                            <p:tgtEl>
                                              <p:spTgt spid="17"/>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48000">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14:bounceEnd="48000">
                                          <p:cBhvr additive="base">
                                            <p:cTn id="28" dur="500" fill="hold"/>
                                            <p:tgtEl>
                                              <p:spTgt spid="18"/>
                                            </p:tgtEl>
                                            <p:attrNameLst>
                                              <p:attrName>ppt_x</p:attrName>
                                            </p:attrNameLst>
                                          </p:cBhvr>
                                          <p:tavLst>
                                            <p:tav tm="0">
                                              <p:val>
                                                <p:strVal val="#ppt_x"/>
                                              </p:val>
                                            </p:tav>
                                            <p:tav tm="100000">
                                              <p:val>
                                                <p:strVal val="#ppt_x"/>
                                              </p:val>
                                            </p:tav>
                                          </p:tavLst>
                                        </p:anim>
                                        <p:anim calcmode="lin" valueType="num" p14:bounceEnd="48000">
                                          <p:cBhvr additive="base">
                                            <p:cTn id="29" dur="500" fill="hold"/>
                                            <p:tgtEl>
                                              <p:spTgt spid="1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48000">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14:bounceEnd="48000">
                                          <p:cBhvr additive="base">
                                            <p:cTn id="32" dur="500" fill="hold"/>
                                            <p:tgtEl>
                                              <p:spTgt spid="19"/>
                                            </p:tgtEl>
                                            <p:attrNameLst>
                                              <p:attrName>ppt_x</p:attrName>
                                            </p:attrNameLst>
                                          </p:cBhvr>
                                          <p:tavLst>
                                            <p:tav tm="0">
                                              <p:val>
                                                <p:strVal val="#ppt_x"/>
                                              </p:val>
                                            </p:tav>
                                            <p:tav tm="100000">
                                              <p:val>
                                                <p:strVal val="#ppt_x"/>
                                              </p:val>
                                            </p:tav>
                                          </p:tavLst>
                                        </p:anim>
                                        <p:anim calcmode="lin" valueType="num" p14:bounceEnd="48000">
                                          <p:cBhvr additive="base">
                                            <p:cTn id="33" dur="500" fill="hold"/>
                                            <p:tgtEl>
                                              <p:spTgt spid="19"/>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48000">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14:bounceEnd="48000">
                                          <p:cBhvr additive="base">
                                            <p:cTn id="36" dur="500" fill="hold"/>
                                            <p:tgtEl>
                                              <p:spTgt spid="20"/>
                                            </p:tgtEl>
                                            <p:attrNameLst>
                                              <p:attrName>ppt_x</p:attrName>
                                            </p:attrNameLst>
                                          </p:cBhvr>
                                          <p:tavLst>
                                            <p:tav tm="0">
                                              <p:val>
                                                <p:strVal val="#ppt_x"/>
                                              </p:val>
                                            </p:tav>
                                            <p:tav tm="100000">
                                              <p:val>
                                                <p:strVal val="#ppt_x"/>
                                              </p:val>
                                            </p:tav>
                                          </p:tavLst>
                                        </p:anim>
                                        <p:anim calcmode="lin" valueType="num" p14:bounceEnd="48000">
                                          <p:cBhvr additive="base">
                                            <p:cTn id="37" dur="500" fill="hold"/>
                                            <p:tgtEl>
                                              <p:spTgt spid="20"/>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48000">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14:bounceEnd="48000">
                                          <p:cBhvr additive="base">
                                            <p:cTn id="40" dur="500" fill="hold"/>
                                            <p:tgtEl>
                                              <p:spTgt spid="21"/>
                                            </p:tgtEl>
                                            <p:attrNameLst>
                                              <p:attrName>ppt_x</p:attrName>
                                            </p:attrNameLst>
                                          </p:cBhvr>
                                          <p:tavLst>
                                            <p:tav tm="0">
                                              <p:val>
                                                <p:strVal val="#ppt_x"/>
                                              </p:val>
                                            </p:tav>
                                            <p:tav tm="100000">
                                              <p:val>
                                                <p:strVal val="#ppt_x"/>
                                              </p:val>
                                            </p:tav>
                                          </p:tavLst>
                                        </p:anim>
                                        <p:anim calcmode="lin" valueType="num" p14:bounceEnd="48000">
                                          <p:cBhvr additive="base">
                                            <p:cTn id="41" dur="500" fill="hold"/>
                                            <p:tgtEl>
                                              <p:spTgt spid="21"/>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48000">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14:bounceEnd="48000">
                                          <p:cBhvr additive="base">
                                            <p:cTn id="44" dur="500" fill="hold"/>
                                            <p:tgtEl>
                                              <p:spTgt spid="22"/>
                                            </p:tgtEl>
                                            <p:attrNameLst>
                                              <p:attrName>ppt_x</p:attrName>
                                            </p:attrNameLst>
                                          </p:cBhvr>
                                          <p:tavLst>
                                            <p:tav tm="0">
                                              <p:val>
                                                <p:strVal val="#ppt_x"/>
                                              </p:val>
                                            </p:tav>
                                            <p:tav tm="100000">
                                              <p:val>
                                                <p:strVal val="#ppt_x"/>
                                              </p:val>
                                            </p:tav>
                                          </p:tavLst>
                                        </p:anim>
                                        <p:anim calcmode="lin" valueType="num" p14:bounceEnd="48000">
                                          <p:cBhvr additive="base">
                                            <p:cTn id="45" dur="500" fill="hold"/>
                                            <p:tgtEl>
                                              <p:spTgt spid="22"/>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14:presetBounceEnd="48000">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14:bounceEnd="48000">
                                          <p:cBhvr additive="base">
                                            <p:cTn id="48" dur="500" fill="hold"/>
                                            <p:tgtEl>
                                              <p:spTgt spid="24"/>
                                            </p:tgtEl>
                                            <p:attrNameLst>
                                              <p:attrName>ppt_x</p:attrName>
                                            </p:attrNameLst>
                                          </p:cBhvr>
                                          <p:tavLst>
                                            <p:tav tm="0">
                                              <p:val>
                                                <p:strVal val="#ppt_x"/>
                                              </p:val>
                                            </p:tav>
                                            <p:tav tm="100000">
                                              <p:val>
                                                <p:strVal val="#ppt_x"/>
                                              </p:val>
                                            </p:tav>
                                          </p:tavLst>
                                        </p:anim>
                                        <p:anim calcmode="lin" valueType="num" p14:bounceEnd="48000">
                                          <p:cBhvr additive="base">
                                            <p:cTn id="49" dur="500" fill="hold"/>
                                            <p:tgtEl>
                                              <p:spTgt spid="24"/>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48000">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14:bounceEnd="48000">
                                          <p:cBhvr additive="base">
                                            <p:cTn id="52" dur="500" fill="hold"/>
                                            <p:tgtEl>
                                              <p:spTgt spid="23"/>
                                            </p:tgtEl>
                                            <p:attrNameLst>
                                              <p:attrName>ppt_x</p:attrName>
                                            </p:attrNameLst>
                                          </p:cBhvr>
                                          <p:tavLst>
                                            <p:tav tm="0">
                                              <p:val>
                                                <p:strVal val="#ppt_x"/>
                                              </p:val>
                                            </p:tav>
                                            <p:tav tm="100000">
                                              <p:val>
                                                <p:strVal val="#ppt_x"/>
                                              </p:val>
                                            </p:tav>
                                          </p:tavLst>
                                        </p:anim>
                                        <p:anim calcmode="lin" valueType="num" p14:bounceEnd="48000">
                                          <p:cBhvr additive="base">
                                            <p:cTn id="53" dur="500" fill="hold"/>
                                            <p:tgtEl>
                                              <p:spTgt spid="23"/>
                                            </p:tgtEl>
                                            <p:attrNameLst>
                                              <p:attrName>ppt_y</p:attrName>
                                            </p:attrNameLst>
                                          </p:cBhvr>
                                          <p:tavLst>
                                            <p:tav tm="0">
                                              <p:val>
                                                <p:strVal val="0-#ppt_h/2"/>
                                              </p:val>
                                            </p:tav>
                                            <p:tav tm="100000">
                                              <p:val>
                                                <p:strVal val="#ppt_y"/>
                                              </p:val>
                                            </p:tav>
                                          </p:tavLst>
                                        </p:anim>
                                      </p:childTnLst>
                                    </p:cTn>
                                  </p:par>
                                </p:childTnLst>
                              </p:cTn>
                            </p:par>
                            <p:par>
                              <p:cTn id="54" fill="hold">
                                <p:stCondLst>
                                  <p:cond delay="500"/>
                                </p:stCondLst>
                                <p:childTnLst>
                                  <p:par>
                                    <p:cTn id="55" presetID="22" presetClass="entr" presetSubtype="1"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up)">
                                          <p:cBhvr>
                                            <p:cTn id="57" dur="500"/>
                                            <p:tgtEl>
                                              <p:spTgt spid="14"/>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up)">
                                          <p:cBhvr>
                                            <p:cTn id="60" dur="500"/>
                                            <p:tgtEl>
                                              <p:spTgt spid="16"/>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up)">
                                          <p:cBhvr>
                                            <p:cTn id="63" dur="500"/>
                                            <p:tgtEl>
                                              <p:spTgt spid="25"/>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up)">
                                          <p:cBhvr>
                                            <p:cTn id="66" dur="500"/>
                                            <p:tgtEl>
                                              <p:spTgt spid="26"/>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up)">
                                          <p:cBhvr>
                                            <p:cTn id="69" dur="500"/>
                                            <p:tgtEl>
                                              <p:spTgt spid="27"/>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up)">
                                          <p:cBhvr>
                                            <p:cTn id="72" dur="500"/>
                                            <p:tgtEl>
                                              <p:spTgt spid="28"/>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up)">
                                          <p:cBhvr>
                                            <p:cTn id="75" dur="500"/>
                                            <p:tgtEl>
                                              <p:spTgt spid="29"/>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wipe(up)">
                                          <p:cBhvr>
                                            <p:cTn id="78" dur="500"/>
                                            <p:tgtEl>
                                              <p:spTgt spid="30"/>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ipe(up)">
                                          <p:cBhvr>
                                            <p:cTn id="81" dur="500"/>
                                            <p:tgtEl>
                                              <p:spTgt spid="31"/>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ipe(up)">
                                          <p:cBhvr>
                                            <p:cTn id="84" dur="500"/>
                                            <p:tgtEl>
                                              <p:spTgt spid="32"/>
                                            </p:tgtEl>
                                          </p:cBhvr>
                                        </p:animEffect>
                                      </p:childTnLst>
                                    </p:cTn>
                                  </p:par>
                                </p:childTnLst>
                              </p:cTn>
                            </p:par>
                            <p:par>
                              <p:cTn id="85" fill="hold">
                                <p:stCondLst>
                                  <p:cond delay="1000"/>
                                </p:stCondLst>
                                <p:childTnLst>
                                  <p:par>
                                    <p:cTn id="86" presetID="55" presetClass="entr" presetSubtype="0" fill="hold" grpId="0" nodeType="afterEffect">
                                      <p:stCondLst>
                                        <p:cond delay="0"/>
                                      </p:stCondLst>
                                      <p:childTnLst>
                                        <p:set>
                                          <p:cBhvr>
                                            <p:cTn id="87" dur="1" fill="hold">
                                              <p:stCondLst>
                                                <p:cond delay="0"/>
                                              </p:stCondLst>
                                            </p:cTn>
                                            <p:tgtEl>
                                              <p:spTgt spid="3"/>
                                            </p:tgtEl>
                                            <p:attrNameLst>
                                              <p:attrName>style.visibility</p:attrName>
                                            </p:attrNameLst>
                                          </p:cBhvr>
                                          <p:to>
                                            <p:strVal val="visible"/>
                                          </p:to>
                                        </p:set>
                                        <p:anim calcmode="lin" valueType="num">
                                          <p:cBhvr>
                                            <p:cTn id="88" dur="500" fill="hold"/>
                                            <p:tgtEl>
                                              <p:spTgt spid="3"/>
                                            </p:tgtEl>
                                            <p:attrNameLst>
                                              <p:attrName>ppt_w</p:attrName>
                                            </p:attrNameLst>
                                          </p:cBhvr>
                                          <p:tavLst>
                                            <p:tav tm="0">
                                              <p:val>
                                                <p:strVal val="#ppt_w*0.70"/>
                                              </p:val>
                                            </p:tav>
                                            <p:tav tm="100000">
                                              <p:val>
                                                <p:strVal val="#ppt_w"/>
                                              </p:val>
                                            </p:tav>
                                          </p:tavLst>
                                        </p:anim>
                                        <p:anim calcmode="lin" valueType="num">
                                          <p:cBhvr>
                                            <p:cTn id="89" dur="500" fill="hold"/>
                                            <p:tgtEl>
                                              <p:spTgt spid="3"/>
                                            </p:tgtEl>
                                            <p:attrNameLst>
                                              <p:attrName>ppt_h</p:attrName>
                                            </p:attrNameLst>
                                          </p:cBhvr>
                                          <p:tavLst>
                                            <p:tav tm="0">
                                              <p:val>
                                                <p:strVal val="#ppt_h"/>
                                              </p:val>
                                            </p:tav>
                                            <p:tav tm="100000">
                                              <p:val>
                                                <p:strVal val="#ppt_h"/>
                                              </p:val>
                                            </p:tav>
                                          </p:tavLst>
                                        </p:anim>
                                        <p:animEffect transition="in" filter="fade">
                                          <p:cBhvr>
                                            <p:cTn id="90" dur="500"/>
                                            <p:tgtEl>
                                              <p:spTgt spid="3"/>
                                            </p:tgtEl>
                                          </p:cBhvr>
                                        </p:animEffect>
                                      </p:childTnLst>
                                    </p:cTn>
                                  </p:par>
                                  <p:par>
                                    <p:cTn id="91" presetID="55" presetClass="entr" presetSubtype="0" fill="hold" grpId="0" nodeType="with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p:cTn id="93" dur="500" fill="hold"/>
                                            <p:tgtEl>
                                              <p:spTgt spid="12"/>
                                            </p:tgtEl>
                                            <p:attrNameLst>
                                              <p:attrName>ppt_w</p:attrName>
                                            </p:attrNameLst>
                                          </p:cBhvr>
                                          <p:tavLst>
                                            <p:tav tm="0">
                                              <p:val>
                                                <p:strVal val="#ppt_w*0.70"/>
                                              </p:val>
                                            </p:tav>
                                            <p:tav tm="100000">
                                              <p:val>
                                                <p:strVal val="#ppt_w"/>
                                              </p:val>
                                            </p:tav>
                                          </p:tavLst>
                                        </p:anim>
                                        <p:anim calcmode="lin" valueType="num">
                                          <p:cBhvr>
                                            <p:cTn id="94" dur="500" fill="hold"/>
                                            <p:tgtEl>
                                              <p:spTgt spid="12"/>
                                            </p:tgtEl>
                                            <p:attrNameLst>
                                              <p:attrName>ppt_h</p:attrName>
                                            </p:attrNameLst>
                                          </p:cBhvr>
                                          <p:tavLst>
                                            <p:tav tm="0">
                                              <p:val>
                                                <p:strVal val="#ppt_h"/>
                                              </p:val>
                                            </p:tav>
                                            <p:tav tm="100000">
                                              <p:val>
                                                <p:strVal val="#ppt_h"/>
                                              </p:val>
                                            </p:tav>
                                          </p:tavLst>
                                        </p:anim>
                                        <p:animEffect transition="in" filter="fade">
                                          <p:cBhvr>
                                            <p:cTn id="95" dur="500"/>
                                            <p:tgtEl>
                                              <p:spTgt spid="12"/>
                                            </p:tgtEl>
                                          </p:cBhvr>
                                        </p:animEffect>
                                      </p:childTnLst>
                                    </p:cTn>
                                  </p:par>
                                  <p:par>
                                    <p:cTn id="96" presetID="55" presetClass="entr" presetSubtype="0" fill="hold" grpId="0" nodeType="withEffect">
                                      <p:stCondLst>
                                        <p:cond delay="200"/>
                                      </p:stCondLst>
                                      <p:childTnLst>
                                        <p:set>
                                          <p:cBhvr>
                                            <p:cTn id="97" dur="1" fill="hold">
                                              <p:stCondLst>
                                                <p:cond delay="0"/>
                                              </p:stCondLst>
                                            </p:cTn>
                                            <p:tgtEl>
                                              <p:spTgt spid="4"/>
                                            </p:tgtEl>
                                            <p:attrNameLst>
                                              <p:attrName>style.visibility</p:attrName>
                                            </p:attrNameLst>
                                          </p:cBhvr>
                                          <p:to>
                                            <p:strVal val="visible"/>
                                          </p:to>
                                        </p:set>
                                        <p:anim calcmode="lin" valueType="num">
                                          <p:cBhvr>
                                            <p:cTn id="98" dur="500" fill="hold"/>
                                            <p:tgtEl>
                                              <p:spTgt spid="4"/>
                                            </p:tgtEl>
                                            <p:attrNameLst>
                                              <p:attrName>ppt_w</p:attrName>
                                            </p:attrNameLst>
                                          </p:cBhvr>
                                          <p:tavLst>
                                            <p:tav tm="0">
                                              <p:val>
                                                <p:strVal val="#ppt_w*0.70"/>
                                              </p:val>
                                            </p:tav>
                                            <p:tav tm="100000">
                                              <p:val>
                                                <p:strVal val="#ppt_w"/>
                                              </p:val>
                                            </p:tav>
                                          </p:tavLst>
                                        </p:anim>
                                        <p:anim calcmode="lin" valueType="num">
                                          <p:cBhvr>
                                            <p:cTn id="99" dur="500" fill="hold"/>
                                            <p:tgtEl>
                                              <p:spTgt spid="4"/>
                                            </p:tgtEl>
                                            <p:attrNameLst>
                                              <p:attrName>ppt_h</p:attrName>
                                            </p:attrNameLst>
                                          </p:cBhvr>
                                          <p:tavLst>
                                            <p:tav tm="0">
                                              <p:val>
                                                <p:strVal val="#ppt_h"/>
                                              </p:val>
                                            </p:tav>
                                            <p:tav tm="100000">
                                              <p:val>
                                                <p:strVal val="#ppt_h"/>
                                              </p:val>
                                            </p:tav>
                                          </p:tavLst>
                                        </p:anim>
                                        <p:animEffect transition="in" filter="fade">
                                          <p:cBhvr>
                                            <p:cTn id="100" dur="500"/>
                                            <p:tgtEl>
                                              <p:spTgt spid="4"/>
                                            </p:tgtEl>
                                          </p:cBhvr>
                                        </p:animEffect>
                                      </p:childTnLst>
                                    </p:cTn>
                                  </p:par>
                                  <p:par>
                                    <p:cTn id="101" presetID="55" presetClass="entr" presetSubtype="0" fill="hold" grpId="0" nodeType="withEffect">
                                      <p:stCondLst>
                                        <p:cond delay="200"/>
                                      </p:stCondLst>
                                      <p:childTnLst>
                                        <p:set>
                                          <p:cBhvr>
                                            <p:cTn id="102" dur="1" fill="hold">
                                              <p:stCondLst>
                                                <p:cond delay="0"/>
                                              </p:stCondLst>
                                            </p:cTn>
                                            <p:tgtEl>
                                              <p:spTgt spid="11"/>
                                            </p:tgtEl>
                                            <p:attrNameLst>
                                              <p:attrName>style.visibility</p:attrName>
                                            </p:attrNameLst>
                                          </p:cBhvr>
                                          <p:to>
                                            <p:strVal val="visible"/>
                                          </p:to>
                                        </p:set>
                                        <p:anim calcmode="lin" valueType="num">
                                          <p:cBhvr>
                                            <p:cTn id="103" dur="500" fill="hold"/>
                                            <p:tgtEl>
                                              <p:spTgt spid="11"/>
                                            </p:tgtEl>
                                            <p:attrNameLst>
                                              <p:attrName>ppt_w</p:attrName>
                                            </p:attrNameLst>
                                          </p:cBhvr>
                                          <p:tavLst>
                                            <p:tav tm="0">
                                              <p:val>
                                                <p:strVal val="#ppt_w*0.70"/>
                                              </p:val>
                                            </p:tav>
                                            <p:tav tm="100000">
                                              <p:val>
                                                <p:strVal val="#ppt_w"/>
                                              </p:val>
                                            </p:tav>
                                          </p:tavLst>
                                        </p:anim>
                                        <p:anim calcmode="lin" valueType="num">
                                          <p:cBhvr>
                                            <p:cTn id="104" dur="500" fill="hold"/>
                                            <p:tgtEl>
                                              <p:spTgt spid="11"/>
                                            </p:tgtEl>
                                            <p:attrNameLst>
                                              <p:attrName>ppt_h</p:attrName>
                                            </p:attrNameLst>
                                          </p:cBhvr>
                                          <p:tavLst>
                                            <p:tav tm="0">
                                              <p:val>
                                                <p:strVal val="#ppt_h"/>
                                              </p:val>
                                            </p:tav>
                                            <p:tav tm="100000">
                                              <p:val>
                                                <p:strVal val="#ppt_h"/>
                                              </p:val>
                                            </p:tav>
                                          </p:tavLst>
                                        </p:anim>
                                        <p:animEffect transition="in" filter="fade">
                                          <p:cBhvr>
                                            <p:cTn id="105" dur="500"/>
                                            <p:tgtEl>
                                              <p:spTgt spid="11"/>
                                            </p:tgtEl>
                                          </p:cBhvr>
                                        </p:animEffect>
                                      </p:childTnLst>
                                    </p:cTn>
                                  </p:par>
                                  <p:par>
                                    <p:cTn id="106" presetID="55" presetClass="entr" presetSubtype="0" fill="hold" grpId="0" nodeType="withEffect">
                                      <p:stCondLst>
                                        <p:cond delay="400"/>
                                      </p:stCondLst>
                                      <p:childTnLst>
                                        <p:set>
                                          <p:cBhvr>
                                            <p:cTn id="107" dur="1" fill="hold">
                                              <p:stCondLst>
                                                <p:cond delay="0"/>
                                              </p:stCondLst>
                                            </p:cTn>
                                            <p:tgtEl>
                                              <p:spTgt spid="5"/>
                                            </p:tgtEl>
                                            <p:attrNameLst>
                                              <p:attrName>style.visibility</p:attrName>
                                            </p:attrNameLst>
                                          </p:cBhvr>
                                          <p:to>
                                            <p:strVal val="visible"/>
                                          </p:to>
                                        </p:set>
                                        <p:anim calcmode="lin" valueType="num">
                                          <p:cBhvr>
                                            <p:cTn id="108" dur="500" fill="hold"/>
                                            <p:tgtEl>
                                              <p:spTgt spid="5"/>
                                            </p:tgtEl>
                                            <p:attrNameLst>
                                              <p:attrName>ppt_w</p:attrName>
                                            </p:attrNameLst>
                                          </p:cBhvr>
                                          <p:tavLst>
                                            <p:tav tm="0">
                                              <p:val>
                                                <p:strVal val="#ppt_w*0.70"/>
                                              </p:val>
                                            </p:tav>
                                            <p:tav tm="100000">
                                              <p:val>
                                                <p:strVal val="#ppt_w"/>
                                              </p:val>
                                            </p:tav>
                                          </p:tavLst>
                                        </p:anim>
                                        <p:anim calcmode="lin" valueType="num">
                                          <p:cBhvr>
                                            <p:cTn id="109" dur="500" fill="hold"/>
                                            <p:tgtEl>
                                              <p:spTgt spid="5"/>
                                            </p:tgtEl>
                                            <p:attrNameLst>
                                              <p:attrName>ppt_h</p:attrName>
                                            </p:attrNameLst>
                                          </p:cBhvr>
                                          <p:tavLst>
                                            <p:tav tm="0">
                                              <p:val>
                                                <p:strVal val="#ppt_h"/>
                                              </p:val>
                                            </p:tav>
                                            <p:tav tm="100000">
                                              <p:val>
                                                <p:strVal val="#ppt_h"/>
                                              </p:val>
                                            </p:tav>
                                          </p:tavLst>
                                        </p:anim>
                                        <p:animEffect transition="in" filter="fade">
                                          <p:cBhvr>
                                            <p:cTn id="110" dur="500"/>
                                            <p:tgtEl>
                                              <p:spTgt spid="5"/>
                                            </p:tgtEl>
                                          </p:cBhvr>
                                        </p:animEffect>
                                      </p:childTnLst>
                                    </p:cTn>
                                  </p:par>
                                  <p:par>
                                    <p:cTn id="111" presetID="55" presetClass="entr" presetSubtype="0" fill="hold" grpId="0" nodeType="withEffect">
                                      <p:stCondLst>
                                        <p:cond delay="400"/>
                                      </p:stCondLst>
                                      <p:childTnLst>
                                        <p:set>
                                          <p:cBhvr>
                                            <p:cTn id="112" dur="1" fill="hold">
                                              <p:stCondLst>
                                                <p:cond delay="0"/>
                                              </p:stCondLst>
                                            </p:cTn>
                                            <p:tgtEl>
                                              <p:spTgt spid="10"/>
                                            </p:tgtEl>
                                            <p:attrNameLst>
                                              <p:attrName>style.visibility</p:attrName>
                                            </p:attrNameLst>
                                          </p:cBhvr>
                                          <p:to>
                                            <p:strVal val="visible"/>
                                          </p:to>
                                        </p:set>
                                        <p:anim calcmode="lin" valueType="num">
                                          <p:cBhvr>
                                            <p:cTn id="113" dur="500" fill="hold"/>
                                            <p:tgtEl>
                                              <p:spTgt spid="10"/>
                                            </p:tgtEl>
                                            <p:attrNameLst>
                                              <p:attrName>ppt_w</p:attrName>
                                            </p:attrNameLst>
                                          </p:cBhvr>
                                          <p:tavLst>
                                            <p:tav tm="0">
                                              <p:val>
                                                <p:strVal val="#ppt_w*0.70"/>
                                              </p:val>
                                            </p:tav>
                                            <p:tav tm="100000">
                                              <p:val>
                                                <p:strVal val="#ppt_w"/>
                                              </p:val>
                                            </p:tav>
                                          </p:tavLst>
                                        </p:anim>
                                        <p:anim calcmode="lin" valueType="num">
                                          <p:cBhvr>
                                            <p:cTn id="114" dur="500" fill="hold"/>
                                            <p:tgtEl>
                                              <p:spTgt spid="10"/>
                                            </p:tgtEl>
                                            <p:attrNameLst>
                                              <p:attrName>ppt_h</p:attrName>
                                            </p:attrNameLst>
                                          </p:cBhvr>
                                          <p:tavLst>
                                            <p:tav tm="0">
                                              <p:val>
                                                <p:strVal val="#ppt_h"/>
                                              </p:val>
                                            </p:tav>
                                            <p:tav tm="100000">
                                              <p:val>
                                                <p:strVal val="#ppt_h"/>
                                              </p:val>
                                            </p:tav>
                                          </p:tavLst>
                                        </p:anim>
                                        <p:animEffect transition="in" filter="fade">
                                          <p:cBhvr>
                                            <p:cTn id="115" dur="500"/>
                                            <p:tgtEl>
                                              <p:spTgt spid="10"/>
                                            </p:tgtEl>
                                          </p:cBhvr>
                                        </p:animEffect>
                                      </p:childTnLst>
                                    </p:cTn>
                                  </p:par>
                                  <p:par>
                                    <p:cTn id="116" presetID="55" presetClass="entr" presetSubtype="0" fill="hold" grpId="0" nodeType="withEffect">
                                      <p:stCondLst>
                                        <p:cond delay="600"/>
                                      </p:stCondLst>
                                      <p:childTnLst>
                                        <p:set>
                                          <p:cBhvr>
                                            <p:cTn id="117" dur="1" fill="hold">
                                              <p:stCondLst>
                                                <p:cond delay="0"/>
                                              </p:stCondLst>
                                            </p:cTn>
                                            <p:tgtEl>
                                              <p:spTgt spid="6"/>
                                            </p:tgtEl>
                                            <p:attrNameLst>
                                              <p:attrName>style.visibility</p:attrName>
                                            </p:attrNameLst>
                                          </p:cBhvr>
                                          <p:to>
                                            <p:strVal val="visible"/>
                                          </p:to>
                                        </p:set>
                                        <p:anim calcmode="lin" valueType="num">
                                          <p:cBhvr>
                                            <p:cTn id="118" dur="500" fill="hold"/>
                                            <p:tgtEl>
                                              <p:spTgt spid="6"/>
                                            </p:tgtEl>
                                            <p:attrNameLst>
                                              <p:attrName>ppt_w</p:attrName>
                                            </p:attrNameLst>
                                          </p:cBhvr>
                                          <p:tavLst>
                                            <p:tav tm="0">
                                              <p:val>
                                                <p:strVal val="#ppt_w*0.70"/>
                                              </p:val>
                                            </p:tav>
                                            <p:tav tm="100000">
                                              <p:val>
                                                <p:strVal val="#ppt_w"/>
                                              </p:val>
                                            </p:tav>
                                          </p:tavLst>
                                        </p:anim>
                                        <p:anim calcmode="lin" valueType="num">
                                          <p:cBhvr>
                                            <p:cTn id="119" dur="500" fill="hold"/>
                                            <p:tgtEl>
                                              <p:spTgt spid="6"/>
                                            </p:tgtEl>
                                            <p:attrNameLst>
                                              <p:attrName>ppt_h</p:attrName>
                                            </p:attrNameLst>
                                          </p:cBhvr>
                                          <p:tavLst>
                                            <p:tav tm="0">
                                              <p:val>
                                                <p:strVal val="#ppt_h"/>
                                              </p:val>
                                            </p:tav>
                                            <p:tav tm="100000">
                                              <p:val>
                                                <p:strVal val="#ppt_h"/>
                                              </p:val>
                                            </p:tav>
                                          </p:tavLst>
                                        </p:anim>
                                        <p:animEffect transition="in" filter="fade">
                                          <p:cBhvr>
                                            <p:cTn id="120" dur="500"/>
                                            <p:tgtEl>
                                              <p:spTgt spid="6"/>
                                            </p:tgtEl>
                                          </p:cBhvr>
                                        </p:animEffect>
                                      </p:childTnLst>
                                    </p:cTn>
                                  </p:par>
                                  <p:par>
                                    <p:cTn id="121" presetID="55" presetClass="entr" presetSubtype="0" fill="hold" grpId="0" nodeType="withEffect">
                                      <p:stCondLst>
                                        <p:cond delay="600"/>
                                      </p:stCondLst>
                                      <p:childTnLst>
                                        <p:set>
                                          <p:cBhvr>
                                            <p:cTn id="122" dur="1" fill="hold">
                                              <p:stCondLst>
                                                <p:cond delay="0"/>
                                              </p:stCondLst>
                                            </p:cTn>
                                            <p:tgtEl>
                                              <p:spTgt spid="9"/>
                                            </p:tgtEl>
                                            <p:attrNameLst>
                                              <p:attrName>style.visibility</p:attrName>
                                            </p:attrNameLst>
                                          </p:cBhvr>
                                          <p:to>
                                            <p:strVal val="visible"/>
                                          </p:to>
                                        </p:set>
                                        <p:anim calcmode="lin" valueType="num">
                                          <p:cBhvr>
                                            <p:cTn id="123" dur="500" fill="hold"/>
                                            <p:tgtEl>
                                              <p:spTgt spid="9"/>
                                            </p:tgtEl>
                                            <p:attrNameLst>
                                              <p:attrName>ppt_w</p:attrName>
                                            </p:attrNameLst>
                                          </p:cBhvr>
                                          <p:tavLst>
                                            <p:tav tm="0">
                                              <p:val>
                                                <p:strVal val="#ppt_w*0.70"/>
                                              </p:val>
                                            </p:tav>
                                            <p:tav tm="100000">
                                              <p:val>
                                                <p:strVal val="#ppt_w"/>
                                              </p:val>
                                            </p:tav>
                                          </p:tavLst>
                                        </p:anim>
                                        <p:anim calcmode="lin" valueType="num">
                                          <p:cBhvr>
                                            <p:cTn id="124" dur="500" fill="hold"/>
                                            <p:tgtEl>
                                              <p:spTgt spid="9"/>
                                            </p:tgtEl>
                                            <p:attrNameLst>
                                              <p:attrName>ppt_h</p:attrName>
                                            </p:attrNameLst>
                                          </p:cBhvr>
                                          <p:tavLst>
                                            <p:tav tm="0">
                                              <p:val>
                                                <p:strVal val="#ppt_h"/>
                                              </p:val>
                                            </p:tav>
                                            <p:tav tm="100000">
                                              <p:val>
                                                <p:strVal val="#ppt_h"/>
                                              </p:val>
                                            </p:tav>
                                          </p:tavLst>
                                        </p:anim>
                                        <p:animEffect transition="in" filter="fade">
                                          <p:cBhvr>
                                            <p:cTn id="125" dur="500"/>
                                            <p:tgtEl>
                                              <p:spTgt spid="9"/>
                                            </p:tgtEl>
                                          </p:cBhvr>
                                        </p:animEffect>
                                      </p:childTnLst>
                                    </p:cTn>
                                  </p:par>
                                  <p:par>
                                    <p:cTn id="126" presetID="55" presetClass="entr" presetSubtype="0" fill="hold" grpId="0" nodeType="withEffect">
                                      <p:stCondLst>
                                        <p:cond delay="800"/>
                                      </p:stCondLst>
                                      <p:childTnLst>
                                        <p:set>
                                          <p:cBhvr>
                                            <p:cTn id="127" dur="1" fill="hold">
                                              <p:stCondLst>
                                                <p:cond delay="0"/>
                                              </p:stCondLst>
                                            </p:cTn>
                                            <p:tgtEl>
                                              <p:spTgt spid="7"/>
                                            </p:tgtEl>
                                            <p:attrNameLst>
                                              <p:attrName>style.visibility</p:attrName>
                                            </p:attrNameLst>
                                          </p:cBhvr>
                                          <p:to>
                                            <p:strVal val="visible"/>
                                          </p:to>
                                        </p:set>
                                        <p:anim calcmode="lin" valueType="num">
                                          <p:cBhvr>
                                            <p:cTn id="128" dur="500" fill="hold"/>
                                            <p:tgtEl>
                                              <p:spTgt spid="7"/>
                                            </p:tgtEl>
                                            <p:attrNameLst>
                                              <p:attrName>ppt_w</p:attrName>
                                            </p:attrNameLst>
                                          </p:cBhvr>
                                          <p:tavLst>
                                            <p:tav tm="0">
                                              <p:val>
                                                <p:strVal val="#ppt_w*0.70"/>
                                              </p:val>
                                            </p:tav>
                                            <p:tav tm="100000">
                                              <p:val>
                                                <p:strVal val="#ppt_w"/>
                                              </p:val>
                                            </p:tav>
                                          </p:tavLst>
                                        </p:anim>
                                        <p:anim calcmode="lin" valueType="num">
                                          <p:cBhvr>
                                            <p:cTn id="129" dur="500" fill="hold"/>
                                            <p:tgtEl>
                                              <p:spTgt spid="7"/>
                                            </p:tgtEl>
                                            <p:attrNameLst>
                                              <p:attrName>ppt_h</p:attrName>
                                            </p:attrNameLst>
                                          </p:cBhvr>
                                          <p:tavLst>
                                            <p:tav tm="0">
                                              <p:val>
                                                <p:strVal val="#ppt_h"/>
                                              </p:val>
                                            </p:tav>
                                            <p:tav tm="100000">
                                              <p:val>
                                                <p:strVal val="#ppt_h"/>
                                              </p:val>
                                            </p:tav>
                                          </p:tavLst>
                                        </p:anim>
                                        <p:animEffect transition="in" filter="fade">
                                          <p:cBhvr>
                                            <p:cTn id="130" dur="500"/>
                                            <p:tgtEl>
                                              <p:spTgt spid="7"/>
                                            </p:tgtEl>
                                          </p:cBhvr>
                                        </p:animEffect>
                                      </p:childTnLst>
                                    </p:cTn>
                                  </p:par>
                                  <p:par>
                                    <p:cTn id="131" presetID="55" presetClass="entr" presetSubtype="0" fill="hold" grpId="0" nodeType="withEffect">
                                      <p:stCondLst>
                                        <p:cond delay="800"/>
                                      </p:stCondLst>
                                      <p:childTnLst>
                                        <p:set>
                                          <p:cBhvr>
                                            <p:cTn id="132" dur="1" fill="hold">
                                              <p:stCondLst>
                                                <p:cond delay="0"/>
                                              </p:stCondLst>
                                            </p:cTn>
                                            <p:tgtEl>
                                              <p:spTgt spid="8"/>
                                            </p:tgtEl>
                                            <p:attrNameLst>
                                              <p:attrName>style.visibility</p:attrName>
                                            </p:attrNameLst>
                                          </p:cBhvr>
                                          <p:to>
                                            <p:strVal val="visible"/>
                                          </p:to>
                                        </p:set>
                                        <p:anim calcmode="lin" valueType="num">
                                          <p:cBhvr>
                                            <p:cTn id="133" dur="500" fill="hold"/>
                                            <p:tgtEl>
                                              <p:spTgt spid="8"/>
                                            </p:tgtEl>
                                            <p:attrNameLst>
                                              <p:attrName>ppt_w</p:attrName>
                                            </p:attrNameLst>
                                          </p:cBhvr>
                                          <p:tavLst>
                                            <p:tav tm="0">
                                              <p:val>
                                                <p:strVal val="#ppt_w*0.70"/>
                                              </p:val>
                                            </p:tav>
                                            <p:tav tm="100000">
                                              <p:val>
                                                <p:strVal val="#ppt_w"/>
                                              </p:val>
                                            </p:tav>
                                          </p:tavLst>
                                        </p:anim>
                                        <p:anim calcmode="lin" valueType="num">
                                          <p:cBhvr>
                                            <p:cTn id="134" dur="500" fill="hold"/>
                                            <p:tgtEl>
                                              <p:spTgt spid="8"/>
                                            </p:tgtEl>
                                            <p:attrNameLst>
                                              <p:attrName>ppt_h</p:attrName>
                                            </p:attrNameLst>
                                          </p:cBhvr>
                                          <p:tavLst>
                                            <p:tav tm="0">
                                              <p:val>
                                                <p:strVal val="#ppt_h"/>
                                              </p:val>
                                            </p:tav>
                                            <p:tav tm="100000">
                                              <p:val>
                                                <p:strVal val="#ppt_h"/>
                                              </p:val>
                                            </p:tav>
                                          </p:tavLst>
                                        </p:anim>
                                        <p:animEffect transition="in" filter="fade">
                                          <p:cBhvr>
                                            <p:cTn id="135" dur="500"/>
                                            <p:tgtEl>
                                              <p:spTgt spid="8"/>
                                            </p:tgtEl>
                                          </p:cBhvr>
                                        </p:animEffect>
                                      </p:childTnLst>
                                    </p:cTn>
                                  </p:par>
                                </p:childTnLst>
                              </p:cTn>
                            </p:par>
                            <p:par>
                              <p:cTn id="136" fill="hold">
                                <p:stCondLst>
                                  <p:cond delay="2300"/>
                                </p:stCondLst>
                                <p:childTnLst>
                                  <p:par>
                                    <p:cTn id="137" presetID="47" presetClass="entr" presetSubtype="0" fill="hold" grpId="0" nodeType="afterEffect">
                                      <p:stCondLst>
                                        <p:cond delay="0"/>
                                      </p:stCondLst>
                                      <p:childTnLst>
                                        <p:set>
                                          <p:cBhvr>
                                            <p:cTn id="138" dur="1" fill="hold">
                                              <p:stCondLst>
                                                <p:cond delay="0"/>
                                              </p:stCondLst>
                                            </p:cTn>
                                            <p:tgtEl>
                                              <p:spTgt spid="33"/>
                                            </p:tgtEl>
                                            <p:attrNameLst>
                                              <p:attrName>style.visibility</p:attrName>
                                            </p:attrNameLst>
                                          </p:cBhvr>
                                          <p:to>
                                            <p:strVal val="visible"/>
                                          </p:to>
                                        </p:set>
                                        <p:animEffect transition="in" filter="fade">
                                          <p:cBhvr>
                                            <p:cTn id="139" dur="1000"/>
                                            <p:tgtEl>
                                              <p:spTgt spid="33"/>
                                            </p:tgtEl>
                                          </p:cBhvr>
                                        </p:animEffect>
                                        <p:anim calcmode="lin" valueType="num">
                                          <p:cBhvr>
                                            <p:cTn id="140" dur="1000" fill="hold"/>
                                            <p:tgtEl>
                                              <p:spTgt spid="33"/>
                                            </p:tgtEl>
                                            <p:attrNameLst>
                                              <p:attrName>ppt_x</p:attrName>
                                            </p:attrNameLst>
                                          </p:cBhvr>
                                          <p:tavLst>
                                            <p:tav tm="0">
                                              <p:val>
                                                <p:strVal val="#ppt_x"/>
                                              </p:val>
                                            </p:tav>
                                            <p:tav tm="100000">
                                              <p:val>
                                                <p:strVal val="#ppt_x"/>
                                              </p:val>
                                            </p:tav>
                                          </p:tavLst>
                                        </p:anim>
                                        <p:anim calcmode="lin" valueType="num">
                                          <p:cBhvr>
                                            <p:cTn id="141" dur="1000" fill="hold"/>
                                            <p:tgtEl>
                                              <p:spTgt spid="33"/>
                                            </p:tgtEl>
                                            <p:attrNameLst>
                                              <p:attrName>ppt_y</p:attrName>
                                            </p:attrNameLst>
                                          </p:cBhvr>
                                          <p:tavLst>
                                            <p:tav tm="0">
                                              <p:val>
                                                <p:strVal val="#ppt_y-.1"/>
                                              </p:val>
                                            </p:tav>
                                            <p:tav tm="100000">
                                              <p:val>
                                                <p:strVal val="#ppt_y"/>
                                              </p:val>
                                            </p:tav>
                                          </p:tavLst>
                                        </p:anim>
                                      </p:childTnLst>
                                    </p:cTn>
                                  </p:par>
                                  <p:par>
                                    <p:cTn id="142" presetID="47" presetClass="entr" presetSubtype="0" fill="hold" grpId="0" nodeType="withEffect">
                                      <p:stCondLst>
                                        <p:cond delay="0"/>
                                      </p:stCondLst>
                                      <p:childTnLst>
                                        <p:set>
                                          <p:cBhvr>
                                            <p:cTn id="143" dur="1" fill="hold">
                                              <p:stCondLst>
                                                <p:cond delay="0"/>
                                              </p:stCondLst>
                                            </p:cTn>
                                            <p:tgtEl>
                                              <p:spTgt spid="34"/>
                                            </p:tgtEl>
                                            <p:attrNameLst>
                                              <p:attrName>style.visibility</p:attrName>
                                            </p:attrNameLst>
                                          </p:cBhvr>
                                          <p:to>
                                            <p:strVal val="visible"/>
                                          </p:to>
                                        </p:set>
                                        <p:animEffect transition="in" filter="fade">
                                          <p:cBhvr>
                                            <p:cTn id="144" dur="1000"/>
                                            <p:tgtEl>
                                              <p:spTgt spid="34"/>
                                            </p:tgtEl>
                                          </p:cBhvr>
                                        </p:animEffect>
                                        <p:anim calcmode="lin" valueType="num">
                                          <p:cBhvr>
                                            <p:cTn id="145" dur="1000" fill="hold"/>
                                            <p:tgtEl>
                                              <p:spTgt spid="34"/>
                                            </p:tgtEl>
                                            <p:attrNameLst>
                                              <p:attrName>ppt_x</p:attrName>
                                            </p:attrNameLst>
                                          </p:cBhvr>
                                          <p:tavLst>
                                            <p:tav tm="0">
                                              <p:val>
                                                <p:strVal val="#ppt_x"/>
                                              </p:val>
                                            </p:tav>
                                            <p:tav tm="100000">
                                              <p:val>
                                                <p:strVal val="#ppt_x"/>
                                              </p:val>
                                            </p:tav>
                                          </p:tavLst>
                                        </p:anim>
                                        <p:anim calcmode="lin" valueType="num">
                                          <p:cBhvr>
                                            <p:cTn id="146" dur="1000" fill="hold"/>
                                            <p:tgtEl>
                                              <p:spTgt spid="34"/>
                                            </p:tgtEl>
                                            <p:attrNameLst>
                                              <p:attrName>ppt_y</p:attrName>
                                            </p:attrNameLst>
                                          </p:cBhvr>
                                          <p:tavLst>
                                            <p:tav tm="0">
                                              <p:val>
                                                <p:strVal val="#ppt_y-.1"/>
                                              </p:val>
                                            </p:tav>
                                            <p:tav tm="100000">
                                              <p:val>
                                                <p:strVal val="#ppt_y"/>
                                              </p:val>
                                            </p:tav>
                                          </p:tavLst>
                                        </p:anim>
                                      </p:childTnLst>
                                    </p:cTn>
                                  </p:par>
                                  <p:par>
                                    <p:cTn id="147" presetID="47" presetClass="entr" presetSubtype="0" fill="hold" grpId="0" nodeType="withEffect">
                                      <p:stCondLst>
                                        <p:cond delay="0"/>
                                      </p:stCondLst>
                                      <p:childTnLst>
                                        <p:set>
                                          <p:cBhvr>
                                            <p:cTn id="148" dur="1" fill="hold">
                                              <p:stCondLst>
                                                <p:cond delay="0"/>
                                              </p:stCondLst>
                                            </p:cTn>
                                            <p:tgtEl>
                                              <p:spTgt spid="35"/>
                                            </p:tgtEl>
                                            <p:attrNameLst>
                                              <p:attrName>style.visibility</p:attrName>
                                            </p:attrNameLst>
                                          </p:cBhvr>
                                          <p:to>
                                            <p:strVal val="visible"/>
                                          </p:to>
                                        </p:set>
                                        <p:animEffect transition="in" filter="fade">
                                          <p:cBhvr>
                                            <p:cTn id="149" dur="1000"/>
                                            <p:tgtEl>
                                              <p:spTgt spid="35"/>
                                            </p:tgtEl>
                                          </p:cBhvr>
                                        </p:animEffect>
                                        <p:anim calcmode="lin" valueType="num">
                                          <p:cBhvr>
                                            <p:cTn id="150" dur="1000" fill="hold"/>
                                            <p:tgtEl>
                                              <p:spTgt spid="35"/>
                                            </p:tgtEl>
                                            <p:attrNameLst>
                                              <p:attrName>ppt_x</p:attrName>
                                            </p:attrNameLst>
                                          </p:cBhvr>
                                          <p:tavLst>
                                            <p:tav tm="0">
                                              <p:val>
                                                <p:strVal val="#ppt_x"/>
                                              </p:val>
                                            </p:tav>
                                            <p:tav tm="100000">
                                              <p:val>
                                                <p:strVal val="#ppt_x"/>
                                              </p:val>
                                            </p:tav>
                                          </p:tavLst>
                                        </p:anim>
                                        <p:anim calcmode="lin" valueType="num">
                                          <p:cBhvr>
                                            <p:cTn id="151" dur="1000" fill="hold"/>
                                            <p:tgtEl>
                                              <p:spTgt spid="35"/>
                                            </p:tgtEl>
                                            <p:attrNameLst>
                                              <p:attrName>ppt_y</p:attrName>
                                            </p:attrNameLst>
                                          </p:cBhvr>
                                          <p:tavLst>
                                            <p:tav tm="0">
                                              <p:val>
                                                <p:strVal val="#ppt_y-.1"/>
                                              </p:val>
                                            </p:tav>
                                            <p:tav tm="100000">
                                              <p:val>
                                                <p:strVal val="#ppt_y"/>
                                              </p:val>
                                            </p:tav>
                                          </p:tavLst>
                                        </p:anim>
                                      </p:childTnLst>
                                    </p:cTn>
                                  </p:par>
                                  <p:par>
                                    <p:cTn id="152" presetID="47" presetClass="entr" presetSubtype="0" fill="hold" grpId="0" nodeType="withEffect">
                                      <p:stCondLst>
                                        <p:cond delay="0"/>
                                      </p:stCondLst>
                                      <p:childTnLst>
                                        <p:set>
                                          <p:cBhvr>
                                            <p:cTn id="153" dur="1" fill="hold">
                                              <p:stCondLst>
                                                <p:cond delay="0"/>
                                              </p:stCondLst>
                                            </p:cTn>
                                            <p:tgtEl>
                                              <p:spTgt spid="36"/>
                                            </p:tgtEl>
                                            <p:attrNameLst>
                                              <p:attrName>style.visibility</p:attrName>
                                            </p:attrNameLst>
                                          </p:cBhvr>
                                          <p:to>
                                            <p:strVal val="visible"/>
                                          </p:to>
                                        </p:set>
                                        <p:animEffect transition="in" filter="fade">
                                          <p:cBhvr>
                                            <p:cTn id="154" dur="1000"/>
                                            <p:tgtEl>
                                              <p:spTgt spid="36"/>
                                            </p:tgtEl>
                                          </p:cBhvr>
                                        </p:animEffect>
                                        <p:anim calcmode="lin" valueType="num">
                                          <p:cBhvr>
                                            <p:cTn id="155" dur="1000" fill="hold"/>
                                            <p:tgtEl>
                                              <p:spTgt spid="36"/>
                                            </p:tgtEl>
                                            <p:attrNameLst>
                                              <p:attrName>ppt_x</p:attrName>
                                            </p:attrNameLst>
                                          </p:cBhvr>
                                          <p:tavLst>
                                            <p:tav tm="0">
                                              <p:val>
                                                <p:strVal val="#ppt_x"/>
                                              </p:val>
                                            </p:tav>
                                            <p:tav tm="100000">
                                              <p:val>
                                                <p:strVal val="#ppt_x"/>
                                              </p:val>
                                            </p:tav>
                                          </p:tavLst>
                                        </p:anim>
                                        <p:anim calcmode="lin" valueType="num">
                                          <p:cBhvr>
                                            <p:cTn id="156" dur="1000" fill="hold"/>
                                            <p:tgtEl>
                                              <p:spTgt spid="36"/>
                                            </p:tgtEl>
                                            <p:attrNameLst>
                                              <p:attrName>ppt_y</p:attrName>
                                            </p:attrNameLst>
                                          </p:cBhvr>
                                          <p:tavLst>
                                            <p:tav tm="0">
                                              <p:val>
                                                <p:strVal val="#ppt_y-.1"/>
                                              </p:val>
                                            </p:tav>
                                            <p:tav tm="100000">
                                              <p:val>
                                                <p:strVal val="#ppt_y"/>
                                              </p:val>
                                            </p:tav>
                                          </p:tavLst>
                                        </p:anim>
                                      </p:childTnLst>
                                    </p:cTn>
                                  </p:par>
                                  <p:par>
                                    <p:cTn id="157" presetID="47" presetClass="entr" presetSubtype="0" fill="hold" grpId="0" nodeType="withEffect">
                                      <p:stCondLst>
                                        <p:cond delay="0"/>
                                      </p:stCondLst>
                                      <p:childTnLst>
                                        <p:set>
                                          <p:cBhvr>
                                            <p:cTn id="158" dur="1" fill="hold">
                                              <p:stCondLst>
                                                <p:cond delay="0"/>
                                              </p:stCondLst>
                                            </p:cTn>
                                            <p:tgtEl>
                                              <p:spTgt spid="37"/>
                                            </p:tgtEl>
                                            <p:attrNameLst>
                                              <p:attrName>style.visibility</p:attrName>
                                            </p:attrNameLst>
                                          </p:cBhvr>
                                          <p:to>
                                            <p:strVal val="visible"/>
                                          </p:to>
                                        </p:set>
                                        <p:animEffect transition="in" filter="fade">
                                          <p:cBhvr>
                                            <p:cTn id="159" dur="1000"/>
                                            <p:tgtEl>
                                              <p:spTgt spid="37"/>
                                            </p:tgtEl>
                                          </p:cBhvr>
                                        </p:animEffect>
                                        <p:anim calcmode="lin" valueType="num">
                                          <p:cBhvr>
                                            <p:cTn id="160" dur="1000" fill="hold"/>
                                            <p:tgtEl>
                                              <p:spTgt spid="37"/>
                                            </p:tgtEl>
                                            <p:attrNameLst>
                                              <p:attrName>ppt_x</p:attrName>
                                            </p:attrNameLst>
                                          </p:cBhvr>
                                          <p:tavLst>
                                            <p:tav tm="0">
                                              <p:val>
                                                <p:strVal val="#ppt_x"/>
                                              </p:val>
                                            </p:tav>
                                            <p:tav tm="100000">
                                              <p:val>
                                                <p:strVal val="#ppt_x"/>
                                              </p:val>
                                            </p:tav>
                                          </p:tavLst>
                                        </p:anim>
                                        <p:anim calcmode="lin" valueType="num">
                                          <p:cBhvr>
                                            <p:cTn id="161" dur="1000" fill="hold"/>
                                            <p:tgtEl>
                                              <p:spTgt spid="37"/>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38"/>
                                            </p:tgtEl>
                                            <p:attrNameLst>
                                              <p:attrName>style.visibility</p:attrName>
                                            </p:attrNameLst>
                                          </p:cBhvr>
                                          <p:to>
                                            <p:strVal val="visible"/>
                                          </p:to>
                                        </p:set>
                                        <p:animEffect transition="in" filter="fade">
                                          <p:cBhvr>
                                            <p:cTn id="164" dur="1000"/>
                                            <p:tgtEl>
                                              <p:spTgt spid="38"/>
                                            </p:tgtEl>
                                          </p:cBhvr>
                                        </p:animEffect>
                                        <p:anim calcmode="lin" valueType="num">
                                          <p:cBhvr>
                                            <p:cTn id="165" dur="1000" fill="hold"/>
                                            <p:tgtEl>
                                              <p:spTgt spid="38"/>
                                            </p:tgtEl>
                                            <p:attrNameLst>
                                              <p:attrName>ppt_x</p:attrName>
                                            </p:attrNameLst>
                                          </p:cBhvr>
                                          <p:tavLst>
                                            <p:tav tm="0">
                                              <p:val>
                                                <p:strVal val="#ppt_x"/>
                                              </p:val>
                                            </p:tav>
                                            <p:tav tm="100000">
                                              <p:val>
                                                <p:strVal val="#ppt_x"/>
                                              </p:val>
                                            </p:tav>
                                          </p:tavLst>
                                        </p:anim>
                                        <p:anim calcmode="lin" valueType="num">
                                          <p:cBhvr>
                                            <p:cTn id="166" dur="1000" fill="hold"/>
                                            <p:tgtEl>
                                              <p:spTgt spid="38"/>
                                            </p:tgtEl>
                                            <p:attrNameLst>
                                              <p:attrName>ppt_y</p:attrName>
                                            </p:attrNameLst>
                                          </p:cBhvr>
                                          <p:tavLst>
                                            <p:tav tm="0">
                                              <p:val>
                                                <p:strVal val="#ppt_y-.1"/>
                                              </p:val>
                                            </p:tav>
                                            <p:tav tm="100000">
                                              <p:val>
                                                <p:strVal val="#ppt_y"/>
                                              </p:val>
                                            </p:tav>
                                          </p:tavLst>
                                        </p:anim>
                                      </p:childTnLst>
                                    </p:cTn>
                                  </p:par>
                                  <p:par>
                                    <p:cTn id="167" presetID="47" presetClass="entr" presetSubtype="0" fill="hold" grpId="0" nodeType="withEffect">
                                      <p:stCondLst>
                                        <p:cond delay="0"/>
                                      </p:stCondLst>
                                      <p:childTnLst>
                                        <p:set>
                                          <p:cBhvr>
                                            <p:cTn id="168" dur="1" fill="hold">
                                              <p:stCondLst>
                                                <p:cond delay="0"/>
                                              </p:stCondLst>
                                            </p:cTn>
                                            <p:tgtEl>
                                              <p:spTgt spid="39"/>
                                            </p:tgtEl>
                                            <p:attrNameLst>
                                              <p:attrName>style.visibility</p:attrName>
                                            </p:attrNameLst>
                                          </p:cBhvr>
                                          <p:to>
                                            <p:strVal val="visible"/>
                                          </p:to>
                                        </p:set>
                                        <p:animEffect transition="in" filter="fade">
                                          <p:cBhvr>
                                            <p:cTn id="169" dur="1000"/>
                                            <p:tgtEl>
                                              <p:spTgt spid="39"/>
                                            </p:tgtEl>
                                          </p:cBhvr>
                                        </p:animEffect>
                                        <p:anim calcmode="lin" valueType="num">
                                          <p:cBhvr>
                                            <p:cTn id="170" dur="1000" fill="hold"/>
                                            <p:tgtEl>
                                              <p:spTgt spid="39"/>
                                            </p:tgtEl>
                                            <p:attrNameLst>
                                              <p:attrName>ppt_x</p:attrName>
                                            </p:attrNameLst>
                                          </p:cBhvr>
                                          <p:tavLst>
                                            <p:tav tm="0">
                                              <p:val>
                                                <p:strVal val="#ppt_x"/>
                                              </p:val>
                                            </p:tav>
                                            <p:tav tm="100000">
                                              <p:val>
                                                <p:strVal val="#ppt_x"/>
                                              </p:val>
                                            </p:tav>
                                          </p:tavLst>
                                        </p:anim>
                                        <p:anim calcmode="lin" valueType="num">
                                          <p:cBhvr>
                                            <p:cTn id="171" dur="1000" fill="hold"/>
                                            <p:tgtEl>
                                              <p:spTgt spid="39"/>
                                            </p:tgtEl>
                                            <p:attrNameLst>
                                              <p:attrName>ppt_y</p:attrName>
                                            </p:attrNameLst>
                                          </p:cBhvr>
                                          <p:tavLst>
                                            <p:tav tm="0">
                                              <p:val>
                                                <p:strVal val="#ppt_y-.1"/>
                                              </p:val>
                                            </p:tav>
                                            <p:tav tm="100000">
                                              <p:val>
                                                <p:strVal val="#ppt_y"/>
                                              </p:val>
                                            </p:tav>
                                          </p:tavLst>
                                        </p:anim>
                                      </p:childTnLst>
                                    </p:cTn>
                                  </p:par>
                                  <p:par>
                                    <p:cTn id="172" presetID="47" presetClass="entr" presetSubtype="0" fill="hold" grpId="0" nodeType="withEffect">
                                      <p:stCondLst>
                                        <p:cond delay="0"/>
                                      </p:stCondLst>
                                      <p:childTnLst>
                                        <p:set>
                                          <p:cBhvr>
                                            <p:cTn id="173" dur="1" fill="hold">
                                              <p:stCondLst>
                                                <p:cond delay="0"/>
                                              </p:stCondLst>
                                            </p:cTn>
                                            <p:tgtEl>
                                              <p:spTgt spid="41"/>
                                            </p:tgtEl>
                                            <p:attrNameLst>
                                              <p:attrName>style.visibility</p:attrName>
                                            </p:attrNameLst>
                                          </p:cBhvr>
                                          <p:to>
                                            <p:strVal val="visible"/>
                                          </p:to>
                                        </p:set>
                                        <p:animEffect transition="in" filter="fade">
                                          <p:cBhvr>
                                            <p:cTn id="174" dur="1000"/>
                                            <p:tgtEl>
                                              <p:spTgt spid="41"/>
                                            </p:tgtEl>
                                          </p:cBhvr>
                                        </p:animEffect>
                                        <p:anim calcmode="lin" valueType="num">
                                          <p:cBhvr>
                                            <p:cTn id="175" dur="1000" fill="hold"/>
                                            <p:tgtEl>
                                              <p:spTgt spid="41"/>
                                            </p:tgtEl>
                                            <p:attrNameLst>
                                              <p:attrName>ppt_x</p:attrName>
                                            </p:attrNameLst>
                                          </p:cBhvr>
                                          <p:tavLst>
                                            <p:tav tm="0">
                                              <p:val>
                                                <p:strVal val="#ppt_x"/>
                                              </p:val>
                                            </p:tav>
                                            <p:tav tm="100000">
                                              <p:val>
                                                <p:strVal val="#ppt_x"/>
                                              </p:val>
                                            </p:tav>
                                          </p:tavLst>
                                        </p:anim>
                                        <p:anim calcmode="lin" valueType="num">
                                          <p:cBhvr>
                                            <p:cTn id="176" dur="1000" fill="hold"/>
                                            <p:tgtEl>
                                              <p:spTgt spid="41"/>
                                            </p:tgtEl>
                                            <p:attrNameLst>
                                              <p:attrName>ppt_y</p:attrName>
                                            </p:attrNameLst>
                                          </p:cBhvr>
                                          <p:tavLst>
                                            <p:tav tm="0">
                                              <p:val>
                                                <p:strVal val="#ppt_y-.1"/>
                                              </p:val>
                                            </p:tav>
                                            <p:tav tm="100000">
                                              <p:val>
                                                <p:strVal val="#ppt_y"/>
                                              </p:val>
                                            </p:tav>
                                          </p:tavLst>
                                        </p:anim>
                                      </p:childTnLst>
                                    </p:cTn>
                                  </p:par>
                                  <p:par>
                                    <p:cTn id="177" presetID="47" presetClass="entr" presetSubtype="0" fill="hold" grpId="0" nodeType="withEffect">
                                      <p:stCondLst>
                                        <p:cond delay="0"/>
                                      </p:stCondLst>
                                      <p:childTnLst>
                                        <p:set>
                                          <p:cBhvr>
                                            <p:cTn id="178" dur="1" fill="hold">
                                              <p:stCondLst>
                                                <p:cond delay="0"/>
                                              </p:stCondLst>
                                            </p:cTn>
                                            <p:tgtEl>
                                              <p:spTgt spid="42"/>
                                            </p:tgtEl>
                                            <p:attrNameLst>
                                              <p:attrName>style.visibility</p:attrName>
                                            </p:attrNameLst>
                                          </p:cBhvr>
                                          <p:to>
                                            <p:strVal val="visible"/>
                                          </p:to>
                                        </p:set>
                                        <p:animEffect transition="in" filter="fade">
                                          <p:cBhvr>
                                            <p:cTn id="179" dur="1000"/>
                                            <p:tgtEl>
                                              <p:spTgt spid="42"/>
                                            </p:tgtEl>
                                          </p:cBhvr>
                                        </p:animEffect>
                                        <p:anim calcmode="lin" valueType="num">
                                          <p:cBhvr>
                                            <p:cTn id="180" dur="1000" fill="hold"/>
                                            <p:tgtEl>
                                              <p:spTgt spid="42"/>
                                            </p:tgtEl>
                                            <p:attrNameLst>
                                              <p:attrName>ppt_x</p:attrName>
                                            </p:attrNameLst>
                                          </p:cBhvr>
                                          <p:tavLst>
                                            <p:tav tm="0">
                                              <p:val>
                                                <p:strVal val="#ppt_x"/>
                                              </p:val>
                                            </p:tav>
                                            <p:tav tm="100000">
                                              <p:val>
                                                <p:strVal val="#ppt_x"/>
                                              </p:val>
                                            </p:tav>
                                          </p:tavLst>
                                        </p:anim>
                                        <p:anim calcmode="lin" valueType="num">
                                          <p:cBhvr>
                                            <p:cTn id="181" dur="1000" fill="hold"/>
                                            <p:tgtEl>
                                              <p:spTgt spid="42"/>
                                            </p:tgtEl>
                                            <p:attrNameLst>
                                              <p:attrName>ppt_y</p:attrName>
                                            </p:attrNameLst>
                                          </p:cBhvr>
                                          <p:tavLst>
                                            <p:tav tm="0">
                                              <p:val>
                                                <p:strVal val="#ppt_y-.1"/>
                                              </p:val>
                                            </p:tav>
                                            <p:tav tm="100000">
                                              <p:val>
                                                <p:strVal val="#ppt_y"/>
                                              </p:val>
                                            </p:tav>
                                          </p:tavLst>
                                        </p:anim>
                                      </p:childTnLst>
                                    </p:cTn>
                                  </p:par>
                                  <p:par>
                                    <p:cTn id="182" presetID="47" presetClass="entr" presetSubtype="0" fill="hold" grpId="0" nodeType="withEffect">
                                      <p:stCondLst>
                                        <p:cond delay="0"/>
                                      </p:stCondLst>
                                      <p:childTnLst>
                                        <p:set>
                                          <p:cBhvr>
                                            <p:cTn id="183" dur="1" fill="hold">
                                              <p:stCondLst>
                                                <p:cond delay="0"/>
                                              </p:stCondLst>
                                            </p:cTn>
                                            <p:tgtEl>
                                              <p:spTgt spid="43"/>
                                            </p:tgtEl>
                                            <p:attrNameLst>
                                              <p:attrName>style.visibility</p:attrName>
                                            </p:attrNameLst>
                                          </p:cBhvr>
                                          <p:to>
                                            <p:strVal val="visible"/>
                                          </p:to>
                                        </p:set>
                                        <p:animEffect transition="in" filter="fade">
                                          <p:cBhvr>
                                            <p:cTn id="184" dur="1000"/>
                                            <p:tgtEl>
                                              <p:spTgt spid="43"/>
                                            </p:tgtEl>
                                          </p:cBhvr>
                                        </p:animEffect>
                                        <p:anim calcmode="lin" valueType="num">
                                          <p:cBhvr>
                                            <p:cTn id="185" dur="1000" fill="hold"/>
                                            <p:tgtEl>
                                              <p:spTgt spid="43"/>
                                            </p:tgtEl>
                                            <p:attrNameLst>
                                              <p:attrName>ppt_x</p:attrName>
                                            </p:attrNameLst>
                                          </p:cBhvr>
                                          <p:tavLst>
                                            <p:tav tm="0">
                                              <p:val>
                                                <p:strVal val="#ppt_x"/>
                                              </p:val>
                                            </p:tav>
                                            <p:tav tm="100000">
                                              <p:val>
                                                <p:strVal val="#ppt_x"/>
                                              </p:val>
                                            </p:tav>
                                          </p:tavLst>
                                        </p:anim>
                                        <p:anim calcmode="lin" valueType="num">
                                          <p:cBhvr>
                                            <p:cTn id="18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16" presetClass="entr" presetSubtype="21" fill="hold" grpId="0" nodeType="clickEffect">
                                      <p:stCondLst>
                                        <p:cond delay="0"/>
                                      </p:stCondLst>
                                      <p:childTnLst>
                                        <p:set>
                                          <p:cBhvr>
                                            <p:cTn id="190" dur="1" fill="hold">
                                              <p:stCondLst>
                                                <p:cond delay="0"/>
                                              </p:stCondLst>
                                            </p:cTn>
                                            <p:tgtEl>
                                              <p:spTgt spid="44"/>
                                            </p:tgtEl>
                                            <p:attrNameLst>
                                              <p:attrName>style.visibility</p:attrName>
                                            </p:attrNameLst>
                                          </p:cBhvr>
                                          <p:to>
                                            <p:strVal val="visible"/>
                                          </p:to>
                                        </p:set>
                                        <p:animEffect transition="in" filter="barn(inVertical)">
                                          <p:cBhvr>
                                            <p:cTn id="191" dur="500"/>
                                            <p:tgtEl>
                                              <p:spTgt spid="44"/>
                                            </p:tgtEl>
                                          </p:cBhvr>
                                        </p:animEffect>
                                      </p:childTnLst>
                                    </p:cTn>
                                  </p:par>
                                </p:childTnLst>
                              </p:cTn>
                            </p:par>
                            <p:par>
                              <p:cTn id="192" fill="hold">
                                <p:stCondLst>
                                  <p:cond delay="500"/>
                                </p:stCondLst>
                                <p:childTnLst>
                                  <p:par>
                                    <p:cTn id="193" presetID="16" presetClass="entr" presetSubtype="37" fill="hold" grpId="0" nodeType="afterEffect">
                                      <p:stCondLst>
                                        <p:cond delay="0"/>
                                      </p:stCondLst>
                                      <p:childTnLst>
                                        <p:set>
                                          <p:cBhvr>
                                            <p:cTn id="194" dur="1" fill="hold">
                                              <p:stCondLst>
                                                <p:cond delay="0"/>
                                              </p:stCondLst>
                                            </p:cTn>
                                            <p:tgtEl>
                                              <p:spTgt spid="45"/>
                                            </p:tgtEl>
                                            <p:attrNameLst>
                                              <p:attrName>style.visibility</p:attrName>
                                            </p:attrNameLst>
                                          </p:cBhvr>
                                          <p:to>
                                            <p:strVal val="visible"/>
                                          </p:to>
                                        </p:set>
                                        <p:animEffect transition="in" filter="barn(outVertical)">
                                          <p:cBhvr>
                                            <p:cTn id="19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1" grpId="0"/>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1"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ppt_x"/>
                                              </p:val>
                                            </p:tav>
                                            <p:tav tm="100000">
                                              <p:val>
                                                <p:strVal val="#ppt_x"/>
                                              </p:val>
                                            </p:tav>
                                          </p:tavLst>
                                        </p:anim>
                                        <p:anim calcmode="lin" valueType="num">
                                          <p:cBhvr additive="base">
                                            <p:cTn id="49" dur="500" fill="hold"/>
                                            <p:tgtEl>
                                              <p:spTgt spid="24"/>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ppt_x"/>
                                              </p:val>
                                            </p:tav>
                                            <p:tav tm="100000">
                                              <p:val>
                                                <p:strVal val="#ppt_x"/>
                                              </p:val>
                                            </p:tav>
                                          </p:tavLst>
                                        </p:anim>
                                        <p:anim calcmode="lin" valueType="num">
                                          <p:cBhvr additive="base">
                                            <p:cTn id="53" dur="500" fill="hold"/>
                                            <p:tgtEl>
                                              <p:spTgt spid="23"/>
                                            </p:tgtEl>
                                            <p:attrNameLst>
                                              <p:attrName>ppt_y</p:attrName>
                                            </p:attrNameLst>
                                          </p:cBhvr>
                                          <p:tavLst>
                                            <p:tav tm="0">
                                              <p:val>
                                                <p:strVal val="0-#ppt_h/2"/>
                                              </p:val>
                                            </p:tav>
                                            <p:tav tm="100000">
                                              <p:val>
                                                <p:strVal val="#ppt_y"/>
                                              </p:val>
                                            </p:tav>
                                          </p:tavLst>
                                        </p:anim>
                                      </p:childTnLst>
                                    </p:cTn>
                                  </p:par>
                                </p:childTnLst>
                              </p:cTn>
                            </p:par>
                            <p:par>
                              <p:cTn id="54" fill="hold">
                                <p:stCondLst>
                                  <p:cond delay="500"/>
                                </p:stCondLst>
                                <p:childTnLst>
                                  <p:par>
                                    <p:cTn id="55" presetID="22" presetClass="entr" presetSubtype="1"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up)">
                                          <p:cBhvr>
                                            <p:cTn id="57" dur="500"/>
                                            <p:tgtEl>
                                              <p:spTgt spid="14"/>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up)">
                                          <p:cBhvr>
                                            <p:cTn id="60" dur="500"/>
                                            <p:tgtEl>
                                              <p:spTgt spid="16"/>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up)">
                                          <p:cBhvr>
                                            <p:cTn id="63" dur="500"/>
                                            <p:tgtEl>
                                              <p:spTgt spid="25"/>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up)">
                                          <p:cBhvr>
                                            <p:cTn id="66" dur="500"/>
                                            <p:tgtEl>
                                              <p:spTgt spid="26"/>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up)">
                                          <p:cBhvr>
                                            <p:cTn id="69" dur="500"/>
                                            <p:tgtEl>
                                              <p:spTgt spid="27"/>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up)">
                                          <p:cBhvr>
                                            <p:cTn id="72" dur="500"/>
                                            <p:tgtEl>
                                              <p:spTgt spid="28"/>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up)">
                                          <p:cBhvr>
                                            <p:cTn id="75" dur="500"/>
                                            <p:tgtEl>
                                              <p:spTgt spid="29"/>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wipe(up)">
                                          <p:cBhvr>
                                            <p:cTn id="78" dur="500"/>
                                            <p:tgtEl>
                                              <p:spTgt spid="30"/>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ipe(up)">
                                          <p:cBhvr>
                                            <p:cTn id="81" dur="500"/>
                                            <p:tgtEl>
                                              <p:spTgt spid="31"/>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ipe(up)">
                                          <p:cBhvr>
                                            <p:cTn id="84" dur="500"/>
                                            <p:tgtEl>
                                              <p:spTgt spid="32"/>
                                            </p:tgtEl>
                                          </p:cBhvr>
                                        </p:animEffect>
                                      </p:childTnLst>
                                    </p:cTn>
                                  </p:par>
                                </p:childTnLst>
                              </p:cTn>
                            </p:par>
                            <p:par>
                              <p:cTn id="85" fill="hold">
                                <p:stCondLst>
                                  <p:cond delay="1000"/>
                                </p:stCondLst>
                                <p:childTnLst>
                                  <p:par>
                                    <p:cTn id="86" presetID="55" presetClass="entr" presetSubtype="0" fill="hold" grpId="0" nodeType="afterEffect">
                                      <p:stCondLst>
                                        <p:cond delay="0"/>
                                      </p:stCondLst>
                                      <p:childTnLst>
                                        <p:set>
                                          <p:cBhvr>
                                            <p:cTn id="87" dur="1" fill="hold">
                                              <p:stCondLst>
                                                <p:cond delay="0"/>
                                              </p:stCondLst>
                                            </p:cTn>
                                            <p:tgtEl>
                                              <p:spTgt spid="3"/>
                                            </p:tgtEl>
                                            <p:attrNameLst>
                                              <p:attrName>style.visibility</p:attrName>
                                            </p:attrNameLst>
                                          </p:cBhvr>
                                          <p:to>
                                            <p:strVal val="visible"/>
                                          </p:to>
                                        </p:set>
                                        <p:anim calcmode="lin" valueType="num">
                                          <p:cBhvr>
                                            <p:cTn id="88" dur="500" fill="hold"/>
                                            <p:tgtEl>
                                              <p:spTgt spid="3"/>
                                            </p:tgtEl>
                                            <p:attrNameLst>
                                              <p:attrName>ppt_w</p:attrName>
                                            </p:attrNameLst>
                                          </p:cBhvr>
                                          <p:tavLst>
                                            <p:tav tm="0">
                                              <p:val>
                                                <p:strVal val="#ppt_w*0.70"/>
                                              </p:val>
                                            </p:tav>
                                            <p:tav tm="100000">
                                              <p:val>
                                                <p:strVal val="#ppt_w"/>
                                              </p:val>
                                            </p:tav>
                                          </p:tavLst>
                                        </p:anim>
                                        <p:anim calcmode="lin" valueType="num">
                                          <p:cBhvr>
                                            <p:cTn id="89" dur="500" fill="hold"/>
                                            <p:tgtEl>
                                              <p:spTgt spid="3"/>
                                            </p:tgtEl>
                                            <p:attrNameLst>
                                              <p:attrName>ppt_h</p:attrName>
                                            </p:attrNameLst>
                                          </p:cBhvr>
                                          <p:tavLst>
                                            <p:tav tm="0">
                                              <p:val>
                                                <p:strVal val="#ppt_h"/>
                                              </p:val>
                                            </p:tav>
                                            <p:tav tm="100000">
                                              <p:val>
                                                <p:strVal val="#ppt_h"/>
                                              </p:val>
                                            </p:tav>
                                          </p:tavLst>
                                        </p:anim>
                                        <p:animEffect transition="in" filter="fade">
                                          <p:cBhvr>
                                            <p:cTn id="90" dur="500"/>
                                            <p:tgtEl>
                                              <p:spTgt spid="3"/>
                                            </p:tgtEl>
                                          </p:cBhvr>
                                        </p:animEffect>
                                      </p:childTnLst>
                                    </p:cTn>
                                  </p:par>
                                  <p:par>
                                    <p:cTn id="91" presetID="55" presetClass="entr" presetSubtype="0" fill="hold" grpId="0" nodeType="with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p:cTn id="93" dur="500" fill="hold"/>
                                            <p:tgtEl>
                                              <p:spTgt spid="12"/>
                                            </p:tgtEl>
                                            <p:attrNameLst>
                                              <p:attrName>ppt_w</p:attrName>
                                            </p:attrNameLst>
                                          </p:cBhvr>
                                          <p:tavLst>
                                            <p:tav tm="0">
                                              <p:val>
                                                <p:strVal val="#ppt_w*0.70"/>
                                              </p:val>
                                            </p:tav>
                                            <p:tav tm="100000">
                                              <p:val>
                                                <p:strVal val="#ppt_w"/>
                                              </p:val>
                                            </p:tav>
                                          </p:tavLst>
                                        </p:anim>
                                        <p:anim calcmode="lin" valueType="num">
                                          <p:cBhvr>
                                            <p:cTn id="94" dur="500" fill="hold"/>
                                            <p:tgtEl>
                                              <p:spTgt spid="12"/>
                                            </p:tgtEl>
                                            <p:attrNameLst>
                                              <p:attrName>ppt_h</p:attrName>
                                            </p:attrNameLst>
                                          </p:cBhvr>
                                          <p:tavLst>
                                            <p:tav tm="0">
                                              <p:val>
                                                <p:strVal val="#ppt_h"/>
                                              </p:val>
                                            </p:tav>
                                            <p:tav tm="100000">
                                              <p:val>
                                                <p:strVal val="#ppt_h"/>
                                              </p:val>
                                            </p:tav>
                                          </p:tavLst>
                                        </p:anim>
                                        <p:animEffect transition="in" filter="fade">
                                          <p:cBhvr>
                                            <p:cTn id="95" dur="500"/>
                                            <p:tgtEl>
                                              <p:spTgt spid="12"/>
                                            </p:tgtEl>
                                          </p:cBhvr>
                                        </p:animEffect>
                                      </p:childTnLst>
                                    </p:cTn>
                                  </p:par>
                                  <p:par>
                                    <p:cTn id="96" presetID="55" presetClass="entr" presetSubtype="0" fill="hold" grpId="0" nodeType="withEffect">
                                      <p:stCondLst>
                                        <p:cond delay="200"/>
                                      </p:stCondLst>
                                      <p:childTnLst>
                                        <p:set>
                                          <p:cBhvr>
                                            <p:cTn id="97" dur="1" fill="hold">
                                              <p:stCondLst>
                                                <p:cond delay="0"/>
                                              </p:stCondLst>
                                            </p:cTn>
                                            <p:tgtEl>
                                              <p:spTgt spid="4"/>
                                            </p:tgtEl>
                                            <p:attrNameLst>
                                              <p:attrName>style.visibility</p:attrName>
                                            </p:attrNameLst>
                                          </p:cBhvr>
                                          <p:to>
                                            <p:strVal val="visible"/>
                                          </p:to>
                                        </p:set>
                                        <p:anim calcmode="lin" valueType="num">
                                          <p:cBhvr>
                                            <p:cTn id="98" dur="500" fill="hold"/>
                                            <p:tgtEl>
                                              <p:spTgt spid="4"/>
                                            </p:tgtEl>
                                            <p:attrNameLst>
                                              <p:attrName>ppt_w</p:attrName>
                                            </p:attrNameLst>
                                          </p:cBhvr>
                                          <p:tavLst>
                                            <p:tav tm="0">
                                              <p:val>
                                                <p:strVal val="#ppt_w*0.70"/>
                                              </p:val>
                                            </p:tav>
                                            <p:tav tm="100000">
                                              <p:val>
                                                <p:strVal val="#ppt_w"/>
                                              </p:val>
                                            </p:tav>
                                          </p:tavLst>
                                        </p:anim>
                                        <p:anim calcmode="lin" valueType="num">
                                          <p:cBhvr>
                                            <p:cTn id="99" dur="500" fill="hold"/>
                                            <p:tgtEl>
                                              <p:spTgt spid="4"/>
                                            </p:tgtEl>
                                            <p:attrNameLst>
                                              <p:attrName>ppt_h</p:attrName>
                                            </p:attrNameLst>
                                          </p:cBhvr>
                                          <p:tavLst>
                                            <p:tav tm="0">
                                              <p:val>
                                                <p:strVal val="#ppt_h"/>
                                              </p:val>
                                            </p:tav>
                                            <p:tav tm="100000">
                                              <p:val>
                                                <p:strVal val="#ppt_h"/>
                                              </p:val>
                                            </p:tav>
                                          </p:tavLst>
                                        </p:anim>
                                        <p:animEffect transition="in" filter="fade">
                                          <p:cBhvr>
                                            <p:cTn id="100" dur="500"/>
                                            <p:tgtEl>
                                              <p:spTgt spid="4"/>
                                            </p:tgtEl>
                                          </p:cBhvr>
                                        </p:animEffect>
                                      </p:childTnLst>
                                    </p:cTn>
                                  </p:par>
                                  <p:par>
                                    <p:cTn id="101" presetID="55" presetClass="entr" presetSubtype="0" fill="hold" grpId="0" nodeType="withEffect">
                                      <p:stCondLst>
                                        <p:cond delay="200"/>
                                      </p:stCondLst>
                                      <p:childTnLst>
                                        <p:set>
                                          <p:cBhvr>
                                            <p:cTn id="102" dur="1" fill="hold">
                                              <p:stCondLst>
                                                <p:cond delay="0"/>
                                              </p:stCondLst>
                                            </p:cTn>
                                            <p:tgtEl>
                                              <p:spTgt spid="11"/>
                                            </p:tgtEl>
                                            <p:attrNameLst>
                                              <p:attrName>style.visibility</p:attrName>
                                            </p:attrNameLst>
                                          </p:cBhvr>
                                          <p:to>
                                            <p:strVal val="visible"/>
                                          </p:to>
                                        </p:set>
                                        <p:anim calcmode="lin" valueType="num">
                                          <p:cBhvr>
                                            <p:cTn id="103" dur="500" fill="hold"/>
                                            <p:tgtEl>
                                              <p:spTgt spid="11"/>
                                            </p:tgtEl>
                                            <p:attrNameLst>
                                              <p:attrName>ppt_w</p:attrName>
                                            </p:attrNameLst>
                                          </p:cBhvr>
                                          <p:tavLst>
                                            <p:tav tm="0">
                                              <p:val>
                                                <p:strVal val="#ppt_w*0.70"/>
                                              </p:val>
                                            </p:tav>
                                            <p:tav tm="100000">
                                              <p:val>
                                                <p:strVal val="#ppt_w"/>
                                              </p:val>
                                            </p:tav>
                                          </p:tavLst>
                                        </p:anim>
                                        <p:anim calcmode="lin" valueType="num">
                                          <p:cBhvr>
                                            <p:cTn id="104" dur="500" fill="hold"/>
                                            <p:tgtEl>
                                              <p:spTgt spid="11"/>
                                            </p:tgtEl>
                                            <p:attrNameLst>
                                              <p:attrName>ppt_h</p:attrName>
                                            </p:attrNameLst>
                                          </p:cBhvr>
                                          <p:tavLst>
                                            <p:tav tm="0">
                                              <p:val>
                                                <p:strVal val="#ppt_h"/>
                                              </p:val>
                                            </p:tav>
                                            <p:tav tm="100000">
                                              <p:val>
                                                <p:strVal val="#ppt_h"/>
                                              </p:val>
                                            </p:tav>
                                          </p:tavLst>
                                        </p:anim>
                                        <p:animEffect transition="in" filter="fade">
                                          <p:cBhvr>
                                            <p:cTn id="105" dur="500"/>
                                            <p:tgtEl>
                                              <p:spTgt spid="11"/>
                                            </p:tgtEl>
                                          </p:cBhvr>
                                        </p:animEffect>
                                      </p:childTnLst>
                                    </p:cTn>
                                  </p:par>
                                  <p:par>
                                    <p:cTn id="106" presetID="55" presetClass="entr" presetSubtype="0" fill="hold" grpId="0" nodeType="withEffect">
                                      <p:stCondLst>
                                        <p:cond delay="400"/>
                                      </p:stCondLst>
                                      <p:childTnLst>
                                        <p:set>
                                          <p:cBhvr>
                                            <p:cTn id="107" dur="1" fill="hold">
                                              <p:stCondLst>
                                                <p:cond delay="0"/>
                                              </p:stCondLst>
                                            </p:cTn>
                                            <p:tgtEl>
                                              <p:spTgt spid="5"/>
                                            </p:tgtEl>
                                            <p:attrNameLst>
                                              <p:attrName>style.visibility</p:attrName>
                                            </p:attrNameLst>
                                          </p:cBhvr>
                                          <p:to>
                                            <p:strVal val="visible"/>
                                          </p:to>
                                        </p:set>
                                        <p:anim calcmode="lin" valueType="num">
                                          <p:cBhvr>
                                            <p:cTn id="108" dur="500" fill="hold"/>
                                            <p:tgtEl>
                                              <p:spTgt spid="5"/>
                                            </p:tgtEl>
                                            <p:attrNameLst>
                                              <p:attrName>ppt_w</p:attrName>
                                            </p:attrNameLst>
                                          </p:cBhvr>
                                          <p:tavLst>
                                            <p:tav tm="0">
                                              <p:val>
                                                <p:strVal val="#ppt_w*0.70"/>
                                              </p:val>
                                            </p:tav>
                                            <p:tav tm="100000">
                                              <p:val>
                                                <p:strVal val="#ppt_w"/>
                                              </p:val>
                                            </p:tav>
                                          </p:tavLst>
                                        </p:anim>
                                        <p:anim calcmode="lin" valueType="num">
                                          <p:cBhvr>
                                            <p:cTn id="109" dur="500" fill="hold"/>
                                            <p:tgtEl>
                                              <p:spTgt spid="5"/>
                                            </p:tgtEl>
                                            <p:attrNameLst>
                                              <p:attrName>ppt_h</p:attrName>
                                            </p:attrNameLst>
                                          </p:cBhvr>
                                          <p:tavLst>
                                            <p:tav tm="0">
                                              <p:val>
                                                <p:strVal val="#ppt_h"/>
                                              </p:val>
                                            </p:tav>
                                            <p:tav tm="100000">
                                              <p:val>
                                                <p:strVal val="#ppt_h"/>
                                              </p:val>
                                            </p:tav>
                                          </p:tavLst>
                                        </p:anim>
                                        <p:animEffect transition="in" filter="fade">
                                          <p:cBhvr>
                                            <p:cTn id="110" dur="500"/>
                                            <p:tgtEl>
                                              <p:spTgt spid="5"/>
                                            </p:tgtEl>
                                          </p:cBhvr>
                                        </p:animEffect>
                                      </p:childTnLst>
                                    </p:cTn>
                                  </p:par>
                                  <p:par>
                                    <p:cTn id="111" presetID="55" presetClass="entr" presetSubtype="0" fill="hold" grpId="0" nodeType="withEffect">
                                      <p:stCondLst>
                                        <p:cond delay="400"/>
                                      </p:stCondLst>
                                      <p:childTnLst>
                                        <p:set>
                                          <p:cBhvr>
                                            <p:cTn id="112" dur="1" fill="hold">
                                              <p:stCondLst>
                                                <p:cond delay="0"/>
                                              </p:stCondLst>
                                            </p:cTn>
                                            <p:tgtEl>
                                              <p:spTgt spid="10"/>
                                            </p:tgtEl>
                                            <p:attrNameLst>
                                              <p:attrName>style.visibility</p:attrName>
                                            </p:attrNameLst>
                                          </p:cBhvr>
                                          <p:to>
                                            <p:strVal val="visible"/>
                                          </p:to>
                                        </p:set>
                                        <p:anim calcmode="lin" valueType="num">
                                          <p:cBhvr>
                                            <p:cTn id="113" dur="500" fill="hold"/>
                                            <p:tgtEl>
                                              <p:spTgt spid="10"/>
                                            </p:tgtEl>
                                            <p:attrNameLst>
                                              <p:attrName>ppt_w</p:attrName>
                                            </p:attrNameLst>
                                          </p:cBhvr>
                                          <p:tavLst>
                                            <p:tav tm="0">
                                              <p:val>
                                                <p:strVal val="#ppt_w*0.70"/>
                                              </p:val>
                                            </p:tav>
                                            <p:tav tm="100000">
                                              <p:val>
                                                <p:strVal val="#ppt_w"/>
                                              </p:val>
                                            </p:tav>
                                          </p:tavLst>
                                        </p:anim>
                                        <p:anim calcmode="lin" valueType="num">
                                          <p:cBhvr>
                                            <p:cTn id="114" dur="500" fill="hold"/>
                                            <p:tgtEl>
                                              <p:spTgt spid="10"/>
                                            </p:tgtEl>
                                            <p:attrNameLst>
                                              <p:attrName>ppt_h</p:attrName>
                                            </p:attrNameLst>
                                          </p:cBhvr>
                                          <p:tavLst>
                                            <p:tav tm="0">
                                              <p:val>
                                                <p:strVal val="#ppt_h"/>
                                              </p:val>
                                            </p:tav>
                                            <p:tav tm="100000">
                                              <p:val>
                                                <p:strVal val="#ppt_h"/>
                                              </p:val>
                                            </p:tav>
                                          </p:tavLst>
                                        </p:anim>
                                        <p:animEffect transition="in" filter="fade">
                                          <p:cBhvr>
                                            <p:cTn id="115" dur="500"/>
                                            <p:tgtEl>
                                              <p:spTgt spid="10"/>
                                            </p:tgtEl>
                                          </p:cBhvr>
                                        </p:animEffect>
                                      </p:childTnLst>
                                    </p:cTn>
                                  </p:par>
                                  <p:par>
                                    <p:cTn id="116" presetID="55" presetClass="entr" presetSubtype="0" fill="hold" grpId="0" nodeType="withEffect">
                                      <p:stCondLst>
                                        <p:cond delay="600"/>
                                      </p:stCondLst>
                                      <p:childTnLst>
                                        <p:set>
                                          <p:cBhvr>
                                            <p:cTn id="117" dur="1" fill="hold">
                                              <p:stCondLst>
                                                <p:cond delay="0"/>
                                              </p:stCondLst>
                                            </p:cTn>
                                            <p:tgtEl>
                                              <p:spTgt spid="6"/>
                                            </p:tgtEl>
                                            <p:attrNameLst>
                                              <p:attrName>style.visibility</p:attrName>
                                            </p:attrNameLst>
                                          </p:cBhvr>
                                          <p:to>
                                            <p:strVal val="visible"/>
                                          </p:to>
                                        </p:set>
                                        <p:anim calcmode="lin" valueType="num">
                                          <p:cBhvr>
                                            <p:cTn id="118" dur="500" fill="hold"/>
                                            <p:tgtEl>
                                              <p:spTgt spid="6"/>
                                            </p:tgtEl>
                                            <p:attrNameLst>
                                              <p:attrName>ppt_w</p:attrName>
                                            </p:attrNameLst>
                                          </p:cBhvr>
                                          <p:tavLst>
                                            <p:tav tm="0">
                                              <p:val>
                                                <p:strVal val="#ppt_w*0.70"/>
                                              </p:val>
                                            </p:tav>
                                            <p:tav tm="100000">
                                              <p:val>
                                                <p:strVal val="#ppt_w"/>
                                              </p:val>
                                            </p:tav>
                                          </p:tavLst>
                                        </p:anim>
                                        <p:anim calcmode="lin" valueType="num">
                                          <p:cBhvr>
                                            <p:cTn id="119" dur="500" fill="hold"/>
                                            <p:tgtEl>
                                              <p:spTgt spid="6"/>
                                            </p:tgtEl>
                                            <p:attrNameLst>
                                              <p:attrName>ppt_h</p:attrName>
                                            </p:attrNameLst>
                                          </p:cBhvr>
                                          <p:tavLst>
                                            <p:tav tm="0">
                                              <p:val>
                                                <p:strVal val="#ppt_h"/>
                                              </p:val>
                                            </p:tav>
                                            <p:tav tm="100000">
                                              <p:val>
                                                <p:strVal val="#ppt_h"/>
                                              </p:val>
                                            </p:tav>
                                          </p:tavLst>
                                        </p:anim>
                                        <p:animEffect transition="in" filter="fade">
                                          <p:cBhvr>
                                            <p:cTn id="120" dur="500"/>
                                            <p:tgtEl>
                                              <p:spTgt spid="6"/>
                                            </p:tgtEl>
                                          </p:cBhvr>
                                        </p:animEffect>
                                      </p:childTnLst>
                                    </p:cTn>
                                  </p:par>
                                  <p:par>
                                    <p:cTn id="121" presetID="55" presetClass="entr" presetSubtype="0" fill="hold" grpId="0" nodeType="withEffect">
                                      <p:stCondLst>
                                        <p:cond delay="600"/>
                                      </p:stCondLst>
                                      <p:childTnLst>
                                        <p:set>
                                          <p:cBhvr>
                                            <p:cTn id="122" dur="1" fill="hold">
                                              <p:stCondLst>
                                                <p:cond delay="0"/>
                                              </p:stCondLst>
                                            </p:cTn>
                                            <p:tgtEl>
                                              <p:spTgt spid="9"/>
                                            </p:tgtEl>
                                            <p:attrNameLst>
                                              <p:attrName>style.visibility</p:attrName>
                                            </p:attrNameLst>
                                          </p:cBhvr>
                                          <p:to>
                                            <p:strVal val="visible"/>
                                          </p:to>
                                        </p:set>
                                        <p:anim calcmode="lin" valueType="num">
                                          <p:cBhvr>
                                            <p:cTn id="123" dur="500" fill="hold"/>
                                            <p:tgtEl>
                                              <p:spTgt spid="9"/>
                                            </p:tgtEl>
                                            <p:attrNameLst>
                                              <p:attrName>ppt_w</p:attrName>
                                            </p:attrNameLst>
                                          </p:cBhvr>
                                          <p:tavLst>
                                            <p:tav tm="0">
                                              <p:val>
                                                <p:strVal val="#ppt_w*0.70"/>
                                              </p:val>
                                            </p:tav>
                                            <p:tav tm="100000">
                                              <p:val>
                                                <p:strVal val="#ppt_w"/>
                                              </p:val>
                                            </p:tav>
                                          </p:tavLst>
                                        </p:anim>
                                        <p:anim calcmode="lin" valueType="num">
                                          <p:cBhvr>
                                            <p:cTn id="124" dur="500" fill="hold"/>
                                            <p:tgtEl>
                                              <p:spTgt spid="9"/>
                                            </p:tgtEl>
                                            <p:attrNameLst>
                                              <p:attrName>ppt_h</p:attrName>
                                            </p:attrNameLst>
                                          </p:cBhvr>
                                          <p:tavLst>
                                            <p:tav tm="0">
                                              <p:val>
                                                <p:strVal val="#ppt_h"/>
                                              </p:val>
                                            </p:tav>
                                            <p:tav tm="100000">
                                              <p:val>
                                                <p:strVal val="#ppt_h"/>
                                              </p:val>
                                            </p:tav>
                                          </p:tavLst>
                                        </p:anim>
                                        <p:animEffect transition="in" filter="fade">
                                          <p:cBhvr>
                                            <p:cTn id="125" dur="500"/>
                                            <p:tgtEl>
                                              <p:spTgt spid="9"/>
                                            </p:tgtEl>
                                          </p:cBhvr>
                                        </p:animEffect>
                                      </p:childTnLst>
                                    </p:cTn>
                                  </p:par>
                                  <p:par>
                                    <p:cTn id="126" presetID="55" presetClass="entr" presetSubtype="0" fill="hold" grpId="0" nodeType="withEffect">
                                      <p:stCondLst>
                                        <p:cond delay="800"/>
                                      </p:stCondLst>
                                      <p:childTnLst>
                                        <p:set>
                                          <p:cBhvr>
                                            <p:cTn id="127" dur="1" fill="hold">
                                              <p:stCondLst>
                                                <p:cond delay="0"/>
                                              </p:stCondLst>
                                            </p:cTn>
                                            <p:tgtEl>
                                              <p:spTgt spid="7"/>
                                            </p:tgtEl>
                                            <p:attrNameLst>
                                              <p:attrName>style.visibility</p:attrName>
                                            </p:attrNameLst>
                                          </p:cBhvr>
                                          <p:to>
                                            <p:strVal val="visible"/>
                                          </p:to>
                                        </p:set>
                                        <p:anim calcmode="lin" valueType="num">
                                          <p:cBhvr>
                                            <p:cTn id="128" dur="500" fill="hold"/>
                                            <p:tgtEl>
                                              <p:spTgt spid="7"/>
                                            </p:tgtEl>
                                            <p:attrNameLst>
                                              <p:attrName>ppt_w</p:attrName>
                                            </p:attrNameLst>
                                          </p:cBhvr>
                                          <p:tavLst>
                                            <p:tav tm="0">
                                              <p:val>
                                                <p:strVal val="#ppt_w*0.70"/>
                                              </p:val>
                                            </p:tav>
                                            <p:tav tm="100000">
                                              <p:val>
                                                <p:strVal val="#ppt_w"/>
                                              </p:val>
                                            </p:tav>
                                          </p:tavLst>
                                        </p:anim>
                                        <p:anim calcmode="lin" valueType="num">
                                          <p:cBhvr>
                                            <p:cTn id="129" dur="500" fill="hold"/>
                                            <p:tgtEl>
                                              <p:spTgt spid="7"/>
                                            </p:tgtEl>
                                            <p:attrNameLst>
                                              <p:attrName>ppt_h</p:attrName>
                                            </p:attrNameLst>
                                          </p:cBhvr>
                                          <p:tavLst>
                                            <p:tav tm="0">
                                              <p:val>
                                                <p:strVal val="#ppt_h"/>
                                              </p:val>
                                            </p:tav>
                                            <p:tav tm="100000">
                                              <p:val>
                                                <p:strVal val="#ppt_h"/>
                                              </p:val>
                                            </p:tav>
                                          </p:tavLst>
                                        </p:anim>
                                        <p:animEffect transition="in" filter="fade">
                                          <p:cBhvr>
                                            <p:cTn id="130" dur="500"/>
                                            <p:tgtEl>
                                              <p:spTgt spid="7"/>
                                            </p:tgtEl>
                                          </p:cBhvr>
                                        </p:animEffect>
                                      </p:childTnLst>
                                    </p:cTn>
                                  </p:par>
                                  <p:par>
                                    <p:cTn id="131" presetID="55" presetClass="entr" presetSubtype="0" fill="hold" grpId="0" nodeType="withEffect">
                                      <p:stCondLst>
                                        <p:cond delay="800"/>
                                      </p:stCondLst>
                                      <p:childTnLst>
                                        <p:set>
                                          <p:cBhvr>
                                            <p:cTn id="132" dur="1" fill="hold">
                                              <p:stCondLst>
                                                <p:cond delay="0"/>
                                              </p:stCondLst>
                                            </p:cTn>
                                            <p:tgtEl>
                                              <p:spTgt spid="8"/>
                                            </p:tgtEl>
                                            <p:attrNameLst>
                                              <p:attrName>style.visibility</p:attrName>
                                            </p:attrNameLst>
                                          </p:cBhvr>
                                          <p:to>
                                            <p:strVal val="visible"/>
                                          </p:to>
                                        </p:set>
                                        <p:anim calcmode="lin" valueType="num">
                                          <p:cBhvr>
                                            <p:cTn id="133" dur="500" fill="hold"/>
                                            <p:tgtEl>
                                              <p:spTgt spid="8"/>
                                            </p:tgtEl>
                                            <p:attrNameLst>
                                              <p:attrName>ppt_w</p:attrName>
                                            </p:attrNameLst>
                                          </p:cBhvr>
                                          <p:tavLst>
                                            <p:tav tm="0">
                                              <p:val>
                                                <p:strVal val="#ppt_w*0.70"/>
                                              </p:val>
                                            </p:tav>
                                            <p:tav tm="100000">
                                              <p:val>
                                                <p:strVal val="#ppt_w"/>
                                              </p:val>
                                            </p:tav>
                                          </p:tavLst>
                                        </p:anim>
                                        <p:anim calcmode="lin" valueType="num">
                                          <p:cBhvr>
                                            <p:cTn id="134" dur="500" fill="hold"/>
                                            <p:tgtEl>
                                              <p:spTgt spid="8"/>
                                            </p:tgtEl>
                                            <p:attrNameLst>
                                              <p:attrName>ppt_h</p:attrName>
                                            </p:attrNameLst>
                                          </p:cBhvr>
                                          <p:tavLst>
                                            <p:tav tm="0">
                                              <p:val>
                                                <p:strVal val="#ppt_h"/>
                                              </p:val>
                                            </p:tav>
                                            <p:tav tm="100000">
                                              <p:val>
                                                <p:strVal val="#ppt_h"/>
                                              </p:val>
                                            </p:tav>
                                          </p:tavLst>
                                        </p:anim>
                                        <p:animEffect transition="in" filter="fade">
                                          <p:cBhvr>
                                            <p:cTn id="135" dur="500"/>
                                            <p:tgtEl>
                                              <p:spTgt spid="8"/>
                                            </p:tgtEl>
                                          </p:cBhvr>
                                        </p:animEffect>
                                      </p:childTnLst>
                                    </p:cTn>
                                  </p:par>
                                </p:childTnLst>
                              </p:cTn>
                            </p:par>
                            <p:par>
                              <p:cTn id="136" fill="hold">
                                <p:stCondLst>
                                  <p:cond delay="2300"/>
                                </p:stCondLst>
                                <p:childTnLst>
                                  <p:par>
                                    <p:cTn id="137" presetID="47" presetClass="entr" presetSubtype="0" fill="hold" grpId="0" nodeType="afterEffect">
                                      <p:stCondLst>
                                        <p:cond delay="0"/>
                                      </p:stCondLst>
                                      <p:childTnLst>
                                        <p:set>
                                          <p:cBhvr>
                                            <p:cTn id="138" dur="1" fill="hold">
                                              <p:stCondLst>
                                                <p:cond delay="0"/>
                                              </p:stCondLst>
                                            </p:cTn>
                                            <p:tgtEl>
                                              <p:spTgt spid="33"/>
                                            </p:tgtEl>
                                            <p:attrNameLst>
                                              <p:attrName>style.visibility</p:attrName>
                                            </p:attrNameLst>
                                          </p:cBhvr>
                                          <p:to>
                                            <p:strVal val="visible"/>
                                          </p:to>
                                        </p:set>
                                        <p:animEffect transition="in" filter="fade">
                                          <p:cBhvr>
                                            <p:cTn id="139" dur="1000"/>
                                            <p:tgtEl>
                                              <p:spTgt spid="33"/>
                                            </p:tgtEl>
                                          </p:cBhvr>
                                        </p:animEffect>
                                        <p:anim calcmode="lin" valueType="num">
                                          <p:cBhvr>
                                            <p:cTn id="140" dur="1000" fill="hold"/>
                                            <p:tgtEl>
                                              <p:spTgt spid="33"/>
                                            </p:tgtEl>
                                            <p:attrNameLst>
                                              <p:attrName>ppt_x</p:attrName>
                                            </p:attrNameLst>
                                          </p:cBhvr>
                                          <p:tavLst>
                                            <p:tav tm="0">
                                              <p:val>
                                                <p:strVal val="#ppt_x"/>
                                              </p:val>
                                            </p:tav>
                                            <p:tav tm="100000">
                                              <p:val>
                                                <p:strVal val="#ppt_x"/>
                                              </p:val>
                                            </p:tav>
                                          </p:tavLst>
                                        </p:anim>
                                        <p:anim calcmode="lin" valueType="num">
                                          <p:cBhvr>
                                            <p:cTn id="141" dur="1000" fill="hold"/>
                                            <p:tgtEl>
                                              <p:spTgt spid="33"/>
                                            </p:tgtEl>
                                            <p:attrNameLst>
                                              <p:attrName>ppt_y</p:attrName>
                                            </p:attrNameLst>
                                          </p:cBhvr>
                                          <p:tavLst>
                                            <p:tav tm="0">
                                              <p:val>
                                                <p:strVal val="#ppt_y-.1"/>
                                              </p:val>
                                            </p:tav>
                                            <p:tav tm="100000">
                                              <p:val>
                                                <p:strVal val="#ppt_y"/>
                                              </p:val>
                                            </p:tav>
                                          </p:tavLst>
                                        </p:anim>
                                      </p:childTnLst>
                                    </p:cTn>
                                  </p:par>
                                  <p:par>
                                    <p:cTn id="142" presetID="47" presetClass="entr" presetSubtype="0" fill="hold" grpId="0" nodeType="withEffect">
                                      <p:stCondLst>
                                        <p:cond delay="0"/>
                                      </p:stCondLst>
                                      <p:childTnLst>
                                        <p:set>
                                          <p:cBhvr>
                                            <p:cTn id="143" dur="1" fill="hold">
                                              <p:stCondLst>
                                                <p:cond delay="0"/>
                                              </p:stCondLst>
                                            </p:cTn>
                                            <p:tgtEl>
                                              <p:spTgt spid="34"/>
                                            </p:tgtEl>
                                            <p:attrNameLst>
                                              <p:attrName>style.visibility</p:attrName>
                                            </p:attrNameLst>
                                          </p:cBhvr>
                                          <p:to>
                                            <p:strVal val="visible"/>
                                          </p:to>
                                        </p:set>
                                        <p:animEffect transition="in" filter="fade">
                                          <p:cBhvr>
                                            <p:cTn id="144" dur="1000"/>
                                            <p:tgtEl>
                                              <p:spTgt spid="34"/>
                                            </p:tgtEl>
                                          </p:cBhvr>
                                        </p:animEffect>
                                        <p:anim calcmode="lin" valueType="num">
                                          <p:cBhvr>
                                            <p:cTn id="145" dur="1000" fill="hold"/>
                                            <p:tgtEl>
                                              <p:spTgt spid="34"/>
                                            </p:tgtEl>
                                            <p:attrNameLst>
                                              <p:attrName>ppt_x</p:attrName>
                                            </p:attrNameLst>
                                          </p:cBhvr>
                                          <p:tavLst>
                                            <p:tav tm="0">
                                              <p:val>
                                                <p:strVal val="#ppt_x"/>
                                              </p:val>
                                            </p:tav>
                                            <p:tav tm="100000">
                                              <p:val>
                                                <p:strVal val="#ppt_x"/>
                                              </p:val>
                                            </p:tav>
                                          </p:tavLst>
                                        </p:anim>
                                        <p:anim calcmode="lin" valueType="num">
                                          <p:cBhvr>
                                            <p:cTn id="146" dur="1000" fill="hold"/>
                                            <p:tgtEl>
                                              <p:spTgt spid="34"/>
                                            </p:tgtEl>
                                            <p:attrNameLst>
                                              <p:attrName>ppt_y</p:attrName>
                                            </p:attrNameLst>
                                          </p:cBhvr>
                                          <p:tavLst>
                                            <p:tav tm="0">
                                              <p:val>
                                                <p:strVal val="#ppt_y-.1"/>
                                              </p:val>
                                            </p:tav>
                                            <p:tav tm="100000">
                                              <p:val>
                                                <p:strVal val="#ppt_y"/>
                                              </p:val>
                                            </p:tav>
                                          </p:tavLst>
                                        </p:anim>
                                      </p:childTnLst>
                                    </p:cTn>
                                  </p:par>
                                  <p:par>
                                    <p:cTn id="147" presetID="47" presetClass="entr" presetSubtype="0" fill="hold" grpId="0" nodeType="withEffect">
                                      <p:stCondLst>
                                        <p:cond delay="0"/>
                                      </p:stCondLst>
                                      <p:childTnLst>
                                        <p:set>
                                          <p:cBhvr>
                                            <p:cTn id="148" dur="1" fill="hold">
                                              <p:stCondLst>
                                                <p:cond delay="0"/>
                                              </p:stCondLst>
                                            </p:cTn>
                                            <p:tgtEl>
                                              <p:spTgt spid="35"/>
                                            </p:tgtEl>
                                            <p:attrNameLst>
                                              <p:attrName>style.visibility</p:attrName>
                                            </p:attrNameLst>
                                          </p:cBhvr>
                                          <p:to>
                                            <p:strVal val="visible"/>
                                          </p:to>
                                        </p:set>
                                        <p:animEffect transition="in" filter="fade">
                                          <p:cBhvr>
                                            <p:cTn id="149" dur="1000"/>
                                            <p:tgtEl>
                                              <p:spTgt spid="35"/>
                                            </p:tgtEl>
                                          </p:cBhvr>
                                        </p:animEffect>
                                        <p:anim calcmode="lin" valueType="num">
                                          <p:cBhvr>
                                            <p:cTn id="150" dur="1000" fill="hold"/>
                                            <p:tgtEl>
                                              <p:spTgt spid="35"/>
                                            </p:tgtEl>
                                            <p:attrNameLst>
                                              <p:attrName>ppt_x</p:attrName>
                                            </p:attrNameLst>
                                          </p:cBhvr>
                                          <p:tavLst>
                                            <p:tav tm="0">
                                              <p:val>
                                                <p:strVal val="#ppt_x"/>
                                              </p:val>
                                            </p:tav>
                                            <p:tav tm="100000">
                                              <p:val>
                                                <p:strVal val="#ppt_x"/>
                                              </p:val>
                                            </p:tav>
                                          </p:tavLst>
                                        </p:anim>
                                        <p:anim calcmode="lin" valueType="num">
                                          <p:cBhvr>
                                            <p:cTn id="151" dur="1000" fill="hold"/>
                                            <p:tgtEl>
                                              <p:spTgt spid="35"/>
                                            </p:tgtEl>
                                            <p:attrNameLst>
                                              <p:attrName>ppt_y</p:attrName>
                                            </p:attrNameLst>
                                          </p:cBhvr>
                                          <p:tavLst>
                                            <p:tav tm="0">
                                              <p:val>
                                                <p:strVal val="#ppt_y-.1"/>
                                              </p:val>
                                            </p:tav>
                                            <p:tav tm="100000">
                                              <p:val>
                                                <p:strVal val="#ppt_y"/>
                                              </p:val>
                                            </p:tav>
                                          </p:tavLst>
                                        </p:anim>
                                      </p:childTnLst>
                                    </p:cTn>
                                  </p:par>
                                  <p:par>
                                    <p:cTn id="152" presetID="47" presetClass="entr" presetSubtype="0" fill="hold" grpId="0" nodeType="withEffect">
                                      <p:stCondLst>
                                        <p:cond delay="0"/>
                                      </p:stCondLst>
                                      <p:childTnLst>
                                        <p:set>
                                          <p:cBhvr>
                                            <p:cTn id="153" dur="1" fill="hold">
                                              <p:stCondLst>
                                                <p:cond delay="0"/>
                                              </p:stCondLst>
                                            </p:cTn>
                                            <p:tgtEl>
                                              <p:spTgt spid="36"/>
                                            </p:tgtEl>
                                            <p:attrNameLst>
                                              <p:attrName>style.visibility</p:attrName>
                                            </p:attrNameLst>
                                          </p:cBhvr>
                                          <p:to>
                                            <p:strVal val="visible"/>
                                          </p:to>
                                        </p:set>
                                        <p:animEffect transition="in" filter="fade">
                                          <p:cBhvr>
                                            <p:cTn id="154" dur="1000"/>
                                            <p:tgtEl>
                                              <p:spTgt spid="36"/>
                                            </p:tgtEl>
                                          </p:cBhvr>
                                        </p:animEffect>
                                        <p:anim calcmode="lin" valueType="num">
                                          <p:cBhvr>
                                            <p:cTn id="155" dur="1000" fill="hold"/>
                                            <p:tgtEl>
                                              <p:spTgt spid="36"/>
                                            </p:tgtEl>
                                            <p:attrNameLst>
                                              <p:attrName>ppt_x</p:attrName>
                                            </p:attrNameLst>
                                          </p:cBhvr>
                                          <p:tavLst>
                                            <p:tav tm="0">
                                              <p:val>
                                                <p:strVal val="#ppt_x"/>
                                              </p:val>
                                            </p:tav>
                                            <p:tav tm="100000">
                                              <p:val>
                                                <p:strVal val="#ppt_x"/>
                                              </p:val>
                                            </p:tav>
                                          </p:tavLst>
                                        </p:anim>
                                        <p:anim calcmode="lin" valueType="num">
                                          <p:cBhvr>
                                            <p:cTn id="156" dur="1000" fill="hold"/>
                                            <p:tgtEl>
                                              <p:spTgt spid="36"/>
                                            </p:tgtEl>
                                            <p:attrNameLst>
                                              <p:attrName>ppt_y</p:attrName>
                                            </p:attrNameLst>
                                          </p:cBhvr>
                                          <p:tavLst>
                                            <p:tav tm="0">
                                              <p:val>
                                                <p:strVal val="#ppt_y-.1"/>
                                              </p:val>
                                            </p:tav>
                                            <p:tav tm="100000">
                                              <p:val>
                                                <p:strVal val="#ppt_y"/>
                                              </p:val>
                                            </p:tav>
                                          </p:tavLst>
                                        </p:anim>
                                      </p:childTnLst>
                                    </p:cTn>
                                  </p:par>
                                  <p:par>
                                    <p:cTn id="157" presetID="47" presetClass="entr" presetSubtype="0" fill="hold" grpId="0" nodeType="withEffect">
                                      <p:stCondLst>
                                        <p:cond delay="0"/>
                                      </p:stCondLst>
                                      <p:childTnLst>
                                        <p:set>
                                          <p:cBhvr>
                                            <p:cTn id="158" dur="1" fill="hold">
                                              <p:stCondLst>
                                                <p:cond delay="0"/>
                                              </p:stCondLst>
                                            </p:cTn>
                                            <p:tgtEl>
                                              <p:spTgt spid="37"/>
                                            </p:tgtEl>
                                            <p:attrNameLst>
                                              <p:attrName>style.visibility</p:attrName>
                                            </p:attrNameLst>
                                          </p:cBhvr>
                                          <p:to>
                                            <p:strVal val="visible"/>
                                          </p:to>
                                        </p:set>
                                        <p:animEffect transition="in" filter="fade">
                                          <p:cBhvr>
                                            <p:cTn id="159" dur="1000"/>
                                            <p:tgtEl>
                                              <p:spTgt spid="37"/>
                                            </p:tgtEl>
                                          </p:cBhvr>
                                        </p:animEffect>
                                        <p:anim calcmode="lin" valueType="num">
                                          <p:cBhvr>
                                            <p:cTn id="160" dur="1000" fill="hold"/>
                                            <p:tgtEl>
                                              <p:spTgt spid="37"/>
                                            </p:tgtEl>
                                            <p:attrNameLst>
                                              <p:attrName>ppt_x</p:attrName>
                                            </p:attrNameLst>
                                          </p:cBhvr>
                                          <p:tavLst>
                                            <p:tav tm="0">
                                              <p:val>
                                                <p:strVal val="#ppt_x"/>
                                              </p:val>
                                            </p:tav>
                                            <p:tav tm="100000">
                                              <p:val>
                                                <p:strVal val="#ppt_x"/>
                                              </p:val>
                                            </p:tav>
                                          </p:tavLst>
                                        </p:anim>
                                        <p:anim calcmode="lin" valueType="num">
                                          <p:cBhvr>
                                            <p:cTn id="161" dur="1000" fill="hold"/>
                                            <p:tgtEl>
                                              <p:spTgt spid="37"/>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38"/>
                                            </p:tgtEl>
                                            <p:attrNameLst>
                                              <p:attrName>style.visibility</p:attrName>
                                            </p:attrNameLst>
                                          </p:cBhvr>
                                          <p:to>
                                            <p:strVal val="visible"/>
                                          </p:to>
                                        </p:set>
                                        <p:animEffect transition="in" filter="fade">
                                          <p:cBhvr>
                                            <p:cTn id="164" dur="1000"/>
                                            <p:tgtEl>
                                              <p:spTgt spid="38"/>
                                            </p:tgtEl>
                                          </p:cBhvr>
                                        </p:animEffect>
                                        <p:anim calcmode="lin" valueType="num">
                                          <p:cBhvr>
                                            <p:cTn id="165" dur="1000" fill="hold"/>
                                            <p:tgtEl>
                                              <p:spTgt spid="38"/>
                                            </p:tgtEl>
                                            <p:attrNameLst>
                                              <p:attrName>ppt_x</p:attrName>
                                            </p:attrNameLst>
                                          </p:cBhvr>
                                          <p:tavLst>
                                            <p:tav tm="0">
                                              <p:val>
                                                <p:strVal val="#ppt_x"/>
                                              </p:val>
                                            </p:tav>
                                            <p:tav tm="100000">
                                              <p:val>
                                                <p:strVal val="#ppt_x"/>
                                              </p:val>
                                            </p:tav>
                                          </p:tavLst>
                                        </p:anim>
                                        <p:anim calcmode="lin" valueType="num">
                                          <p:cBhvr>
                                            <p:cTn id="166" dur="1000" fill="hold"/>
                                            <p:tgtEl>
                                              <p:spTgt spid="38"/>
                                            </p:tgtEl>
                                            <p:attrNameLst>
                                              <p:attrName>ppt_y</p:attrName>
                                            </p:attrNameLst>
                                          </p:cBhvr>
                                          <p:tavLst>
                                            <p:tav tm="0">
                                              <p:val>
                                                <p:strVal val="#ppt_y-.1"/>
                                              </p:val>
                                            </p:tav>
                                            <p:tav tm="100000">
                                              <p:val>
                                                <p:strVal val="#ppt_y"/>
                                              </p:val>
                                            </p:tav>
                                          </p:tavLst>
                                        </p:anim>
                                      </p:childTnLst>
                                    </p:cTn>
                                  </p:par>
                                  <p:par>
                                    <p:cTn id="167" presetID="47" presetClass="entr" presetSubtype="0" fill="hold" grpId="0" nodeType="withEffect">
                                      <p:stCondLst>
                                        <p:cond delay="0"/>
                                      </p:stCondLst>
                                      <p:childTnLst>
                                        <p:set>
                                          <p:cBhvr>
                                            <p:cTn id="168" dur="1" fill="hold">
                                              <p:stCondLst>
                                                <p:cond delay="0"/>
                                              </p:stCondLst>
                                            </p:cTn>
                                            <p:tgtEl>
                                              <p:spTgt spid="39"/>
                                            </p:tgtEl>
                                            <p:attrNameLst>
                                              <p:attrName>style.visibility</p:attrName>
                                            </p:attrNameLst>
                                          </p:cBhvr>
                                          <p:to>
                                            <p:strVal val="visible"/>
                                          </p:to>
                                        </p:set>
                                        <p:animEffect transition="in" filter="fade">
                                          <p:cBhvr>
                                            <p:cTn id="169" dur="1000"/>
                                            <p:tgtEl>
                                              <p:spTgt spid="39"/>
                                            </p:tgtEl>
                                          </p:cBhvr>
                                        </p:animEffect>
                                        <p:anim calcmode="lin" valueType="num">
                                          <p:cBhvr>
                                            <p:cTn id="170" dur="1000" fill="hold"/>
                                            <p:tgtEl>
                                              <p:spTgt spid="39"/>
                                            </p:tgtEl>
                                            <p:attrNameLst>
                                              <p:attrName>ppt_x</p:attrName>
                                            </p:attrNameLst>
                                          </p:cBhvr>
                                          <p:tavLst>
                                            <p:tav tm="0">
                                              <p:val>
                                                <p:strVal val="#ppt_x"/>
                                              </p:val>
                                            </p:tav>
                                            <p:tav tm="100000">
                                              <p:val>
                                                <p:strVal val="#ppt_x"/>
                                              </p:val>
                                            </p:tav>
                                          </p:tavLst>
                                        </p:anim>
                                        <p:anim calcmode="lin" valueType="num">
                                          <p:cBhvr>
                                            <p:cTn id="171" dur="1000" fill="hold"/>
                                            <p:tgtEl>
                                              <p:spTgt spid="39"/>
                                            </p:tgtEl>
                                            <p:attrNameLst>
                                              <p:attrName>ppt_y</p:attrName>
                                            </p:attrNameLst>
                                          </p:cBhvr>
                                          <p:tavLst>
                                            <p:tav tm="0">
                                              <p:val>
                                                <p:strVal val="#ppt_y-.1"/>
                                              </p:val>
                                            </p:tav>
                                            <p:tav tm="100000">
                                              <p:val>
                                                <p:strVal val="#ppt_y"/>
                                              </p:val>
                                            </p:tav>
                                          </p:tavLst>
                                        </p:anim>
                                      </p:childTnLst>
                                    </p:cTn>
                                  </p:par>
                                  <p:par>
                                    <p:cTn id="172" presetID="47" presetClass="entr" presetSubtype="0" fill="hold" grpId="0" nodeType="withEffect">
                                      <p:stCondLst>
                                        <p:cond delay="0"/>
                                      </p:stCondLst>
                                      <p:childTnLst>
                                        <p:set>
                                          <p:cBhvr>
                                            <p:cTn id="173" dur="1" fill="hold">
                                              <p:stCondLst>
                                                <p:cond delay="0"/>
                                              </p:stCondLst>
                                            </p:cTn>
                                            <p:tgtEl>
                                              <p:spTgt spid="41"/>
                                            </p:tgtEl>
                                            <p:attrNameLst>
                                              <p:attrName>style.visibility</p:attrName>
                                            </p:attrNameLst>
                                          </p:cBhvr>
                                          <p:to>
                                            <p:strVal val="visible"/>
                                          </p:to>
                                        </p:set>
                                        <p:animEffect transition="in" filter="fade">
                                          <p:cBhvr>
                                            <p:cTn id="174" dur="1000"/>
                                            <p:tgtEl>
                                              <p:spTgt spid="41"/>
                                            </p:tgtEl>
                                          </p:cBhvr>
                                        </p:animEffect>
                                        <p:anim calcmode="lin" valueType="num">
                                          <p:cBhvr>
                                            <p:cTn id="175" dur="1000" fill="hold"/>
                                            <p:tgtEl>
                                              <p:spTgt spid="41"/>
                                            </p:tgtEl>
                                            <p:attrNameLst>
                                              <p:attrName>ppt_x</p:attrName>
                                            </p:attrNameLst>
                                          </p:cBhvr>
                                          <p:tavLst>
                                            <p:tav tm="0">
                                              <p:val>
                                                <p:strVal val="#ppt_x"/>
                                              </p:val>
                                            </p:tav>
                                            <p:tav tm="100000">
                                              <p:val>
                                                <p:strVal val="#ppt_x"/>
                                              </p:val>
                                            </p:tav>
                                          </p:tavLst>
                                        </p:anim>
                                        <p:anim calcmode="lin" valueType="num">
                                          <p:cBhvr>
                                            <p:cTn id="176" dur="1000" fill="hold"/>
                                            <p:tgtEl>
                                              <p:spTgt spid="41"/>
                                            </p:tgtEl>
                                            <p:attrNameLst>
                                              <p:attrName>ppt_y</p:attrName>
                                            </p:attrNameLst>
                                          </p:cBhvr>
                                          <p:tavLst>
                                            <p:tav tm="0">
                                              <p:val>
                                                <p:strVal val="#ppt_y-.1"/>
                                              </p:val>
                                            </p:tav>
                                            <p:tav tm="100000">
                                              <p:val>
                                                <p:strVal val="#ppt_y"/>
                                              </p:val>
                                            </p:tav>
                                          </p:tavLst>
                                        </p:anim>
                                      </p:childTnLst>
                                    </p:cTn>
                                  </p:par>
                                  <p:par>
                                    <p:cTn id="177" presetID="47" presetClass="entr" presetSubtype="0" fill="hold" grpId="0" nodeType="withEffect">
                                      <p:stCondLst>
                                        <p:cond delay="0"/>
                                      </p:stCondLst>
                                      <p:childTnLst>
                                        <p:set>
                                          <p:cBhvr>
                                            <p:cTn id="178" dur="1" fill="hold">
                                              <p:stCondLst>
                                                <p:cond delay="0"/>
                                              </p:stCondLst>
                                            </p:cTn>
                                            <p:tgtEl>
                                              <p:spTgt spid="42"/>
                                            </p:tgtEl>
                                            <p:attrNameLst>
                                              <p:attrName>style.visibility</p:attrName>
                                            </p:attrNameLst>
                                          </p:cBhvr>
                                          <p:to>
                                            <p:strVal val="visible"/>
                                          </p:to>
                                        </p:set>
                                        <p:animEffect transition="in" filter="fade">
                                          <p:cBhvr>
                                            <p:cTn id="179" dur="1000"/>
                                            <p:tgtEl>
                                              <p:spTgt spid="42"/>
                                            </p:tgtEl>
                                          </p:cBhvr>
                                        </p:animEffect>
                                        <p:anim calcmode="lin" valueType="num">
                                          <p:cBhvr>
                                            <p:cTn id="180" dur="1000" fill="hold"/>
                                            <p:tgtEl>
                                              <p:spTgt spid="42"/>
                                            </p:tgtEl>
                                            <p:attrNameLst>
                                              <p:attrName>ppt_x</p:attrName>
                                            </p:attrNameLst>
                                          </p:cBhvr>
                                          <p:tavLst>
                                            <p:tav tm="0">
                                              <p:val>
                                                <p:strVal val="#ppt_x"/>
                                              </p:val>
                                            </p:tav>
                                            <p:tav tm="100000">
                                              <p:val>
                                                <p:strVal val="#ppt_x"/>
                                              </p:val>
                                            </p:tav>
                                          </p:tavLst>
                                        </p:anim>
                                        <p:anim calcmode="lin" valueType="num">
                                          <p:cBhvr>
                                            <p:cTn id="181" dur="1000" fill="hold"/>
                                            <p:tgtEl>
                                              <p:spTgt spid="42"/>
                                            </p:tgtEl>
                                            <p:attrNameLst>
                                              <p:attrName>ppt_y</p:attrName>
                                            </p:attrNameLst>
                                          </p:cBhvr>
                                          <p:tavLst>
                                            <p:tav tm="0">
                                              <p:val>
                                                <p:strVal val="#ppt_y-.1"/>
                                              </p:val>
                                            </p:tav>
                                            <p:tav tm="100000">
                                              <p:val>
                                                <p:strVal val="#ppt_y"/>
                                              </p:val>
                                            </p:tav>
                                          </p:tavLst>
                                        </p:anim>
                                      </p:childTnLst>
                                    </p:cTn>
                                  </p:par>
                                  <p:par>
                                    <p:cTn id="182" presetID="47" presetClass="entr" presetSubtype="0" fill="hold" grpId="0" nodeType="withEffect">
                                      <p:stCondLst>
                                        <p:cond delay="0"/>
                                      </p:stCondLst>
                                      <p:childTnLst>
                                        <p:set>
                                          <p:cBhvr>
                                            <p:cTn id="183" dur="1" fill="hold">
                                              <p:stCondLst>
                                                <p:cond delay="0"/>
                                              </p:stCondLst>
                                            </p:cTn>
                                            <p:tgtEl>
                                              <p:spTgt spid="43"/>
                                            </p:tgtEl>
                                            <p:attrNameLst>
                                              <p:attrName>style.visibility</p:attrName>
                                            </p:attrNameLst>
                                          </p:cBhvr>
                                          <p:to>
                                            <p:strVal val="visible"/>
                                          </p:to>
                                        </p:set>
                                        <p:animEffect transition="in" filter="fade">
                                          <p:cBhvr>
                                            <p:cTn id="184" dur="1000"/>
                                            <p:tgtEl>
                                              <p:spTgt spid="43"/>
                                            </p:tgtEl>
                                          </p:cBhvr>
                                        </p:animEffect>
                                        <p:anim calcmode="lin" valueType="num">
                                          <p:cBhvr>
                                            <p:cTn id="185" dur="1000" fill="hold"/>
                                            <p:tgtEl>
                                              <p:spTgt spid="43"/>
                                            </p:tgtEl>
                                            <p:attrNameLst>
                                              <p:attrName>ppt_x</p:attrName>
                                            </p:attrNameLst>
                                          </p:cBhvr>
                                          <p:tavLst>
                                            <p:tav tm="0">
                                              <p:val>
                                                <p:strVal val="#ppt_x"/>
                                              </p:val>
                                            </p:tav>
                                            <p:tav tm="100000">
                                              <p:val>
                                                <p:strVal val="#ppt_x"/>
                                              </p:val>
                                            </p:tav>
                                          </p:tavLst>
                                        </p:anim>
                                        <p:anim calcmode="lin" valueType="num">
                                          <p:cBhvr>
                                            <p:cTn id="18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16" presetClass="entr" presetSubtype="21" fill="hold" grpId="0" nodeType="clickEffect">
                                      <p:stCondLst>
                                        <p:cond delay="0"/>
                                      </p:stCondLst>
                                      <p:childTnLst>
                                        <p:set>
                                          <p:cBhvr>
                                            <p:cTn id="190" dur="1" fill="hold">
                                              <p:stCondLst>
                                                <p:cond delay="0"/>
                                              </p:stCondLst>
                                            </p:cTn>
                                            <p:tgtEl>
                                              <p:spTgt spid="44"/>
                                            </p:tgtEl>
                                            <p:attrNameLst>
                                              <p:attrName>style.visibility</p:attrName>
                                            </p:attrNameLst>
                                          </p:cBhvr>
                                          <p:to>
                                            <p:strVal val="visible"/>
                                          </p:to>
                                        </p:set>
                                        <p:animEffect transition="in" filter="barn(inVertical)">
                                          <p:cBhvr>
                                            <p:cTn id="191" dur="500"/>
                                            <p:tgtEl>
                                              <p:spTgt spid="44"/>
                                            </p:tgtEl>
                                          </p:cBhvr>
                                        </p:animEffect>
                                      </p:childTnLst>
                                    </p:cTn>
                                  </p:par>
                                </p:childTnLst>
                              </p:cTn>
                            </p:par>
                            <p:par>
                              <p:cTn id="192" fill="hold">
                                <p:stCondLst>
                                  <p:cond delay="500"/>
                                </p:stCondLst>
                                <p:childTnLst>
                                  <p:par>
                                    <p:cTn id="193" presetID="16" presetClass="entr" presetSubtype="37" fill="hold" grpId="0" nodeType="afterEffect">
                                      <p:stCondLst>
                                        <p:cond delay="0"/>
                                      </p:stCondLst>
                                      <p:childTnLst>
                                        <p:set>
                                          <p:cBhvr>
                                            <p:cTn id="194" dur="1" fill="hold">
                                              <p:stCondLst>
                                                <p:cond delay="0"/>
                                              </p:stCondLst>
                                            </p:cTn>
                                            <p:tgtEl>
                                              <p:spTgt spid="45"/>
                                            </p:tgtEl>
                                            <p:attrNameLst>
                                              <p:attrName>style.visibility</p:attrName>
                                            </p:attrNameLst>
                                          </p:cBhvr>
                                          <p:to>
                                            <p:strVal val="visible"/>
                                          </p:to>
                                        </p:set>
                                        <p:animEffect transition="in" filter="barn(outVertical)">
                                          <p:cBhvr>
                                            <p:cTn id="19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1" grpId="0"/>
          <p:bldP spid="42" grpId="0"/>
          <p:bldP spid="43" grpId="0"/>
          <p:bldP spid="44" grpId="0"/>
          <p:bldP spid="45"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graphicFrame>
        <p:nvGraphicFramePr>
          <p:cNvPr id="3" name="图表 2"/>
          <p:cNvGraphicFramePr/>
          <p:nvPr>
            <p:extLst>
              <p:ext uri="{D42A27DB-BD31-4B8C-83A1-F6EECF244321}">
                <p14:modId xmlns:p14="http://schemas.microsoft.com/office/powerpoint/2010/main" val="1823752156"/>
              </p:ext>
            </p:extLst>
          </p:nvPr>
        </p:nvGraphicFramePr>
        <p:xfrm>
          <a:off x="4006974" y="1852868"/>
          <a:ext cx="4176464" cy="4168420"/>
        </p:xfrm>
        <a:graphic>
          <a:graphicData uri="http://schemas.openxmlformats.org/drawingml/2006/chart">
            <c:chart xmlns:c="http://schemas.openxmlformats.org/drawingml/2006/chart" xmlns:r="http://schemas.openxmlformats.org/officeDocument/2006/relationships" r:id="rId4"/>
          </a:graphicData>
        </a:graphic>
      </p:graphicFrame>
      <p:sp>
        <p:nvSpPr>
          <p:cNvPr id="4" name="椭圆 3"/>
          <p:cNvSpPr/>
          <p:nvPr/>
        </p:nvSpPr>
        <p:spPr>
          <a:xfrm>
            <a:off x="5015086" y="2856958"/>
            <a:ext cx="2160240" cy="2160240"/>
          </a:xfrm>
          <a:prstGeom prst="ellipse">
            <a:avLst/>
          </a:prstGeom>
          <a:noFill/>
          <a:ln>
            <a:solidFill>
              <a:srgbClr val="ED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solidFill>
                  <a:schemeClr val="tx1">
                    <a:lumMod val="75000"/>
                    <a:lumOff val="25000"/>
                  </a:schemeClr>
                </a:solidFill>
                <a:latin typeface="微软雅黑" pitchFamily="34" charset="-122"/>
                <a:ea typeface="微软雅黑" pitchFamily="34" charset="-122"/>
              </a:rPr>
              <a:t>添加标题</a:t>
            </a:r>
          </a:p>
        </p:txBody>
      </p:sp>
      <p:sp>
        <p:nvSpPr>
          <p:cNvPr id="5" name="TextBox 4"/>
          <p:cNvSpPr txBox="1"/>
          <p:nvPr/>
        </p:nvSpPr>
        <p:spPr>
          <a:xfrm>
            <a:off x="965281" y="2222485"/>
            <a:ext cx="799706" cy="923330"/>
          </a:xfrm>
          <a:prstGeom prst="rect">
            <a:avLst/>
          </a:prstGeom>
          <a:noFill/>
        </p:spPr>
        <p:txBody>
          <a:bodyPr wrap="none" rtlCol="0">
            <a:spAutoFit/>
          </a:bodyPr>
          <a:lstStyle/>
          <a:p>
            <a:r>
              <a:rPr lang="en-US" altLang="zh-CN" sz="5400">
                <a:solidFill>
                  <a:srgbClr val="FF6D55"/>
                </a:solidFill>
                <a:latin typeface="Bebas" pitchFamily="2" charset="0"/>
              </a:rPr>
              <a:t>12</a:t>
            </a:r>
            <a:endParaRPr lang="zh-CN" altLang="en-US" sz="5400">
              <a:solidFill>
                <a:srgbClr val="FF6D55"/>
              </a:solidFill>
              <a:latin typeface="Bebas" pitchFamily="2" charset="0"/>
            </a:endParaRPr>
          </a:p>
        </p:txBody>
      </p:sp>
      <p:sp>
        <p:nvSpPr>
          <p:cNvPr id="6" name="TextBox 5"/>
          <p:cNvSpPr txBox="1"/>
          <p:nvPr/>
        </p:nvSpPr>
        <p:spPr>
          <a:xfrm>
            <a:off x="8111430" y="2222485"/>
            <a:ext cx="924484" cy="923330"/>
          </a:xfrm>
          <a:prstGeom prst="rect">
            <a:avLst/>
          </a:prstGeom>
          <a:noFill/>
        </p:spPr>
        <p:txBody>
          <a:bodyPr wrap="none" rtlCol="0">
            <a:spAutoFit/>
          </a:bodyPr>
          <a:lstStyle/>
          <a:p>
            <a:r>
              <a:rPr lang="en-US" altLang="zh-CN" sz="5400">
                <a:solidFill>
                  <a:srgbClr val="FF6D55"/>
                </a:solidFill>
                <a:latin typeface="Bebas" pitchFamily="2" charset="0"/>
              </a:rPr>
              <a:t>08</a:t>
            </a:r>
            <a:endParaRPr lang="zh-CN" altLang="en-US" sz="5400">
              <a:solidFill>
                <a:srgbClr val="FF6D55"/>
              </a:solidFill>
              <a:latin typeface="Bebas" pitchFamily="2" charset="0"/>
            </a:endParaRPr>
          </a:p>
        </p:txBody>
      </p:sp>
      <p:sp>
        <p:nvSpPr>
          <p:cNvPr id="7" name="TextBox 6"/>
          <p:cNvSpPr txBox="1"/>
          <p:nvPr/>
        </p:nvSpPr>
        <p:spPr>
          <a:xfrm>
            <a:off x="965281" y="4555533"/>
            <a:ext cx="923586" cy="923330"/>
          </a:xfrm>
          <a:prstGeom prst="rect">
            <a:avLst/>
          </a:prstGeom>
          <a:noFill/>
        </p:spPr>
        <p:txBody>
          <a:bodyPr wrap="none" rtlCol="0">
            <a:spAutoFit/>
          </a:bodyPr>
          <a:lstStyle/>
          <a:p>
            <a:r>
              <a:rPr lang="en-US" altLang="zh-CN" sz="5400">
                <a:solidFill>
                  <a:srgbClr val="FF6D55"/>
                </a:solidFill>
                <a:latin typeface="Bebas" pitchFamily="2" charset="0"/>
              </a:rPr>
              <a:t>20</a:t>
            </a:r>
            <a:endParaRPr lang="zh-CN" altLang="en-US" sz="5400">
              <a:solidFill>
                <a:srgbClr val="FF6D55"/>
              </a:solidFill>
              <a:latin typeface="Bebas" pitchFamily="2" charset="0"/>
            </a:endParaRPr>
          </a:p>
        </p:txBody>
      </p:sp>
      <p:sp>
        <p:nvSpPr>
          <p:cNvPr id="8" name="TextBox 7"/>
          <p:cNvSpPr txBox="1"/>
          <p:nvPr/>
        </p:nvSpPr>
        <p:spPr>
          <a:xfrm>
            <a:off x="8111430" y="4555533"/>
            <a:ext cx="902619" cy="923330"/>
          </a:xfrm>
          <a:prstGeom prst="rect">
            <a:avLst/>
          </a:prstGeom>
          <a:noFill/>
        </p:spPr>
        <p:txBody>
          <a:bodyPr wrap="none" rtlCol="0">
            <a:spAutoFit/>
          </a:bodyPr>
          <a:lstStyle/>
          <a:p>
            <a:r>
              <a:rPr lang="en-US" altLang="zh-CN" sz="5400">
                <a:solidFill>
                  <a:srgbClr val="FF6D55"/>
                </a:solidFill>
                <a:latin typeface="Bebas" pitchFamily="2" charset="0"/>
              </a:rPr>
              <a:t>60</a:t>
            </a:r>
            <a:endParaRPr lang="zh-CN" altLang="en-US" sz="5400">
              <a:solidFill>
                <a:srgbClr val="FF6D55"/>
              </a:solidFill>
              <a:latin typeface="Bebas" pitchFamily="2" charset="0"/>
            </a:endParaRPr>
          </a:p>
        </p:txBody>
      </p:sp>
      <p:sp>
        <p:nvSpPr>
          <p:cNvPr id="9" name="TextBox 8"/>
          <p:cNvSpPr txBox="1"/>
          <p:nvPr/>
        </p:nvSpPr>
        <p:spPr>
          <a:xfrm>
            <a:off x="1818487" y="2744448"/>
            <a:ext cx="2188487" cy="812530"/>
          </a:xfrm>
          <a:prstGeom prst="rect">
            <a:avLst/>
          </a:prstGeom>
          <a:noFill/>
        </p:spPr>
        <p:txBody>
          <a:bodyPr wrap="square" rtlCol="0">
            <a:spAutoFit/>
          </a:bodyPr>
          <a:lstStyle/>
          <a:p>
            <a:pPr algn="just">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r>
              <a:rPr lang="zh-CN" altLang="en-US" sz="1200">
                <a:solidFill>
                  <a:schemeClr val="tx1">
                    <a:lumMod val="75000"/>
                    <a:lumOff val="25000"/>
                  </a:schemeClr>
                </a:solidFill>
                <a:latin typeface="微软雅黑" pitchFamily="34" charset="-122"/>
                <a:ea typeface="微软雅黑" pitchFamily="34" charset="-122"/>
              </a:rPr>
              <a:t>文字。</a:t>
            </a:r>
          </a:p>
        </p:txBody>
      </p:sp>
      <p:sp>
        <p:nvSpPr>
          <p:cNvPr id="10" name="TextBox 9"/>
          <p:cNvSpPr txBox="1"/>
          <p:nvPr/>
        </p:nvSpPr>
        <p:spPr>
          <a:xfrm>
            <a:off x="1818487" y="2282783"/>
            <a:ext cx="1774276" cy="366575"/>
          </a:xfrm>
          <a:prstGeom prst="rect">
            <a:avLst/>
          </a:prstGeom>
          <a:noFill/>
        </p:spPr>
        <p:txBody>
          <a:bodyPr wrap="square" tIns="0" bIns="0" rtlCol="0" anchor="t">
            <a:spAutoFit/>
          </a:bodyPr>
          <a:lstStyle/>
          <a:p>
            <a:pP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1" name="TextBox 10"/>
          <p:cNvSpPr txBox="1"/>
          <p:nvPr/>
        </p:nvSpPr>
        <p:spPr>
          <a:xfrm>
            <a:off x="9035914" y="2744448"/>
            <a:ext cx="2188487" cy="812530"/>
          </a:xfrm>
          <a:prstGeom prst="rect">
            <a:avLst/>
          </a:prstGeom>
          <a:noFill/>
        </p:spPr>
        <p:txBody>
          <a:bodyPr wrap="square" rtlCol="0">
            <a:spAutoFit/>
          </a:bodyPr>
          <a:lstStyle/>
          <a:p>
            <a:pPr algn="just">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r>
              <a:rPr lang="zh-CN" altLang="en-US" sz="1200">
                <a:solidFill>
                  <a:schemeClr val="tx1">
                    <a:lumMod val="75000"/>
                    <a:lumOff val="25000"/>
                  </a:schemeClr>
                </a:solidFill>
                <a:latin typeface="微软雅黑" pitchFamily="34" charset="-122"/>
                <a:ea typeface="微软雅黑" pitchFamily="34" charset="-122"/>
              </a:rPr>
              <a:t>文字。</a:t>
            </a:r>
          </a:p>
        </p:txBody>
      </p:sp>
      <p:sp>
        <p:nvSpPr>
          <p:cNvPr id="12" name="TextBox 11"/>
          <p:cNvSpPr txBox="1"/>
          <p:nvPr/>
        </p:nvSpPr>
        <p:spPr>
          <a:xfrm>
            <a:off x="9035914" y="2282783"/>
            <a:ext cx="1774276" cy="366575"/>
          </a:xfrm>
          <a:prstGeom prst="rect">
            <a:avLst/>
          </a:prstGeom>
          <a:noFill/>
        </p:spPr>
        <p:txBody>
          <a:bodyPr wrap="square" tIns="0" bIns="0" rtlCol="0" anchor="t">
            <a:spAutoFit/>
          </a:bodyPr>
          <a:lstStyle/>
          <a:p>
            <a:pP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3" name="TextBox 12"/>
          <p:cNvSpPr txBox="1"/>
          <p:nvPr/>
        </p:nvSpPr>
        <p:spPr>
          <a:xfrm>
            <a:off x="1818487" y="5146553"/>
            <a:ext cx="2188487" cy="812530"/>
          </a:xfrm>
          <a:prstGeom prst="rect">
            <a:avLst/>
          </a:prstGeom>
          <a:noFill/>
        </p:spPr>
        <p:txBody>
          <a:bodyPr wrap="square" rtlCol="0">
            <a:spAutoFit/>
          </a:bodyPr>
          <a:lstStyle/>
          <a:p>
            <a:pPr algn="just">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r>
              <a:rPr lang="zh-CN" altLang="en-US" sz="1200">
                <a:solidFill>
                  <a:schemeClr val="tx1">
                    <a:lumMod val="75000"/>
                    <a:lumOff val="25000"/>
                  </a:schemeClr>
                </a:solidFill>
                <a:latin typeface="微软雅黑" pitchFamily="34" charset="-122"/>
                <a:ea typeface="微软雅黑" pitchFamily="34" charset="-122"/>
              </a:rPr>
              <a:t>文字。</a:t>
            </a:r>
          </a:p>
        </p:txBody>
      </p:sp>
      <p:sp>
        <p:nvSpPr>
          <p:cNvPr id="14" name="TextBox 13"/>
          <p:cNvSpPr txBox="1"/>
          <p:nvPr/>
        </p:nvSpPr>
        <p:spPr>
          <a:xfrm>
            <a:off x="1818487" y="4684888"/>
            <a:ext cx="1774276" cy="366575"/>
          </a:xfrm>
          <a:prstGeom prst="rect">
            <a:avLst/>
          </a:prstGeom>
          <a:noFill/>
        </p:spPr>
        <p:txBody>
          <a:bodyPr wrap="square" tIns="0" bIns="0" rtlCol="0" anchor="t">
            <a:spAutoFit/>
          </a:bodyPr>
          <a:lstStyle/>
          <a:p>
            <a:pP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5" name="TextBox 14"/>
          <p:cNvSpPr txBox="1"/>
          <p:nvPr/>
        </p:nvSpPr>
        <p:spPr>
          <a:xfrm>
            <a:off x="9035914" y="5146553"/>
            <a:ext cx="2188487" cy="812530"/>
          </a:xfrm>
          <a:prstGeom prst="rect">
            <a:avLst/>
          </a:prstGeom>
          <a:noFill/>
        </p:spPr>
        <p:txBody>
          <a:bodyPr wrap="square" rtlCol="0">
            <a:spAutoFit/>
          </a:bodyPr>
          <a:lstStyle/>
          <a:p>
            <a:pPr algn="just">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r>
              <a:rPr lang="zh-CN" altLang="en-US" sz="1200">
                <a:solidFill>
                  <a:schemeClr val="tx1">
                    <a:lumMod val="75000"/>
                    <a:lumOff val="25000"/>
                  </a:schemeClr>
                </a:solidFill>
                <a:latin typeface="微软雅黑" pitchFamily="34" charset="-122"/>
                <a:ea typeface="微软雅黑" pitchFamily="34" charset="-122"/>
              </a:rPr>
              <a:t>文字。</a:t>
            </a:r>
          </a:p>
        </p:txBody>
      </p:sp>
      <p:sp>
        <p:nvSpPr>
          <p:cNvPr id="16" name="TextBox 15"/>
          <p:cNvSpPr txBox="1"/>
          <p:nvPr/>
        </p:nvSpPr>
        <p:spPr>
          <a:xfrm>
            <a:off x="9035914" y="4684888"/>
            <a:ext cx="1774276" cy="366575"/>
          </a:xfrm>
          <a:prstGeom prst="rect">
            <a:avLst/>
          </a:prstGeom>
          <a:noFill/>
        </p:spPr>
        <p:txBody>
          <a:bodyPr wrap="square" tIns="0" bIns="0" rtlCol="0" anchor="t">
            <a:spAutoFit/>
          </a:bodyPr>
          <a:lstStyle/>
          <a:p>
            <a:pP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Tree>
    <p:custDataLst>
      <p:tags r:id="rId1"/>
    </p:custDataLst>
    <p:extLst>
      <p:ext uri="{BB962C8B-B14F-4D97-AF65-F5344CB8AC3E}">
        <p14:creationId xmlns:p14="http://schemas.microsoft.com/office/powerpoint/2010/main" val="3729378407"/>
      </p:ext>
    </p:extLst>
  </p:cSld>
  <p:clrMapOvr>
    <a:masterClrMapping/>
  </p:clrMapOvr>
  <p:transition spd="slow" advTm="422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 calcmode="lin" valueType="num">
                                      <p:cBhvr>
                                        <p:cTn id="18" dur="500" fill="hold"/>
                                        <p:tgtEl>
                                          <p:spTgt spid="4"/>
                                        </p:tgtEl>
                                        <p:attrNameLst>
                                          <p:attrName>style.rotation</p:attrName>
                                        </p:attrNameLst>
                                      </p:cBhvr>
                                      <p:tavLst>
                                        <p:tav tm="0">
                                          <p:val>
                                            <p:fltVal val="360"/>
                                          </p:val>
                                        </p:tav>
                                        <p:tav tm="100000">
                                          <p:val>
                                            <p:fltVal val="0"/>
                                          </p:val>
                                        </p:tav>
                                      </p:tavLst>
                                    </p:anim>
                                    <p:animEffect transition="in" filter="fade">
                                      <p:cBhvr>
                                        <p:cTn id="19" dur="500"/>
                                        <p:tgtEl>
                                          <p:spTgt spid="4"/>
                                        </p:tgtEl>
                                      </p:cBhvr>
                                    </p:animEffect>
                                  </p:childTnLst>
                                </p:cTn>
                              </p:par>
                            </p:childTnLst>
                          </p:cTn>
                        </p:par>
                        <p:par>
                          <p:cTn id="20" fill="hold">
                            <p:stCondLst>
                              <p:cond delay="500"/>
                            </p:stCondLst>
                            <p:childTnLst>
                              <p:par>
                                <p:cTn id="21" presetID="23" presetClass="entr" presetSubtype="52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 calcmode="lin" valueType="num">
                                      <p:cBhvr>
                                        <p:cTn id="25" dur="500" fill="hold"/>
                                        <p:tgtEl>
                                          <p:spTgt spid="3"/>
                                        </p:tgtEl>
                                        <p:attrNameLst>
                                          <p:attrName>ppt_x</p:attrName>
                                        </p:attrNameLst>
                                      </p:cBhvr>
                                      <p:tavLst>
                                        <p:tav tm="0">
                                          <p:val>
                                            <p:fltVal val="0.5"/>
                                          </p:val>
                                        </p:tav>
                                        <p:tav tm="100000">
                                          <p:val>
                                            <p:strVal val="#ppt_x"/>
                                          </p:val>
                                        </p:tav>
                                      </p:tavLst>
                                    </p:anim>
                                    <p:anim calcmode="lin" valueType="num">
                                      <p:cBhvr>
                                        <p:cTn id="26" dur="5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1000"/>
                            </p:stCondLst>
                            <p:childTnLst>
                              <p:par>
                                <p:cTn id="28" presetID="12" presetClass="entr" presetSubtype="4" fill="hold" grpId="0" nodeType="afterEffect">
                                  <p:stCondLst>
                                    <p:cond delay="0"/>
                                  </p:stCondLst>
                                  <p:iterate type="lt">
                                    <p:tmPct val="30000"/>
                                  </p:iterate>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12" presetClass="entr" presetSubtype="4" fill="hold" grpId="0" nodeType="withEffect">
                                  <p:stCondLst>
                                    <p:cond delay="0"/>
                                  </p:stCondLst>
                                  <p:iterate type="lt">
                                    <p:tmPct val="30000"/>
                                  </p:iterate>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p:tgtEl>
                                          <p:spTgt spid="6"/>
                                        </p:tgtEl>
                                        <p:attrNameLst>
                                          <p:attrName>ppt_y</p:attrName>
                                        </p:attrNameLst>
                                      </p:cBhvr>
                                      <p:tavLst>
                                        <p:tav tm="0">
                                          <p:val>
                                            <p:strVal val="#ppt_y+#ppt_h*1.125000"/>
                                          </p:val>
                                        </p:tav>
                                        <p:tav tm="100000">
                                          <p:val>
                                            <p:strVal val="#ppt_y"/>
                                          </p:val>
                                        </p:tav>
                                      </p:tavLst>
                                    </p:anim>
                                    <p:animEffect transition="in" filter="wipe(up)">
                                      <p:cBhvr>
                                        <p:cTn id="35" dur="500"/>
                                        <p:tgtEl>
                                          <p:spTgt spid="6"/>
                                        </p:tgtEl>
                                      </p:cBhvr>
                                    </p:animEffect>
                                  </p:childTnLst>
                                </p:cTn>
                              </p:par>
                              <p:par>
                                <p:cTn id="36" presetID="12" presetClass="entr" presetSubtype="4" fill="hold" grpId="0" nodeType="withEffect">
                                  <p:stCondLst>
                                    <p:cond delay="0"/>
                                  </p:stCondLst>
                                  <p:iterate type="lt">
                                    <p:tmPct val="30000"/>
                                  </p:iterate>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p:tgtEl>
                                          <p:spTgt spid="7"/>
                                        </p:tgtEl>
                                        <p:attrNameLst>
                                          <p:attrName>ppt_y</p:attrName>
                                        </p:attrNameLst>
                                      </p:cBhvr>
                                      <p:tavLst>
                                        <p:tav tm="0">
                                          <p:val>
                                            <p:strVal val="#ppt_y+#ppt_h*1.125000"/>
                                          </p:val>
                                        </p:tav>
                                        <p:tav tm="100000">
                                          <p:val>
                                            <p:strVal val="#ppt_y"/>
                                          </p:val>
                                        </p:tav>
                                      </p:tavLst>
                                    </p:anim>
                                    <p:animEffect transition="in" filter="wipe(up)">
                                      <p:cBhvr>
                                        <p:cTn id="39" dur="500"/>
                                        <p:tgtEl>
                                          <p:spTgt spid="7"/>
                                        </p:tgtEl>
                                      </p:cBhvr>
                                    </p:animEffect>
                                  </p:childTnLst>
                                </p:cTn>
                              </p:par>
                              <p:par>
                                <p:cTn id="40" presetID="12" presetClass="entr" presetSubtype="4" fill="hold" grpId="0" nodeType="withEffect">
                                  <p:stCondLst>
                                    <p:cond delay="0"/>
                                  </p:stCondLst>
                                  <p:iterate type="lt">
                                    <p:tmPct val="30000"/>
                                  </p:iterate>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p:tgtEl>
                                          <p:spTgt spid="8"/>
                                        </p:tgtEl>
                                        <p:attrNameLst>
                                          <p:attrName>ppt_y</p:attrName>
                                        </p:attrNameLst>
                                      </p:cBhvr>
                                      <p:tavLst>
                                        <p:tav tm="0">
                                          <p:val>
                                            <p:strVal val="#ppt_y+#ppt_h*1.125000"/>
                                          </p:val>
                                        </p:tav>
                                        <p:tav tm="100000">
                                          <p:val>
                                            <p:strVal val="#ppt_y"/>
                                          </p:val>
                                        </p:tav>
                                      </p:tavLst>
                                    </p:anim>
                                    <p:animEffect transition="in" filter="wipe(up)">
                                      <p:cBhvr>
                                        <p:cTn id="43" dur="500"/>
                                        <p:tgtEl>
                                          <p:spTgt spid="8"/>
                                        </p:tgtEl>
                                      </p:cBhvr>
                                    </p:animEffect>
                                  </p:childTnLst>
                                </p:cTn>
                              </p:par>
                            </p:childTnLst>
                          </p:cTn>
                        </p:par>
                        <p:par>
                          <p:cTn id="44" fill="hold">
                            <p:stCondLst>
                              <p:cond delay="1650"/>
                            </p:stCondLst>
                            <p:childTnLst>
                              <p:par>
                                <p:cTn id="45" presetID="2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500"/>
                                        <p:tgtEl>
                                          <p:spTgt spid="11"/>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500"/>
                                        <p:tgtEl>
                                          <p:spTgt spid="1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left)">
                                      <p:cBhvr>
                                        <p:cTn id="6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Graphic spid="3" grpId="0">
        <p:bldAsOne/>
      </p:bldGraphic>
      <p:bldP spid="4" grpId="0" animBg="1"/>
      <p:bldP spid="5" grpId="0"/>
      <p:bldP spid="6" grpId="0"/>
      <p:bldP spid="7" grpId="0"/>
      <p:bldP spid="8" grpId="0"/>
      <p:bldP spid="9" grpId="0"/>
      <p:bldP spid="10" grpId="0"/>
      <p:bldP spid="11" grpId="0"/>
      <p:bldP spid="12" grpId="0"/>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287"/>
          <p:cNvSpPr/>
          <p:nvPr/>
        </p:nvSpPr>
        <p:spPr>
          <a:xfrm>
            <a:off x="5512637" y="1844824"/>
            <a:ext cx="1368254" cy="4413844"/>
          </a:xfrm>
          <a:custGeom>
            <a:avLst/>
            <a:gdLst/>
            <a:ahLst/>
            <a:cxnLst/>
            <a:rect l="l" t="t" r="r" b="b"/>
            <a:pathLst>
              <a:path w="1368254" h="4413844">
                <a:moveTo>
                  <a:pt x="0" y="0"/>
                </a:moveTo>
                <a:lnTo>
                  <a:pt x="1368254" y="0"/>
                </a:lnTo>
                <a:lnTo>
                  <a:pt x="1368254" y="4413844"/>
                </a:lnTo>
                <a:lnTo>
                  <a:pt x="1353555" y="4413844"/>
                </a:lnTo>
                <a:lnTo>
                  <a:pt x="684127" y="3744416"/>
                </a:lnTo>
                <a:lnTo>
                  <a:pt x="14699" y="4413844"/>
                </a:lnTo>
                <a:lnTo>
                  <a:pt x="0" y="441384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16" name="Freeform 6"/>
          <p:cNvSpPr>
            <a:spLocks noEditPoints="1"/>
          </p:cNvSpPr>
          <p:nvPr/>
        </p:nvSpPr>
        <p:spPr bwMode="auto">
          <a:xfrm>
            <a:off x="3470454" y="3673166"/>
            <a:ext cx="1107850" cy="695956"/>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C0504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7"/>
          <p:cNvSpPr>
            <a:spLocks noEditPoints="1"/>
          </p:cNvSpPr>
          <p:nvPr/>
        </p:nvSpPr>
        <p:spPr bwMode="auto">
          <a:xfrm>
            <a:off x="7805272" y="3687368"/>
            <a:ext cx="826627" cy="66755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8"/>
          <p:cNvSpPr>
            <a:spLocks noEditPoints="1"/>
          </p:cNvSpPr>
          <p:nvPr/>
        </p:nvSpPr>
        <p:spPr bwMode="auto">
          <a:xfrm>
            <a:off x="5686154" y="3619193"/>
            <a:ext cx="917528" cy="80390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9"/>
          <p:cNvSpPr>
            <a:spLocks noEditPoints="1"/>
          </p:cNvSpPr>
          <p:nvPr/>
        </p:nvSpPr>
        <p:spPr bwMode="auto">
          <a:xfrm>
            <a:off x="1558702" y="3633397"/>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0"/>
          <p:cNvSpPr>
            <a:spLocks noEditPoints="1"/>
          </p:cNvSpPr>
          <p:nvPr/>
        </p:nvSpPr>
        <p:spPr bwMode="auto">
          <a:xfrm>
            <a:off x="9992565" y="3664643"/>
            <a:ext cx="639145" cy="710158"/>
          </a:xfrm>
          <a:custGeom>
            <a:avLst/>
            <a:gdLst>
              <a:gd name="T0" fmla="*/ 84 w 95"/>
              <a:gd name="T1" fmla="*/ 58 h 106"/>
              <a:gd name="T2" fmla="*/ 72 w 95"/>
              <a:gd name="T3" fmla="*/ 85 h 106"/>
              <a:gd name="T4" fmla="*/ 71 w 95"/>
              <a:gd name="T5" fmla="*/ 69 h 106"/>
              <a:gd name="T6" fmla="*/ 62 w 95"/>
              <a:gd name="T7" fmla="*/ 62 h 106"/>
              <a:gd name="T8" fmla="*/ 62 w 95"/>
              <a:gd name="T9" fmla="*/ 62 h 106"/>
              <a:gd name="T10" fmla="*/ 57 w 95"/>
              <a:gd name="T11" fmla="*/ 62 h 106"/>
              <a:gd name="T12" fmla="*/ 53 w 95"/>
              <a:gd name="T13" fmla="*/ 72 h 106"/>
              <a:gd name="T14" fmla="*/ 51 w 95"/>
              <a:gd name="T15" fmla="*/ 77 h 106"/>
              <a:gd name="T16" fmla="*/ 50 w 95"/>
              <a:gd name="T17" fmla="*/ 65 h 106"/>
              <a:gd name="T18" fmla="*/ 50 w 95"/>
              <a:gd name="T19" fmla="*/ 63 h 106"/>
              <a:gd name="T20" fmla="*/ 48 w 95"/>
              <a:gd name="T21" fmla="*/ 62 h 106"/>
              <a:gd name="T22" fmla="*/ 46 w 95"/>
              <a:gd name="T23" fmla="*/ 63 h 106"/>
              <a:gd name="T24" fmla="*/ 47 w 95"/>
              <a:gd name="T25" fmla="*/ 65 h 106"/>
              <a:gd name="T26" fmla="*/ 45 w 95"/>
              <a:gd name="T27" fmla="*/ 77 h 106"/>
              <a:gd name="T28" fmla="*/ 43 w 95"/>
              <a:gd name="T29" fmla="*/ 72 h 106"/>
              <a:gd name="T30" fmla="*/ 39 w 95"/>
              <a:gd name="T31" fmla="*/ 62 h 106"/>
              <a:gd name="T32" fmla="*/ 32 w 95"/>
              <a:gd name="T33" fmla="*/ 62 h 106"/>
              <a:gd name="T34" fmla="*/ 32 w 95"/>
              <a:gd name="T35" fmla="*/ 62 h 106"/>
              <a:gd name="T36" fmla="*/ 23 w 95"/>
              <a:gd name="T37" fmla="*/ 69 h 106"/>
              <a:gd name="T38" fmla="*/ 22 w 95"/>
              <a:gd name="T39" fmla="*/ 83 h 106"/>
              <a:gd name="T40" fmla="*/ 12 w 95"/>
              <a:gd name="T41" fmla="*/ 58 h 106"/>
              <a:gd name="T42" fmla="*/ 48 w 95"/>
              <a:gd name="T43" fmla="*/ 22 h 106"/>
              <a:gd name="T44" fmla="*/ 48 w 95"/>
              <a:gd name="T45" fmla="*/ 27 h 106"/>
              <a:gd name="T46" fmla="*/ 52 w 95"/>
              <a:gd name="T47" fmla="*/ 30 h 106"/>
              <a:gd name="T48" fmla="*/ 58 w 95"/>
              <a:gd name="T49" fmla="*/ 26 h 106"/>
              <a:gd name="T50" fmla="*/ 66 w 95"/>
              <a:gd name="T51" fmla="*/ 22 h 106"/>
              <a:gd name="T52" fmla="*/ 72 w 95"/>
              <a:gd name="T53" fmla="*/ 18 h 106"/>
              <a:gd name="T54" fmla="*/ 72 w 95"/>
              <a:gd name="T55" fmla="*/ 13 h 106"/>
              <a:gd name="T56" fmla="*/ 66 w 95"/>
              <a:gd name="T57" fmla="*/ 10 h 106"/>
              <a:gd name="T58" fmla="*/ 58 w 95"/>
              <a:gd name="T59" fmla="*/ 5 h 106"/>
              <a:gd name="T60" fmla="*/ 52 w 95"/>
              <a:gd name="T61" fmla="*/ 2 h 106"/>
              <a:gd name="T62" fmla="*/ 48 w 95"/>
              <a:gd name="T63" fmla="*/ 4 h 106"/>
              <a:gd name="T64" fmla="*/ 48 w 95"/>
              <a:gd name="T65" fmla="*/ 10 h 106"/>
              <a:gd name="T66" fmla="*/ 0 w 95"/>
              <a:gd name="T67" fmla="*/ 58 h 106"/>
              <a:gd name="T68" fmla="*/ 48 w 95"/>
              <a:gd name="T69" fmla="*/ 106 h 106"/>
              <a:gd name="T70" fmla="*/ 95 w 95"/>
              <a:gd name="T71" fmla="*/ 58 h 106"/>
              <a:gd name="T72" fmla="*/ 84 w 95"/>
              <a:gd name="T73" fmla="*/ 58 h 106"/>
              <a:gd name="T74" fmla="*/ 48 w 95"/>
              <a:gd name="T75" fmla="*/ 38 h 106"/>
              <a:gd name="T76" fmla="*/ 59 w 95"/>
              <a:gd name="T77" fmla="*/ 48 h 106"/>
              <a:gd name="T78" fmla="*/ 48 w 95"/>
              <a:gd name="T79" fmla="*/ 59 h 106"/>
              <a:gd name="T80" fmla="*/ 37 w 95"/>
              <a:gd name="T81" fmla="*/ 48 h 106"/>
              <a:gd name="T82" fmla="*/ 48 w 95"/>
              <a:gd name="T83" fmla="*/ 38 h 106"/>
              <a:gd name="T84" fmla="*/ 62 w 95"/>
              <a:gd name="T85" fmla="*/ 76 h 106"/>
              <a:gd name="T86" fmla="*/ 62 w 95"/>
              <a:gd name="T87" fmla="*/ 76 h 106"/>
              <a:gd name="T88" fmla="*/ 64 w 95"/>
              <a:gd name="T89" fmla="*/ 76 h 106"/>
              <a:gd name="T90" fmla="*/ 64 w 95"/>
              <a:gd name="T91" fmla="*/ 90 h 106"/>
              <a:gd name="T92" fmla="*/ 62 w 95"/>
              <a:gd name="T93" fmla="*/ 91 h 106"/>
              <a:gd name="T94" fmla="*/ 62 w 95"/>
              <a:gd name="T95" fmla="*/ 76 h 106"/>
              <a:gd name="T96" fmla="*/ 62 w 95"/>
              <a:gd name="T97" fmla="*/ 76 h 106"/>
              <a:gd name="T98" fmla="*/ 32 w 95"/>
              <a:gd name="T99" fmla="*/ 76 h 106"/>
              <a:gd name="T100" fmla="*/ 32 w 95"/>
              <a:gd name="T101" fmla="*/ 76 h 106"/>
              <a:gd name="T102" fmla="*/ 32 w 95"/>
              <a:gd name="T103" fmla="*/ 90 h 106"/>
              <a:gd name="T104" fmla="*/ 30 w 95"/>
              <a:gd name="T105" fmla="*/ 90 h 106"/>
              <a:gd name="T106" fmla="*/ 31 w 95"/>
              <a:gd name="T107" fmla="*/ 76 h 106"/>
              <a:gd name="T108" fmla="*/ 32 w 95"/>
              <a:gd name="T10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 h="106">
                <a:moveTo>
                  <a:pt x="84" y="58"/>
                </a:moveTo>
                <a:cubicBezTo>
                  <a:pt x="84" y="68"/>
                  <a:pt x="79" y="78"/>
                  <a:pt x="72" y="85"/>
                </a:cubicBezTo>
                <a:cubicBezTo>
                  <a:pt x="72" y="77"/>
                  <a:pt x="72" y="71"/>
                  <a:pt x="71" y="69"/>
                </a:cubicBezTo>
                <a:cubicBezTo>
                  <a:pt x="68" y="63"/>
                  <a:pt x="64" y="62"/>
                  <a:pt x="62" y="62"/>
                </a:cubicBezTo>
                <a:cubicBezTo>
                  <a:pt x="62" y="62"/>
                  <a:pt x="62" y="62"/>
                  <a:pt x="62" y="62"/>
                </a:cubicBezTo>
                <a:cubicBezTo>
                  <a:pt x="57" y="62"/>
                  <a:pt x="57" y="62"/>
                  <a:pt x="57" y="62"/>
                </a:cubicBezTo>
                <a:cubicBezTo>
                  <a:pt x="53" y="72"/>
                  <a:pt x="53" y="72"/>
                  <a:pt x="53" y="72"/>
                </a:cubicBezTo>
                <a:cubicBezTo>
                  <a:pt x="51" y="77"/>
                  <a:pt x="51" y="77"/>
                  <a:pt x="51" y="77"/>
                </a:cubicBezTo>
                <a:cubicBezTo>
                  <a:pt x="50" y="65"/>
                  <a:pt x="50" y="65"/>
                  <a:pt x="50" y="65"/>
                </a:cubicBezTo>
                <a:cubicBezTo>
                  <a:pt x="50" y="64"/>
                  <a:pt x="50" y="64"/>
                  <a:pt x="50" y="63"/>
                </a:cubicBezTo>
                <a:cubicBezTo>
                  <a:pt x="50" y="62"/>
                  <a:pt x="49" y="62"/>
                  <a:pt x="48" y="62"/>
                </a:cubicBezTo>
                <a:cubicBezTo>
                  <a:pt x="47" y="62"/>
                  <a:pt x="46" y="62"/>
                  <a:pt x="46" y="63"/>
                </a:cubicBezTo>
                <a:cubicBezTo>
                  <a:pt x="46" y="64"/>
                  <a:pt x="46" y="64"/>
                  <a:pt x="47" y="65"/>
                </a:cubicBezTo>
                <a:cubicBezTo>
                  <a:pt x="45" y="77"/>
                  <a:pt x="45" y="77"/>
                  <a:pt x="45" y="77"/>
                </a:cubicBezTo>
                <a:cubicBezTo>
                  <a:pt x="43" y="72"/>
                  <a:pt x="43" y="72"/>
                  <a:pt x="43" y="72"/>
                </a:cubicBezTo>
                <a:cubicBezTo>
                  <a:pt x="39" y="62"/>
                  <a:pt x="39" y="62"/>
                  <a:pt x="39" y="62"/>
                </a:cubicBezTo>
                <a:cubicBezTo>
                  <a:pt x="32" y="62"/>
                  <a:pt x="32" y="62"/>
                  <a:pt x="32" y="62"/>
                </a:cubicBezTo>
                <a:cubicBezTo>
                  <a:pt x="32" y="62"/>
                  <a:pt x="32" y="62"/>
                  <a:pt x="32" y="62"/>
                </a:cubicBezTo>
                <a:cubicBezTo>
                  <a:pt x="29" y="62"/>
                  <a:pt x="25" y="64"/>
                  <a:pt x="23" y="69"/>
                </a:cubicBezTo>
                <a:cubicBezTo>
                  <a:pt x="22" y="71"/>
                  <a:pt x="22" y="76"/>
                  <a:pt x="22" y="83"/>
                </a:cubicBezTo>
                <a:cubicBezTo>
                  <a:pt x="15" y="76"/>
                  <a:pt x="12" y="68"/>
                  <a:pt x="12" y="58"/>
                </a:cubicBezTo>
                <a:cubicBezTo>
                  <a:pt x="12" y="38"/>
                  <a:pt x="28" y="22"/>
                  <a:pt x="48" y="22"/>
                </a:cubicBezTo>
                <a:cubicBezTo>
                  <a:pt x="48" y="27"/>
                  <a:pt x="48" y="27"/>
                  <a:pt x="48" y="27"/>
                </a:cubicBezTo>
                <a:cubicBezTo>
                  <a:pt x="48" y="30"/>
                  <a:pt x="50" y="31"/>
                  <a:pt x="52" y="30"/>
                </a:cubicBezTo>
                <a:cubicBezTo>
                  <a:pt x="58" y="26"/>
                  <a:pt x="58" y="26"/>
                  <a:pt x="58" y="26"/>
                </a:cubicBezTo>
                <a:cubicBezTo>
                  <a:pt x="60" y="25"/>
                  <a:pt x="64" y="23"/>
                  <a:pt x="66" y="22"/>
                </a:cubicBezTo>
                <a:cubicBezTo>
                  <a:pt x="72" y="18"/>
                  <a:pt x="72" y="18"/>
                  <a:pt x="72" y="18"/>
                </a:cubicBezTo>
                <a:cubicBezTo>
                  <a:pt x="74" y="17"/>
                  <a:pt x="74" y="15"/>
                  <a:pt x="72" y="13"/>
                </a:cubicBezTo>
                <a:cubicBezTo>
                  <a:pt x="66" y="10"/>
                  <a:pt x="66" y="10"/>
                  <a:pt x="66" y="10"/>
                </a:cubicBezTo>
                <a:cubicBezTo>
                  <a:pt x="64" y="8"/>
                  <a:pt x="60" y="6"/>
                  <a:pt x="58" y="5"/>
                </a:cubicBezTo>
                <a:cubicBezTo>
                  <a:pt x="52" y="2"/>
                  <a:pt x="52" y="2"/>
                  <a:pt x="52" y="2"/>
                </a:cubicBezTo>
                <a:cubicBezTo>
                  <a:pt x="50" y="0"/>
                  <a:pt x="48" y="1"/>
                  <a:pt x="48" y="4"/>
                </a:cubicBezTo>
                <a:cubicBezTo>
                  <a:pt x="48" y="10"/>
                  <a:pt x="48" y="10"/>
                  <a:pt x="48" y="10"/>
                </a:cubicBezTo>
                <a:cubicBezTo>
                  <a:pt x="21" y="10"/>
                  <a:pt x="0" y="32"/>
                  <a:pt x="0" y="58"/>
                </a:cubicBezTo>
                <a:cubicBezTo>
                  <a:pt x="0" y="84"/>
                  <a:pt x="21" y="106"/>
                  <a:pt x="48" y="106"/>
                </a:cubicBezTo>
                <a:cubicBezTo>
                  <a:pt x="74" y="106"/>
                  <a:pt x="95" y="84"/>
                  <a:pt x="95" y="58"/>
                </a:cubicBezTo>
                <a:cubicBezTo>
                  <a:pt x="84" y="58"/>
                  <a:pt x="84" y="58"/>
                  <a:pt x="84" y="58"/>
                </a:cubicBezTo>
                <a:close/>
                <a:moveTo>
                  <a:pt x="48" y="38"/>
                </a:moveTo>
                <a:cubicBezTo>
                  <a:pt x="54" y="38"/>
                  <a:pt x="59" y="42"/>
                  <a:pt x="59" y="48"/>
                </a:cubicBezTo>
                <a:cubicBezTo>
                  <a:pt x="59" y="54"/>
                  <a:pt x="54" y="59"/>
                  <a:pt x="48" y="59"/>
                </a:cubicBezTo>
                <a:cubicBezTo>
                  <a:pt x="42" y="59"/>
                  <a:pt x="37" y="54"/>
                  <a:pt x="37" y="48"/>
                </a:cubicBezTo>
                <a:cubicBezTo>
                  <a:pt x="37" y="42"/>
                  <a:pt x="42" y="38"/>
                  <a:pt x="48" y="38"/>
                </a:cubicBezTo>
                <a:close/>
                <a:moveTo>
                  <a:pt x="62" y="76"/>
                </a:moveTo>
                <a:cubicBezTo>
                  <a:pt x="62" y="76"/>
                  <a:pt x="62" y="76"/>
                  <a:pt x="62" y="76"/>
                </a:cubicBezTo>
                <a:cubicBezTo>
                  <a:pt x="63" y="75"/>
                  <a:pt x="64" y="76"/>
                  <a:pt x="64" y="76"/>
                </a:cubicBezTo>
                <a:cubicBezTo>
                  <a:pt x="64" y="90"/>
                  <a:pt x="64" y="90"/>
                  <a:pt x="64" y="90"/>
                </a:cubicBezTo>
                <a:cubicBezTo>
                  <a:pt x="63" y="91"/>
                  <a:pt x="63" y="91"/>
                  <a:pt x="62" y="91"/>
                </a:cubicBezTo>
                <a:cubicBezTo>
                  <a:pt x="62" y="76"/>
                  <a:pt x="62" y="76"/>
                  <a:pt x="62" y="76"/>
                </a:cubicBezTo>
                <a:cubicBezTo>
                  <a:pt x="62" y="76"/>
                  <a:pt x="62" y="76"/>
                  <a:pt x="62" y="76"/>
                </a:cubicBezTo>
                <a:close/>
                <a:moveTo>
                  <a:pt x="32" y="76"/>
                </a:moveTo>
                <a:cubicBezTo>
                  <a:pt x="32" y="76"/>
                  <a:pt x="32" y="76"/>
                  <a:pt x="32" y="76"/>
                </a:cubicBezTo>
                <a:cubicBezTo>
                  <a:pt x="32" y="90"/>
                  <a:pt x="32" y="90"/>
                  <a:pt x="32" y="90"/>
                </a:cubicBezTo>
                <a:cubicBezTo>
                  <a:pt x="31" y="90"/>
                  <a:pt x="31" y="90"/>
                  <a:pt x="30" y="90"/>
                </a:cubicBezTo>
                <a:cubicBezTo>
                  <a:pt x="31" y="76"/>
                  <a:pt x="31" y="76"/>
                  <a:pt x="31" y="76"/>
                </a:cubicBezTo>
                <a:cubicBezTo>
                  <a:pt x="31" y="76"/>
                  <a:pt x="31" y="76"/>
                  <a:pt x="32" y="76"/>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TextBox 361"/>
          <p:cNvSpPr txBox="1"/>
          <p:nvPr/>
        </p:nvSpPr>
        <p:spPr>
          <a:xfrm>
            <a:off x="1342576" y="2681536"/>
            <a:ext cx="1210588" cy="733534"/>
          </a:xfrm>
          <a:prstGeom prst="rect">
            <a:avLst/>
          </a:prstGeom>
          <a:noFill/>
        </p:spPr>
        <p:txBody>
          <a:bodyPr wrap="none" rtlCol="0" anchor="ctr">
            <a:spAutoFit/>
          </a:bodyPr>
          <a:lstStyle/>
          <a:p>
            <a:pPr lvl="0" algn="ctr">
              <a:lnSpc>
                <a:spcPts val="2500"/>
              </a:lnSpc>
            </a:pPr>
            <a:r>
              <a:rPr lang="en-US" altLang="zh-CN" sz="5400">
                <a:solidFill>
                  <a:srgbClr val="760000"/>
                </a:solidFill>
                <a:latin typeface="微软雅黑" pitchFamily="34" charset="-122"/>
                <a:ea typeface="微软雅黑" pitchFamily="34" charset="-122"/>
              </a:rPr>
              <a:t>01</a:t>
            </a:r>
          </a:p>
          <a:p>
            <a:pPr lvl="0"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
        <p:nvSpPr>
          <p:cNvPr id="22" name="TextBox 362"/>
          <p:cNvSpPr txBox="1"/>
          <p:nvPr/>
        </p:nvSpPr>
        <p:spPr>
          <a:xfrm>
            <a:off x="3419085" y="2681536"/>
            <a:ext cx="1210588" cy="733534"/>
          </a:xfrm>
          <a:prstGeom prst="rect">
            <a:avLst/>
          </a:prstGeom>
          <a:noFill/>
        </p:spPr>
        <p:txBody>
          <a:bodyPr wrap="none" rtlCol="0" anchor="ctr">
            <a:spAutoFit/>
          </a:bodyPr>
          <a:lstStyle/>
          <a:p>
            <a:pPr lvl="0" algn="ctr">
              <a:lnSpc>
                <a:spcPts val="2500"/>
              </a:lnSpc>
            </a:pPr>
            <a:r>
              <a:rPr lang="en-US" altLang="zh-CN" sz="5400" dirty="0">
                <a:solidFill>
                  <a:srgbClr val="760000"/>
                </a:solidFill>
                <a:latin typeface="微软雅黑" pitchFamily="34" charset="-122"/>
                <a:ea typeface="微软雅黑" pitchFamily="34" charset="-122"/>
              </a:rPr>
              <a:t>02</a:t>
            </a:r>
          </a:p>
          <a:p>
            <a:pPr lvl="0" algn="ctr">
              <a:lnSpc>
                <a:spcPts val="2500"/>
              </a:lnSpc>
            </a:pPr>
            <a:r>
              <a:rPr lang="zh-CN" altLang="en-US" sz="2000" dirty="0">
                <a:solidFill>
                  <a:srgbClr val="760000"/>
                </a:solidFill>
                <a:latin typeface="微软雅黑" pitchFamily="34" charset="-122"/>
                <a:ea typeface="微软雅黑" pitchFamily="34" charset="-122"/>
              </a:rPr>
              <a:t>添加标题</a:t>
            </a:r>
            <a:endParaRPr lang="zh-CN" altLang="en-US" sz="5400" dirty="0">
              <a:solidFill>
                <a:srgbClr val="760000"/>
              </a:solidFill>
              <a:latin typeface="微软雅黑" pitchFamily="34" charset="-122"/>
              <a:ea typeface="微软雅黑" pitchFamily="34" charset="-122"/>
            </a:endParaRPr>
          </a:p>
        </p:txBody>
      </p:sp>
      <p:sp>
        <p:nvSpPr>
          <p:cNvPr id="23" name="TextBox 368"/>
          <p:cNvSpPr txBox="1"/>
          <p:nvPr/>
        </p:nvSpPr>
        <p:spPr>
          <a:xfrm>
            <a:off x="5539624" y="2681536"/>
            <a:ext cx="1210588" cy="733534"/>
          </a:xfrm>
          <a:prstGeom prst="rect">
            <a:avLst/>
          </a:prstGeom>
          <a:noFill/>
        </p:spPr>
        <p:txBody>
          <a:bodyPr wrap="none" rtlCol="0" anchor="ctr">
            <a:spAutoFit/>
          </a:bodyPr>
          <a:lstStyle/>
          <a:p>
            <a:pPr lvl="0" algn="ctr">
              <a:lnSpc>
                <a:spcPts val="2500"/>
              </a:lnSpc>
            </a:pPr>
            <a:r>
              <a:rPr lang="en-US" altLang="zh-CN" sz="5400" dirty="0">
                <a:solidFill>
                  <a:schemeClr val="bg1"/>
                </a:solidFill>
                <a:latin typeface="微软雅黑" pitchFamily="34" charset="-122"/>
                <a:ea typeface="微软雅黑" pitchFamily="34" charset="-122"/>
              </a:rPr>
              <a:t>03</a:t>
            </a:r>
          </a:p>
          <a:p>
            <a:pPr lvl="0" algn="ctr">
              <a:lnSpc>
                <a:spcPts val="2500"/>
              </a:lnSpc>
            </a:pPr>
            <a:r>
              <a:rPr lang="zh-CN" altLang="en-US" sz="2000" dirty="0">
                <a:solidFill>
                  <a:schemeClr val="bg1"/>
                </a:solidFill>
                <a:latin typeface="微软雅黑" pitchFamily="34" charset="-122"/>
                <a:ea typeface="微软雅黑" pitchFamily="34" charset="-122"/>
              </a:rPr>
              <a:t>添加标题</a:t>
            </a:r>
            <a:endParaRPr lang="zh-CN" altLang="en-US" sz="5400" dirty="0">
              <a:solidFill>
                <a:schemeClr val="bg1"/>
              </a:solidFill>
              <a:latin typeface="微软雅黑" pitchFamily="34" charset="-122"/>
              <a:ea typeface="微软雅黑" pitchFamily="34" charset="-122"/>
            </a:endParaRPr>
          </a:p>
        </p:txBody>
      </p:sp>
      <p:sp>
        <p:nvSpPr>
          <p:cNvPr id="24" name="TextBox 375"/>
          <p:cNvSpPr txBox="1"/>
          <p:nvPr/>
        </p:nvSpPr>
        <p:spPr>
          <a:xfrm>
            <a:off x="7613291" y="2681536"/>
            <a:ext cx="1210588" cy="733534"/>
          </a:xfrm>
          <a:prstGeom prst="rect">
            <a:avLst/>
          </a:prstGeom>
          <a:noFill/>
        </p:spPr>
        <p:txBody>
          <a:bodyPr wrap="none" rtlCol="0" anchor="ctr">
            <a:spAutoFit/>
          </a:bodyPr>
          <a:lstStyle/>
          <a:p>
            <a:pPr lvl="0" algn="ctr">
              <a:lnSpc>
                <a:spcPts val="2500"/>
              </a:lnSpc>
            </a:pPr>
            <a:r>
              <a:rPr lang="en-US" altLang="zh-CN" sz="5400">
                <a:solidFill>
                  <a:srgbClr val="760000"/>
                </a:solidFill>
                <a:latin typeface="微软雅黑" pitchFamily="34" charset="-122"/>
                <a:ea typeface="微软雅黑" pitchFamily="34" charset="-122"/>
              </a:rPr>
              <a:t>04</a:t>
            </a:r>
          </a:p>
          <a:p>
            <a:pPr lvl="0"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
        <p:nvSpPr>
          <p:cNvPr id="25" name="TextBox 395"/>
          <p:cNvSpPr txBox="1"/>
          <p:nvPr/>
        </p:nvSpPr>
        <p:spPr>
          <a:xfrm>
            <a:off x="9706843" y="2681536"/>
            <a:ext cx="1210588" cy="733534"/>
          </a:xfrm>
          <a:prstGeom prst="rect">
            <a:avLst/>
          </a:prstGeom>
          <a:noFill/>
        </p:spPr>
        <p:txBody>
          <a:bodyPr wrap="none" rtlCol="0" anchor="ctr">
            <a:spAutoFit/>
          </a:bodyPr>
          <a:lstStyle/>
          <a:p>
            <a:pPr lvl="0" algn="ctr">
              <a:lnSpc>
                <a:spcPts val="2500"/>
              </a:lnSpc>
            </a:pPr>
            <a:r>
              <a:rPr lang="en-US" altLang="zh-CN" sz="5400">
                <a:solidFill>
                  <a:srgbClr val="760000"/>
                </a:solidFill>
                <a:latin typeface="微软雅黑" pitchFamily="34" charset="-122"/>
                <a:ea typeface="微软雅黑" pitchFamily="34" charset="-122"/>
              </a:rPr>
              <a:t>05</a:t>
            </a:r>
          </a:p>
          <a:p>
            <a:pPr lvl="0"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Tree>
    <p:extLst>
      <p:ext uri="{BB962C8B-B14F-4D97-AF65-F5344CB8AC3E}">
        <p14:creationId xmlns:p14="http://schemas.microsoft.com/office/powerpoint/2010/main" val="893323905"/>
      </p:ext>
    </p:extLst>
  </p:cSld>
  <p:clrMapOvr>
    <a:masterClrMapping/>
  </p:clrMapOvr>
  <mc:AlternateContent xmlns:mc="http://schemas.openxmlformats.org/markup-compatibility/2006" xmlns:p14="http://schemas.microsoft.com/office/powerpoint/2010/main">
    <mc:Choice Requires="p14">
      <p:transition spd="slow" p14:dur="1600" advTm="2574">
        <p:blinds dir="vert"/>
      </p:transition>
    </mc:Choice>
    <mc:Fallback xmlns="">
      <p:transition spd="slow" advTm="2574">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3" presetClass="emph" presetSubtype="2" fill="hold" grpId="0" nodeType="withEffect">
                                  <p:stCondLst>
                                    <p:cond delay="0"/>
                                  </p:stCondLst>
                                  <p:childTnLst>
                                    <p:animClr clrSpc="rgb" dir="cw">
                                      <p:cBhvr override="childStyle">
                                        <p:cTn id="10" dur="500" fill="hold"/>
                                        <p:tgtEl>
                                          <p:spTgt spid="22"/>
                                        </p:tgtEl>
                                        <p:attrNameLst>
                                          <p:attrName>style.color</p:attrName>
                                        </p:attrNameLst>
                                      </p:cBhvr>
                                      <p:to>
                                        <a:srgbClr val="ED4545"/>
                                      </p:to>
                                    </p:animClr>
                                  </p:childTnLst>
                                </p:cTn>
                              </p:par>
                              <p:par>
                                <p:cTn id="11" presetID="19" presetClass="emph" presetSubtype="0" fill="hold" grpId="0" nodeType="withEffect">
                                  <p:stCondLst>
                                    <p:cond delay="0"/>
                                  </p:stCondLst>
                                  <p:childTnLst>
                                    <p:animClr clrSpc="rgb" dir="cw">
                                      <p:cBhvr override="childStyle">
                                        <p:cTn id="12" dur="500" fill="hold"/>
                                        <p:tgtEl>
                                          <p:spTgt spid="16"/>
                                        </p:tgtEl>
                                        <p:attrNameLst>
                                          <p:attrName>style.color</p:attrName>
                                        </p:attrNameLst>
                                      </p:cBhvr>
                                      <p:to>
                                        <a:srgbClr val="ED4545"/>
                                      </p:to>
                                    </p:animClr>
                                    <p:animClr clrSpc="rgb" dir="cw">
                                      <p:cBhvr>
                                        <p:cTn id="13" dur="500" fill="hold"/>
                                        <p:tgtEl>
                                          <p:spTgt spid="16"/>
                                        </p:tgtEl>
                                        <p:attrNameLst>
                                          <p:attrName>fillcolor</p:attrName>
                                        </p:attrNameLst>
                                      </p:cBhvr>
                                      <p:to>
                                        <a:srgbClr val="ED4545"/>
                                      </p:to>
                                    </p:animClr>
                                    <p:set>
                                      <p:cBhvr>
                                        <p:cTn id="14" dur="500" fill="hold"/>
                                        <p:tgtEl>
                                          <p:spTgt spid="16"/>
                                        </p:tgtEl>
                                        <p:attrNameLst>
                                          <p:attrName>fill.type</p:attrName>
                                        </p:attrNameLst>
                                      </p:cBhvr>
                                      <p:to>
                                        <p:strVal val="solid"/>
                                      </p:to>
                                    </p:set>
                                    <p:set>
                                      <p:cBhvr>
                                        <p:cTn id="15" dur="500" fill="hold"/>
                                        <p:tgtEl>
                                          <p:spTgt spid="1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19" name="Freeform 2"/>
          <p:cNvSpPr>
            <a:spLocks/>
          </p:cNvSpPr>
          <p:nvPr/>
        </p:nvSpPr>
        <p:spPr bwMode="blackWhite">
          <a:xfrm>
            <a:off x="5324549" y="2355776"/>
            <a:ext cx="1505172" cy="3087104"/>
          </a:xfrm>
          <a:custGeom>
            <a:avLst/>
            <a:gdLst>
              <a:gd name="T0" fmla="*/ 432 w 865"/>
              <a:gd name="T1" fmla="*/ 0 h 1828"/>
              <a:gd name="T2" fmla="*/ 561 w 865"/>
              <a:gd name="T3" fmla="*/ 828 h 1828"/>
              <a:gd name="T4" fmla="*/ 561 w 865"/>
              <a:gd name="T5" fmla="*/ 1539 h 1828"/>
              <a:gd name="T6" fmla="*/ 648 w 865"/>
              <a:gd name="T7" fmla="*/ 1539 h 1828"/>
              <a:gd name="T8" fmla="*/ 864 w 865"/>
              <a:gd name="T9" fmla="*/ 1658 h 1828"/>
              <a:gd name="T10" fmla="*/ 864 w 865"/>
              <a:gd name="T11" fmla="*/ 1827 h 1828"/>
              <a:gd name="T12" fmla="*/ 0 w 865"/>
              <a:gd name="T13" fmla="*/ 1827 h 1828"/>
              <a:gd name="T14" fmla="*/ 0 w 865"/>
              <a:gd name="T15" fmla="*/ 1674 h 1828"/>
              <a:gd name="T16" fmla="*/ 172 w 865"/>
              <a:gd name="T17" fmla="*/ 1556 h 1828"/>
              <a:gd name="T18" fmla="*/ 273 w 865"/>
              <a:gd name="T19" fmla="*/ 1556 h 1828"/>
              <a:gd name="T20" fmla="*/ 273 w 865"/>
              <a:gd name="T21" fmla="*/ 828 h 1828"/>
              <a:gd name="T22" fmla="*/ 432 w 865"/>
              <a:gd name="T23" fmla="*/ 0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solidFill>
            <a:srgbClr val="ED4545"/>
          </a:solidFill>
          <a:ln w="25400" cap="flat" cmpd="sng" algn="ctr">
            <a:noFill/>
            <a:prstDash val="solid"/>
          </a:ln>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41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20" name="Freeform 3"/>
          <p:cNvSpPr>
            <a:spLocks/>
          </p:cNvSpPr>
          <p:nvPr/>
        </p:nvSpPr>
        <p:spPr bwMode="blackWhite">
          <a:xfrm rot="1118702">
            <a:off x="4362098" y="1873476"/>
            <a:ext cx="3551116" cy="1331692"/>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Lst>
            <a:ahLst/>
            <a:cxnLst>
              <a:cxn ang="0">
                <a:pos x="T0" y="T1"/>
              </a:cxn>
              <a:cxn ang="0">
                <a:pos x="T2" y="T3"/>
              </a:cxn>
              <a:cxn ang="0">
                <a:pos x="T4" y="T5"/>
              </a:cxn>
              <a:cxn ang="0">
                <a:pos x="T6" y="T7"/>
              </a:cxn>
              <a:cxn ang="0">
                <a:pos x="T8" y="T9"/>
              </a:cxn>
              <a:cxn ang="0">
                <a:pos x="T10" y="T11"/>
              </a:cxn>
              <a:cxn ang="0">
                <a:pos x="T12" y="T13"/>
              </a:cxn>
            </a:cxnLst>
            <a:rect l="0" t="0" r="r" b="b"/>
            <a:pathLst>
              <a:path w="2042" h="789">
                <a:moveTo>
                  <a:pt x="0" y="788"/>
                </a:moveTo>
                <a:lnTo>
                  <a:pt x="2041" y="78"/>
                </a:lnTo>
                <a:lnTo>
                  <a:pt x="1996" y="0"/>
                </a:lnTo>
                <a:lnTo>
                  <a:pt x="985" y="178"/>
                </a:lnTo>
                <a:lnTo>
                  <a:pt x="834" y="230"/>
                </a:lnTo>
                <a:lnTo>
                  <a:pt x="8" y="682"/>
                </a:lnTo>
                <a:lnTo>
                  <a:pt x="0" y="788"/>
                </a:lnTo>
              </a:path>
            </a:pathLst>
          </a:custGeom>
          <a:solidFill>
            <a:schemeClr val="bg1">
              <a:lumMod val="95000"/>
            </a:schemeClr>
          </a:solidFill>
          <a:ln w="3175" cap="flat" cmpd="sng" algn="ctr">
            <a:solidFill>
              <a:schemeClr val="bg1">
                <a:lumMod val="85000"/>
              </a:schemeClr>
            </a:solidFill>
            <a:prstDash val="solid"/>
          </a:ln>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21" name="Oval 4"/>
          <p:cNvSpPr>
            <a:spLocks noChangeArrowheads="1"/>
          </p:cNvSpPr>
          <p:nvPr/>
        </p:nvSpPr>
        <p:spPr bwMode="blackWhite">
          <a:xfrm>
            <a:off x="5984404" y="2312818"/>
            <a:ext cx="185462" cy="179642"/>
          </a:xfrm>
          <a:prstGeom prst="ellipse">
            <a:avLst/>
          </a:prstGeom>
          <a:solidFill>
            <a:srgbClr val="ED4545"/>
          </a:solidFill>
          <a:ln w="25400" cap="flat" cmpd="sng" algn="ctr">
            <a:noFill/>
            <a:prstDash val="solid"/>
          </a:ln>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41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grpSp>
        <p:nvGrpSpPr>
          <p:cNvPr id="22" name="组合 21"/>
          <p:cNvGrpSpPr/>
          <p:nvPr/>
        </p:nvGrpSpPr>
        <p:grpSpPr>
          <a:xfrm>
            <a:off x="7026898" y="2595115"/>
            <a:ext cx="1444654" cy="1962393"/>
            <a:chOff x="7028729" y="2636912"/>
            <a:chExt cx="1445030" cy="1962393"/>
          </a:xfrm>
        </p:grpSpPr>
        <p:sp>
          <p:nvSpPr>
            <p:cNvPr id="23" name="Line 5"/>
            <p:cNvSpPr>
              <a:spLocks noChangeShapeType="1"/>
            </p:cNvSpPr>
            <p:nvPr/>
          </p:nvSpPr>
          <p:spPr bwMode="blackWhite">
            <a:xfrm>
              <a:off x="7796157" y="2636912"/>
              <a:ext cx="638547" cy="1532813"/>
            </a:xfrm>
            <a:prstGeom prst="line">
              <a:avLst/>
            </a:prstGeom>
            <a:gradFill>
              <a:gsLst>
                <a:gs pos="33000">
                  <a:srgbClr val="F9F9F9"/>
                </a:gs>
                <a:gs pos="100000">
                  <a:srgbClr val="D7D7D7"/>
                </a:gs>
              </a:gsLst>
              <a:lin ang="5400000" scaled="0"/>
            </a:gradFill>
            <a:ln w="3175" cap="flat" cmpd="sng" algn="ctr">
              <a:solidFill>
                <a:srgbClr val="8E8071"/>
              </a:solidFill>
              <a:prstDash val="solid"/>
            </a:ln>
            <a:effectLst/>
            <a:ex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24" name="Line 6"/>
            <p:cNvSpPr>
              <a:spLocks noChangeShapeType="1"/>
            </p:cNvSpPr>
            <p:nvPr/>
          </p:nvSpPr>
          <p:spPr bwMode="blackWhite">
            <a:xfrm>
              <a:off x="7782487" y="2636912"/>
              <a:ext cx="0" cy="1523050"/>
            </a:xfrm>
            <a:prstGeom prst="line">
              <a:avLst/>
            </a:prstGeom>
            <a:gradFill>
              <a:gsLst>
                <a:gs pos="33000">
                  <a:srgbClr val="F9F9F9"/>
                </a:gs>
                <a:gs pos="100000">
                  <a:srgbClr val="D7D7D7"/>
                </a:gs>
              </a:gsLst>
              <a:lin ang="5400000" scaled="0"/>
            </a:gradFill>
            <a:ln w="3175" cap="flat" cmpd="sng" algn="ctr">
              <a:solidFill>
                <a:srgbClr val="8E8071"/>
              </a:solidFill>
              <a:prstDash val="solid"/>
            </a:ln>
            <a:effectLst/>
            <a:ex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25" name="Line 7"/>
            <p:cNvSpPr>
              <a:spLocks noChangeShapeType="1"/>
            </p:cNvSpPr>
            <p:nvPr/>
          </p:nvSpPr>
          <p:spPr bwMode="blackWhite">
            <a:xfrm flipH="1">
              <a:off x="7108791" y="2640818"/>
              <a:ext cx="665886" cy="1483997"/>
            </a:xfrm>
            <a:prstGeom prst="line">
              <a:avLst/>
            </a:prstGeom>
            <a:gradFill>
              <a:gsLst>
                <a:gs pos="33000">
                  <a:srgbClr val="F9F9F9"/>
                </a:gs>
                <a:gs pos="100000">
                  <a:srgbClr val="D7D7D7"/>
                </a:gs>
              </a:gsLst>
              <a:lin ang="5400000" scaled="0"/>
            </a:gradFill>
            <a:ln w="3175" cap="flat" cmpd="sng" algn="ctr">
              <a:solidFill>
                <a:srgbClr val="8E8071"/>
              </a:solidFill>
              <a:prstDash val="solid"/>
            </a:ln>
            <a:effectLst/>
            <a:ex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26" name="Freeform 8"/>
            <p:cNvSpPr>
              <a:spLocks/>
            </p:cNvSpPr>
            <p:nvPr/>
          </p:nvSpPr>
          <p:spPr bwMode="blackWhite">
            <a:xfrm>
              <a:off x="7028729" y="4134580"/>
              <a:ext cx="1445030" cy="464725"/>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FF6D55"/>
            </a:solidFill>
            <a:ln w="3175" cap="flat" cmpd="sng" algn="ctr">
              <a:noFill/>
              <a:prstDash val="solid"/>
            </a:ln>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grpSp>
      <p:grpSp>
        <p:nvGrpSpPr>
          <p:cNvPr id="27" name="组合 26"/>
          <p:cNvGrpSpPr/>
          <p:nvPr/>
        </p:nvGrpSpPr>
        <p:grpSpPr>
          <a:xfrm>
            <a:off x="3762762" y="2595115"/>
            <a:ext cx="1444654" cy="1960439"/>
            <a:chOff x="3763742" y="2636912"/>
            <a:chExt cx="1445030" cy="1960439"/>
          </a:xfrm>
        </p:grpSpPr>
        <p:sp>
          <p:nvSpPr>
            <p:cNvPr id="28" name="Line 9"/>
            <p:cNvSpPr>
              <a:spLocks noChangeShapeType="1"/>
            </p:cNvSpPr>
            <p:nvPr/>
          </p:nvSpPr>
          <p:spPr bwMode="blackWhite">
            <a:xfrm>
              <a:off x="4529217" y="2636912"/>
              <a:ext cx="638546" cy="1530861"/>
            </a:xfrm>
            <a:prstGeom prst="line">
              <a:avLst/>
            </a:prstGeom>
            <a:gradFill>
              <a:gsLst>
                <a:gs pos="33000">
                  <a:srgbClr val="F9F9F9"/>
                </a:gs>
                <a:gs pos="100000">
                  <a:srgbClr val="D7D7D7"/>
                </a:gs>
              </a:gsLst>
              <a:lin ang="5400000" scaled="0"/>
            </a:gradFill>
            <a:ln w="3175" cap="flat" cmpd="sng" algn="ctr">
              <a:solidFill>
                <a:srgbClr val="8E8071"/>
              </a:solidFill>
              <a:prstDash val="solid"/>
            </a:ln>
            <a:effectLst/>
            <a:ex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29" name="Line 10"/>
            <p:cNvSpPr>
              <a:spLocks noChangeShapeType="1"/>
            </p:cNvSpPr>
            <p:nvPr/>
          </p:nvSpPr>
          <p:spPr bwMode="blackWhite">
            <a:xfrm>
              <a:off x="4519452" y="2636912"/>
              <a:ext cx="0" cy="1523050"/>
            </a:xfrm>
            <a:prstGeom prst="line">
              <a:avLst/>
            </a:prstGeom>
            <a:gradFill>
              <a:gsLst>
                <a:gs pos="33000">
                  <a:srgbClr val="F9F9F9"/>
                </a:gs>
                <a:gs pos="100000">
                  <a:srgbClr val="D7D7D7"/>
                </a:gs>
              </a:gsLst>
              <a:lin ang="5400000" scaled="0"/>
            </a:gradFill>
            <a:ln w="3175" cap="flat" cmpd="sng" algn="ctr">
              <a:solidFill>
                <a:srgbClr val="8E8071"/>
              </a:solidFill>
              <a:prstDash val="solid"/>
            </a:ln>
            <a:effectLst/>
            <a:ex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30" name="Line 11"/>
            <p:cNvSpPr>
              <a:spLocks noChangeShapeType="1"/>
            </p:cNvSpPr>
            <p:nvPr/>
          </p:nvSpPr>
          <p:spPr bwMode="blackWhite">
            <a:xfrm flipH="1">
              <a:off x="3834040" y="2638864"/>
              <a:ext cx="675650" cy="1493761"/>
            </a:xfrm>
            <a:prstGeom prst="line">
              <a:avLst/>
            </a:prstGeom>
            <a:gradFill>
              <a:gsLst>
                <a:gs pos="33000">
                  <a:srgbClr val="F9F9F9"/>
                </a:gs>
                <a:gs pos="100000">
                  <a:srgbClr val="D7D7D7"/>
                </a:gs>
              </a:gsLst>
              <a:lin ang="5400000" scaled="0"/>
            </a:gradFill>
            <a:ln w="3175" cap="flat" cmpd="sng" algn="ctr">
              <a:solidFill>
                <a:srgbClr val="8E8071"/>
              </a:solidFill>
              <a:prstDash val="solid"/>
            </a:ln>
            <a:effectLst/>
            <a:ex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sp>
          <p:nvSpPr>
            <p:cNvPr id="31" name="Freeform 12"/>
            <p:cNvSpPr>
              <a:spLocks/>
            </p:cNvSpPr>
            <p:nvPr/>
          </p:nvSpPr>
          <p:spPr bwMode="blackWhite">
            <a:xfrm>
              <a:off x="3763742" y="4132626"/>
              <a:ext cx="1445030" cy="464725"/>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FF6D55"/>
            </a:solidFill>
            <a:ln w="3175" cap="flat" cmpd="sng" algn="ctr">
              <a:noFill/>
              <a:prstDash val="solid"/>
            </a:ln>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4D4D4D"/>
                </a:solidFill>
                <a:effectLst/>
                <a:uLnTx/>
                <a:uFillTx/>
                <a:latin typeface="微软雅黑" pitchFamily="34" charset="-122"/>
                <a:ea typeface="微软雅黑" pitchFamily="34" charset="-122"/>
                <a:cs typeface="+mn-cs"/>
              </a:endParaRPr>
            </a:p>
          </p:txBody>
        </p:sp>
      </p:grpSp>
      <p:sp>
        <p:nvSpPr>
          <p:cNvPr id="32" name="TextBox 53"/>
          <p:cNvSpPr txBox="1">
            <a:spLocks noChangeArrowheads="1"/>
          </p:cNvSpPr>
          <p:nvPr/>
        </p:nvSpPr>
        <p:spPr bwMode="auto">
          <a:xfrm>
            <a:off x="8948832" y="3899328"/>
            <a:ext cx="2125308"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p>
            <a:pPr algn="ctr" defTabSz="932962"/>
            <a:r>
              <a:rPr lang="zh-CN" altLang="en-US" sz="1600" b="1" dirty="0">
                <a:solidFill>
                  <a:schemeClr val="tx1">
                    <a:lumMod val="75000"/>
                    <a:lumOff val="25000"/>
                  </a:schemeClr>
                </a:solidFill>
                <a:latin typeface="微软雅黑" pitchFamily="34" charset="-122"/>
                <a:ea typeface="微软雅黑" pitchFamily="34" charset="-122"/>
                <a:cs typeface="宋体" pitchFamily="2" charset="-122"/>
              </a:rPr>
              <a:t>单击此处添加标题</a:t>
            </a:r>
            <a:endParaRPr lang="zh-CN" altLang="en-US" sz="1600" dirty="0">
              <a:solidFill>
                <a:schemeClr val="tx1">
                  <a:lumMod val="75000"/>
                  <a:lumOff val="25000"/>
                </a:schemeClr>
              </a:solidFill>
              <a:latin typeface="Arial" pitchFamily="34" charset="0"/>
              <a:cs typeface="宋体" pitchFamily="2" charset="-122"/>
            </a:endParaRPr>
          </a:p>
        </p:txBody>
      </p:sp>
      <p:sp>
        <p:nvSpPr>
          <p:cNvPr id="33" name="TextBox 32"/>
          <p:cNvSpPr txBox="1"/>
          <p:nvPr/>
        </p:nvSpPr>
        <p:spPr bwMode="auto">
          <a:xfrm>
            <a:off x="8705906" y="4243875"/>
            <a:ext cx="2638327" cy="925204"/>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50000"/>
              </a:lnSpc>
              <a:defRPr/>
            </a:pPr>
            <a:r>
              <a:rPr lang="zh-CN" altLang="en-US" sz="1200" dirty="0">
                <a:solidFill>
                  <a:schemeClr val="tx1">
                    <a:lumMod val="75000"/>
                    <a:lumOff val="2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34" name="TextBox 33"/>
          <p:cNvSpPr txBox="1">
            <a:spLocks noChangeArrowheads="1"/>
          </p:cNvSpPr>
          <p:nvPr/>
        </p:nvSpPr>
        <p:spPr bwMode="auto">
          <a:xfrm>
            <a:off x="1298087" y="2754623"/>
            <a:ext cx="2125308"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p>
            <a:pPr algn="ctr" defTabSz="932962"/>
            <a:r>
              <a:rPr lang="zh-CN" altLang="en-US" sz="1600" b="1" dirty="0">
                <a:solidFill>
                  <a:schemeClr val="tx1">
                    <a:lumMod val="75000"/>
                    <a:lumOff val="25000"/>
                  </a:schemeClr>
                </a:solidFill>
                <a:latin typeface="微软雅黑" pitchFamily="34" charset="-122"/>
                <a:ea typeface="微软雅黑" pitchFamily="34" charset="-122"/>
                <a:cs typeface="宋体" pitchFamily="2" charset="-122"/>
              </a:rPr>
              <a:t>单击此处添加标题</a:t>
            </a:r>
            <a:endParaRPr lang="zh-CN" altLang="en-US" sz="1600" dirty="0">
              <a:solidFill>
                <a:schemeClr val="tx1">
                  <a:lumMod val="75000"/>
                  <a:lumOff val="25000"/>
                </a:schemeClr>
              </a:solidFill>
              <a:latin typeface="Arial" pitchFamily="34" charset="0"/>
              <a:cs typeface="宋体" pitchFamily="2" charset="-122"/>
            </a:endParaRPr>
          </a:p>
        </p:txBody>
      </p:sp>
      <p:sp>
        <p:nvSpPr>
          <p:cNvPr id="35" name="TextBox 34"/>
          <p:cNvSpPr txBox="1"/>
          <p:nvPr/>
        </p:nvSpPr>
        <p:spPr bwMode="auto">
          <a:xfrm>
            <a:off x="1055159" y="3099170"/>
            <a:ext cx="2638327" cy="925204"/>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50000"/>
              </a:lnSpc>
              <a:defRPr/>
            </a:pPr>
            <a:r>
              <a:rPr lang="zh-CN" altLang="en-US" sz="1200" dirty="0">
                <a:solidFill>
                  <a:schemeClr val="tx1">
                    <a:lumMod val="75000"/>
                    <a:lumOff val="2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Tree>
    <p:custDataLst>
      <p:tags r:id="rId1"/>
    </p:custDataLst>
    <p:extLst>
      <p:ext uri="{BB962C8B-B14F-4D97-AF65-F5344CB8AC3E}">
        <p14:creationId xmlns:p14="http://schemas.microsoft.com/office/powerpoint/2010/main" val="3729378407"/>
      </p:ext>
    </p:extLst>
  </p:cSld>
  <p:clrMapOvr>
    <a:masterClrMapping/>
  </p:clrMapOvr>
  <p:transition spd="slow" advTm="9677">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2000"/>
                                            <p:tgtEl>
                                              <p:spTgt spid="21"/>
                                            </p:tgtEl>
                                          </p:cBhvr>
                                        </p:animEffect>
                                        <p:anim calcmode="lin" valueType="num">
                                          <p:cBhvr>
                                            <p:cTn id="17" dur="2000" fill="hold"/>
                                            <p:tgtEl>
                                              <p:spTgt spid="21"/>
                                            </p:tgtEl>
                                            <p:attrNameLst>
                                              <p:attrName>ppt_w</p:attrName>
                                            </p:attrNameLst>
                                          </p:cBhvr>
                                          <p:tavLst>
                                            <p:tav tm="0" fmla="#ppt_w*sin(2.5*pi*$)">
                                              <p:val>
                                                <p:fltVal val="0"/>
                                              </p:val>
                                            </p:tav>
                                            <p:tav tm="100000">
                                              <p:val>
                                                <p:fltVal val="1"/>
                                              </p:val>
                                            </p:tav>
                                          </p:tavLst>
                                        </p:anim>
                                        <p:anim calcmode="lin" valueType="num">
                                          <p:cBhvr>
                                            <p:cTn id="18" dur="2000" fill="hold"/>
                                            <p:tgtEl>
                                              <p:spTgt spid="21"/>
                                            </p:tgtEl>
                                            <p:attrNameLst>
                                              <p:attrName>ppt_h</p:attrName>
                                            </p:attrNameLst>
                                          </p:cBhvr>
                                          <p:tavLst>
                                            <p:tav tm="0">
                                              <p:val>
                                                <p:strVal val="#ppt_h"/>
                                              </p:val>
                                            </p:tav>
                                            <p:tav tm="100000">
                                              <p:val>
                                                <p:strVal val="#ppt_h"/>
                                              </p:val>
                                            </p:tav>
                                          </p:tavLst>
                                        </p:anim>
                                      </p:childTnLst>
                                    </p:cTn>
                                  </p:par>
                                  <p:par>
                                    <p:cTn id="19" presetID="45"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2000"/>
                                            <p:tgtEl>
                                              <p:spTgt spid="19"/>
                                            </p:tgtEl>
                                          </p:cBhvr>
                                        </p:animEffect>
                                        <p:anim calcmode="lin" valueType="num">
                                          <p:cBhvr>
                                            <p:cTn id="22" dur="2000" fill="hold"/>
                                            <p:tgtEl>
                                              <p:spTgt spid="19"/>
                                            </p:tgtEl>
                                            <p:attrNameLst>
                                              <p:attrName>ppt_w</p:attrName>
                                            </p:attrNameLst>
                                          </p:cBhvr>
                                          <p:tavLst>
                                            <p:tav tm="0" fmla="#ppt_w*sin(2.5*pi*$)">
                                              <p:val>
                                                <p:fltVal val="0"/>
                                              </p:val>
                                            </p:tav>
                                            <p:tav tm="100000">
                                              <p:val>
                                                <p:fltVal val="1"/>
                                              </p:val>
                                            </p:tav>
                                          </p:tavLst>
                                        </p:anim>
                                        <p:anim calcmode="lin" valueType="num">
                                          <p:cBhvr>
                                            <p:cTn id="23" dur="2000" fill="hold"/>
                                            <p:tgtEl>
                                              <p:spTgt spid="19"/>
                                            </p:tgtEl>
                                            <p:attrNameLst>
                                              <p:attrName>ppt_h</p:attrName>
                                            </p:attrNameLst>
                                          </p:cBhvr>
                                          <p:tavLst>
                                            <p:tav tm="0">
                                              <p:val>
                                                <p:strVal val="#ppt_h"/>
                                              </p:val>
                                            </p:tav>
                                            <p:tav tm="100000">
                                              <p:val>
                                                <p:strVal val="#ppt_h"/>
                                              </p:val>
                                            </p:tav>
                                          </p:tavLst>
                                        </p:anim>
                                      </p:childTnLst>
                                    </p:cTn>
                                  </p:par>
                                  <p:par>
                                    <p:cTn id="24" presetID="45"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000"/>
                                            <p:tgtEl>
                                              <p:spTgt spid="20"/>
                                            </p:tgtEl>
                                          </p:cBhvr>
                                        </p:animEffect>
                                        <p:anim calcmode="lin" valueType="num">
                                          <p:cBhvr>
                                            <p:cTn id="27" dur="2000" fill="hold"/>
                                            <p:tgtEl>
                                              <p:spTgt spid="20"/>
                                            </p:tgtEl>
                                            <p:attrNameLst>
                                              <p:attrName>ppt_w</p:attrName>
                                            </p:attrNameLst>
                                          </p:cBhvr>
                                          <p:tavLst>
                                            <p:tav tm="0" fmla="#ppt_w*sin(2.5*pi*$)">
                                              <p:val>
                                                <p:fltVal val="0"/>
                                              </p:val>
                                            </p:tav>
                                            <p:tav tm="100000">
                                              <p:val>
                                                <p:fltVal val="1"/>
                                              </p:val>
                                            </p:tav>
                                          </p:tavLst>
                                        </p:anim>
                                        <p:anim calcmode="lin" valueType="num">
                                          <p:cBhvr>
                                            <p:cTn id="28" dur="2000" fill="hold"/>
                                            <p:tgtEl>
                                              <p:spTgt spid="20"/>
                                            </p:tgtEl>
                                            <p:attrNameLst>
                                              <p:attrName>ppt_h</p:attrName>
                                            </p:attrNameLst>
                                          </p:cBhvr>
                                          <p:tavLst>
                                            <p:tav tm="0">
                                              <p:val>
                                                <p:strVal val="#ppt_h"/>
                                              </p:val>
                                            </p:tav>
                                            <p:tav tm="100000">
                                              <p:val>
                                                <p:strVal val="#ppt_h"/>
                                              </p:val>
                                            </p:tav>
                                          </p:tavLst>
                                        </p:anim>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up)">
                                          <p:cBhvr>
                                            <p:cTn id="32" dur="500"/>
                                            <p:tgtEl>
                                              <p:spTgt spid="22"/>
                                            </p:tgtEl>
                                          </p:cBhvr>
                                        </p:animEffect>
                                      </p:childTnLst>
                                    </p:cTn>
                                  </p:par>
                                  <p:par>
                                    <p:cTn id="33" presetID="22" presetClass="entr" presetSubtype="1"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up)">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1000"/>
                                            <p:tgtEl>
                                              <p:spTgt spid="34"/>
                                            </p:tgtEl>
                                          </p:cBhvr>
                                        </p:animEffect>
                                        <p:anim calcmode="lin" valueType="num">
                                          <p:cBhvr>
                                            <p:cTn id="41" dur="1000" fill="hold"/>
                                            <p:tgtEl>
                                              <p:spTgt spid="34"/>
                                            </p:tgtEl>
                                            <p:attrNameLst>
                                              <p:attrName>ppt_x</p:attrName>
                                            </p:attrNameLst>
                                          </p:cBhvr>
                                          <p:tavLst>
                                            <p:tav tm="0">
                                              <p:val>
                                                <p:strVal val="#ppt_x"/>
                                              </p:val>
                                            </p:tav>
                                            <p:tav tm="100000">
                                              <p:val>
                                                <p:strVal val="#ppt_x"/>
                                              </p:val>
                                            </p:tav>
                                          </p:tavLst>
                                        </p:anim>
                                        <p:anim calcmode="lin" valueType="num">
                                          <p:cBhvr>
                                            <p:cTn id="42" dur="1000" fill="hold"/>
                                            <p:tgtEl>
                                              <p:spTgt spid="34"/>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1000"/>
                                            <p:tgtEl>
                                              <p:spTgt spid="35"/>
                                            </p:tgtEl>
                                          </p:cBhvr>
                                        </p:animEffect>
                                        <p:anim calcmode="lin" valueType="num">
                                          <p:cBhvr>
                                            <p:cTn id="46" dur="1000" fill="hold"/>
                                            <p:tgtEl>
                                              <p:spTgt spid="35"/>
                                            </p:tgtEl>
                                            <p:attrNameLst>
                                              <p:attrName>ppt_x</p:attrName>
                                            </p:attrNameLst>
                                          </p:cBhvr>
                                          <p:tavLst>
                                            <p:tav tm="0">
                                              <p:val>
                                                <p:strVal val="#ppt_x"/>
                                              </p:val>
                                            </p:tav>
                                            <p:tav tm="100000">
                                              <p:val>
                                                <p:strVal val="#ppt_x"/>
                                              </p:val>
                                            </p:tav>
                                          </p:tavLst>
                                        </p:anim>
                                        <p:anim calcmode="lin" valueType="num">
                                          <p:cBhvr>
                                            <p:cTn id="47" dur="1000" fill="hold"/>
                                            <p:tgtEl>
                                              <p:spTgt spid="35"/>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1000"/>
                                            <p:tgtEl>
                                              <p:spTgt spid="32"/>
                                            </p:tgtEl>
                                          </p:cBhvr>
                                        </p:animEffect>
                                        <p:anim calcmode="lin" valueType="num">
                                          <p:cBhvr>
                                            <p:cTn id="51" dur="1000" fill="hold"/>
                                            <p:tgtEl>
                                              <p:spTgt spid="32"/>
                                            </p:tgtEl>
                                            <p:attrNameLst>
                                              <p:attrName>ppt_x</p:attrName>
                                            </p:attrNameLst>
                                          </p:cBhvr>
                                          <p:tavLst>
                                            <p:tav tm="0">
                                              <p:val>
                                                <p:strVal val="#ppt_x"/>
                                              </p:val>
                                            </p:tav>
                                            <p:tav tm="100000">
                                              <p:val>
                                                <p:strVal val="#ppt_x"/>
                                              </p:val>
                                            </p:tav>
                                          </p:tavLst>
                                        </p:anim>
                                        <p:anim calcmode="lin" valueType="num">
                                          <p:cBhvr>
                                            <p:cTn id="52" dur="1000" fill="hold"/>
                                            <p:tgtEl>
                                              <p:spTgt spid="32"/>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1000"/>
                                            <p:tgtEl>
                                              <p:spTgt spid="33"/>
                                            </p:tgtEl>
                                          </p:cBhvr>
                                        </p:animEffect>
                                        <p:anim calcmode="lin" valueType="num">
                                          <p:cBhvr>
                                            <p:cTn id="56" dur="1000" fill="hold"/>
                                            <p:tgtEl>
                                              <p:spTgt spid="33"/>
                                            </p:tgtEl>
                                            <p:attrNameLst>
                                              <p:attrName>ppt_x</p:attrName>
                                            </p:attrNameLst>
                                          </p:cBhvr>
                                          <p:tavLst>
                                            <p:tav tm="0">
                                              <p:val>
                                                <p:strVal val="#ppt_x"/>
                                              </p:val>
                                            </p:tav>
                                            <p:tav tm="100000">
                                              <p:val>
                                                <p:strVal val="#ppt_x"/>
                                              </p:val>
                                            </p:tav>
                                          </p:tavLst>
                                        </p:anim>
                                        <p:anim calcmode="lin" valueType="num">
                                          <p:cBhvr>
                                            <p:cTn id="57" dur="1000" fill="hold"/>
                                            <p:tgtEl>
                                              <p:spTgt spid="33"/>
                                            </p:tgtEl>
                                            <p:attrNameLst>
                                              <p:attrName>ppt_y</p:attrName>
                                            </p:attrNameLst>
                                          </p:cBhvr>
                                          <p:tavLst>
                                            <p:tav tm="0">
                                              <p:val>
                                                <p:strVal val="#ppt_y-.1"/>
                                              </p:val>
                                            </p:tav>
                                            <p:tav tm="100000">
                                              <p:val>
                                                <p:strVal val="#ppt_y"/>
                                              </p:val>
                                            </p:tav>
                                          </p:tavLst>
                                        </p:anim>
                                      </p:childTnLst>
                                    </p:cTn>
                                  </p:par>
                                </p:childTnLst>
                              </p:cTn>
                            </p:par>
                            <p:par>
                              <p:cTn id="58" fill="hold">
                                <p:stCondLst>
                                  <p:cond delay="1000"/>
                                </p:stCondLst>
                                <p:childTnLst>
                                  <p:par>
                                    <p:cTn id="59" presetID="42" presetClass="path" presetSubtype="0" fill="hold" nodeType="afterEffect" p14:presetBounceEnd="35000">
                                      <p:stCondLst>
                                        <p:cond delay="0"/>
                                      </p:stCondLst>
                                      <p:childTnLst>
                                        <p:animMotion origin="layout" path="M 1.38614E-6 3.7037E-6 L 1.38614E-6 0.06689 " pathEditMode="relative" rAng="0" ptsTypes="AA" p14:bounceEnd="35000">
                                          <p:cBhvr>
                                            <p:cTn id="60" dur="2000" fill="hold"/>
                                            <p:tgtEl>
                                              <p:spTgt spid="22"/>
                                            </p:tgtEl>
                                            <p:attrNameLst>
                                              <p:attrName>ppt_x</p:attrName>
                                              <p:attrName>ppt_y</p:attrName>
                                            </p:attrNameLst>
                                          </p:cBhvr>
                                          <p:rCtr x="0" y="3333"/>
                                        </p:animMotion>
                                      </p:childTnLst>
                                    </p:cTn>
                                  </p:par>
                                  <p:par>
                                    <p:cTn id="61" presetID="42" presetClass="path" presetSubtype="0" fill="hold" nodeType="withEffect" p14:presetBounceEnd="35000">
                                      <p:stCondLst>
                                        <p:cond delay="0"/>
                                      </p:stCondLst>
                                      <p:childTnLst>
                                        <p:animMotion origin="layout" path="M 1.25E-6 -4.81481E-6 L 1.25E-6 -0.06921 " pathEditMode="relative" rAng="0" ptsTypes="AA" p14:bounceEnd="35000">
                                          <p:cBhvr>
                                            <p:cTn id="62" dur="2000" fill="hold"/>
                                            <p:tgtEl>
                                              <p:spTgt spid="27"/>
                                            </p:tgtEl>
                                            <p:attrNameLst>
                                              <p:attrName>ppt_x</p:attrName>
                                              <p:attrName>ppt_y</p:attrName>
                                            </p:attrNameLst>
                                          </p:cBhvr>
                                          <p:rCtr x="0" y="-3472"/>
                                        </p:animMotion>
                                      </p:childTnLst>
                                    </p:cTn>
                                  </p:par>
                                  <p:par>
                                    <p:cTn id="63" presetID="8" presetClass="emph" presetSubtype="0" fill="hold" grpId="1" nodeType="withEffect">
                                      <p:stCondLst>
                                        <p:cond delay="0"/>
                                      </p:stCondLst>
                                      <p:childTnLst>
                                        <p:animRot by="900000">
                                          <p:cBhvr>
                                            <p:cTn id="64" dur="1300" fill="hold"/>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9" grpId="0" animBg="1"/>
          <p:bldP spid="20" grpId="0" animBg="1"/>
          <p:bldP spid="20" grpId="1" animBg="1"/>
          <p:bldP spid="21" grpId="0" animBg="1"/>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2000"/>
                                            <p:tgtEl>
                                              <p:spTgt spid="21"/>
                                            </p:tgtEl>
                                          </p:cBhvr>
                                        </p:animEffect>
                                        <p:anim calcmode="lin" valueType="num">
                                          <p:cBhvr>
                                            <p:cTn id="17" dur="2000" fill="hold"/>
                                            <p:tgtEl>
                                              <p:spTgt spid="21"/>
                                            </p:tgtEl>
                                            <p:attrNameLst>
                                              <p:attrName>ppt_w</p:attrName>
                                            </p:attrNameLst>
                                          </p:cBhvr>
                                          <p:tavLst>
                                            <p:tav tm="0" fmla="#ppt_w*sin(2.5*pi*$)">
                                              <p:val>
                                                <p:fltVal val="0"/>
                                              </p:val>
                                            </p:tav>
                                            <p:tav tm="100000">
                                              <p:val>
                                                <p:fltVal val="1"/>
                                              </p:val>
                                            </p:tav>
                                          </p:tavLst>
                                        </p:anim>
                                        <p:anim calcmode="lin" valueType="num">
                                          <p:cBhvr>
                                            <p:cTn id="18" dur="2000" fill="hold"/>
                                            <p:tgtEl>
                                              <p:spTgt spid="21"/>
                                            </p:tgtEl>
                                            <p:attrNameLst>
                                              <p:attrName>ppt_h</p:attrName>
                                            </p:attrNameLst>
                                          </p:cBhvr>
                                          <p:tavLst>
                                            <p:tav tm="0">
                                              <p:val>
                                                <p:strVal val="#ppt_h"/>
                                              </p:val>
                                            </p:tav>
                                            <p:tav tm="100000">
                                              <p:val>
                                                <p:strVal val="#ppt_h"/>
                                              </p:val>
                                            </p:tav>
                                          </p:tavLst>
                                        </p:anim>
                                      </p:childTnLst>
                                    </p:cTn>
                                  </p:par>
                                  <p:par>
                                    <p:cTn id="19" presetID="45"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2000"/>
                                            <p:tgtEl>
                                              <p:spTgt spid="19"/>
                                            </p:tgtEl>
                                          </p:cBhvr>
                                        </p:animEffect>
                                        <p:anim calcmode="lin" valueType="num">
                                          <p:cBhvr>
                                            <p:cTn id="22" dur="2000" fill="hold"/>
                                            <p:tgtEl>
                                              <p:spTgt spid="19"/>
                                            </p:tgtEl>
                                            <p:attrNameLst>
                                              <p:attrName>ppt_w</p:attrName>
                                            </p:attrNameLst>
                                          </p:cBhvr>
                                          <p:tavLst>
                                            <p:tav tm="0" fmla="#ppt_w*sin(2.5*pi*$)">
                                              <p:val>
                                                <p:fltVal val="0"/>
                                              </p:val>
                                            </p:tav>
                                            <p:tav tm="100000">
                                              <p:val>
                                                <p:fltVal val="1"/>
                                              </p:val>
                                            </p:tav>
                                          </p:tavLst>
                                        </p:anim>
                                        <p:anim calcmode="lin" valueType="num">
                                          <p:cBhvr>
                                            <p:cTn id="23" dur="2000" fill="hold"/>
                                            <p:tgtEl>
                                              <p:spTgt spid="19"/>
                                            </p:tgtEl>
                                            <p:attrNameLst>
                                              <p:attrName>ppt_h</p:attrName>
                                            </p:attrNameLst>
                                          </p:cBhvr>
                                          <p:tavLst>
                                            <p:tav tm="0">
                                              <p:val>
                                                <p:strVal val="#ppt_h"/>
                                              </p:val>
                                            </p:tav>
                                            <p:tav tm="100000">
                                              <p:val>
                                                <p:strVal val="#ppt_h"/>
                                              </p:val>
                                            </p:tav>
                                          </p:tavLst>
                                        </p:anim>
                                      </p:childTnLst>
                                    </p:cTn>
                                  </p:par>
                                  <p:par>
                                    <p:cTn id="24" presetID="45"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000"/>
                                            <p:tgtEl>
                                              <p:spTgt spid="20"/>
                                            </p:tgtEl>
                                          </p:cBhvr>
                                        </p:animEffect>
                                        <p:anim calcmode="lin" valueType="num">
                                          <p:cBhvr>
                                            <p:cTn id="27" dur="2000" fill="hold"/>
                                            <p:tgtEl>
                                              <p:spTgt spid="20"/>
                                            </p:tgtEl>
                                            <p:attrNameLst>
                                              <p:attrName>ppt_w</p:attrName>
                                            </p:attrNameLst>
                                          </p:cBhvr>
                                          <p:tavLst>
                                            <p:tav tm="0" fmla="#ppt_w*sin(2.5*pi*$)">
                                              <p:val>
                                                <p:fltVal val="0"/>
                                              </p:val>
                                            </p:tav>
                                            <p:tav tm="100000">
                                              <p:val>
                                                <p:fltVal val="1"/>
                                              </p:val>
                                            </p:tav>
                                          </p:tavLst>
                                        </p:anim>
                                        <p:anim calcmode="lin" valueType="num">
                                          <p:cBhvr>
                                            <p:cTn id="28" dur="2000" fill="hold"/>
                                            <p:tgtEl>
                                              <p:spTgt spid="20"/>
                                            </p:tgtEl>
                                            <p:attrNameLst>
                                              <p:attrName>ppt_h</p:attrName>
                                            </p:attrNameLst>
                                          </p:cBhvr>
                                          <p:tavLst>
                                            <p:tav tm="0">
                                              <p:val>
                                                <p:strVal val="#ppt_h"/>
                                              </p:val>
                                            </p:tav>
                                            <p:tav tm="100000">
                                              <p:val>
                                                <p:strVal val="#ppt_h"/>
                                              </p:val>
                                            </p:tav>
                                          </p:tavLst>
                                        </p:anim>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up)">
                                          <p:cBhvr>
                                            <p:cTn id="32" dur="500"/>
                                            <p:tgtEl>
                                              <p:spTgt spid="22"/>
                                            </p:tgtEl>
                                          </p:cBhvr>
                                        </p:animEffect>
                                      </p:childTnLst>
                                    </p:cTn>
                                  </p:par>
                                  <p:par>
                                    <p:cTn id="33" presetID="22" presetClass="entr" presetSubtype="1"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up)">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1000"/>
                                            <p:tgtEl>
                                              <p:spTgt spid="34"/>
                                            </p:tgtEl>
                                          </p:cBhvr>
                                        </p:animEffect>
                                        <p:anim calcmode="lin" valueType="num">
                                          <p:cBhvr>
                                            <p:cTn id="41" dur="1000" fill="hold"/>
                                            <p:tgtEl>
                                              <p:spTgt spid="34"/>
                                            </p:tgtEl>
                                            <p:attrNameLst>
                                              <p:attrName>ppt_x</p:attrName>
                                            </p:attrNameLst>
                                          </p:cBhvr>
                                          <p:tavLst>
                                            <p:tav tm="0">
                                              <p:val>
                                                <p:strVal val="#ppt_x"/>
                                              </p:val>
                                            </p:tav>
                                            <p:tav tm="100000">
                                              <p:val>
                                                <p:strVal val="#ppt_x"/>
                                              </p:val>
                                            </p:tav>
                                          </p:tavLst>
                                        </p:anim>
                                        <p:anim calcmode="lin" valueType="num">
                                          <p:cBhvr>
                                            <p:cTn id="42" dur="1000" fill="hold"/>
                                            <p:tgtEl>
                                              <p:spTgt spid="34"/>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1000"/>
                                            <p:tgtEl>
                                              <p:spTgt spid="35"/>
                                            </p:tgtEl>
                                          </p:cBhvr>
                                        </p:animEffect>
                                        <p:anim calcmode="lin" valueType="num">
                                          <p:cBhvr>
                                            <p:cTn id="46" dur="1000" fill="hold"/>
                                            <p:tgtEl>
                                              <p:spTgt spid="35"/>
                                            </p:tgtEl>
                                            <p:attrNameLst>
                                              <p:attrName>ppt_x</p:attrName>
                                            </p:attrNameLst>
                                          </p:cBhvr>
                                          <p:tavLst>
                                            <p:tav tm="0">
                                              <p:val>
                                                <p:strVal val="#ppt_x"/>
                                              </p:val>
                                            </p:tav>
                                            <p:tav tm="100000">
                                              <p:val>
                                                <p:strVal val="#ppt_x"/>
                                              </p:val>
                                            </p:tav>
                                          </p:tavLst>
                                        </p:anim>
                                        <p:anim calcmode="lin" valueType="num">
                                          <p:cBhvr>
                                            <p:cTn id="47" dur="1000" fill="hold"/>
                                            <p:tgtEl>
                                              <p:spTgt spid="35"/>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1000"/>
                                            <p:tgtEl>
                                              <p:spTgt spid="32"/>
                                            </p:tgtEl>
                                          </p:cBhvr>
                                        </p:animEffect>
                                        <p:anim calcmode="lin" valueType="num">
                                          <p:cBhvr>
                                            <p:cTn id="51" dur="1000" fill="hold"/>
                                            <p:tgtEl>
                                              <p:spTgt spid="32"/>
                                            </p:tgtEl>
                                            <p:attrNameLst>
                                              <p:attrName>ppt_x</p:attrName>
                                            </p:attrNameLst>
                                          </p:cBhvr>
                                          <p:tavLst>
                                            <p:tav tm="0">
                                              <p:val>
                                                <p:strVal val="#ppt_x"/>
                                              </p:val>
                                            </p:tav>
                                            <p:tav tm="100000">
                                              <p:val>
                                                <p:strVal val="#ppt_x"/>
                                              </p:val>
                                            </p:tav>
                                          </p:tavLst>
                                        </p:anim>
                                        <p:anim calcmode="lin" valueType="num">
                                          <p:cBhvr>
                                            <p:cTn id="52" dur="1000" fill="hold"/>
                                            <p:tgtEl>
                                              <p:spTgt spid="32"/>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1000"/>
                                            <p:tgtEl>
                                              <p:spTgt spid="33"/>
                                            </p:tgtEl>
                                          </p:cBhvr>
                                        </p:animEffect>
                                        <p:anim calcmode="lin" valueType="num">
                                          <p:cBhvr>
                                            <p:cTn id="56" dur="1000" fill="hold"/>
                                            <p:tgtEl>
                                              <p:spTgt spid="33"/>
                                            </p:tgtEl>
                                            <p:attrNameLst>
                                              <p:attrName>ppt_x</p:attrName>
                                            </p:attrNameLst>
                                          </p:cBhvr>
                                          <p:tavLst>
                                            <p:tav tm="0">
                                              <p:val>
                                                <p:strVal val="#ppt_x"/>
                                              </p:val>
                                            </p:tav>
                                            <p:tav tm="100000">
                                              <p:val>
                                                <p:strVal val="#ppt_x"/>
                                              </p:val>
                                            </p:tav>
                                          </p:tavLst>
                                        </p:anim>
                                        <p:anim calcmode="lin" valueType="num">
                                          <p:cBhvr>
                                            <p:cTn id="57" dur="1000" fill="hold"/>
                                            <p:tgtEl>
                                              <p:spTgt spid="33"/>
                                            </p:tgtEl>
                                            <p:attrNameLst>
                                              <p:attrName>ppt_y</p:attrName>
                                            </p:attrNameLst>
                                          </p:cBhvr>
                                          <p:tavLst>
                                            <p:tav tm="0">
                                              <p:val>
                                                <p:strVal val="#ppt_y-.1"/>
                                              </p:val>
                                            </p:tav>
                                            <p:tav tm="100000">
                                              <p:val>
                                                <p:strVal val="#ppt_y"/>
                                              </p:val>
                                            </p:tav>
                                          </p:tavLst>
                                        </p:anim>
                                      </p:childTnLst>
                                    </p:cTn>
                                  </p:par>
                                </p:childTnLst>
                              </p:cTn>
                            </p:par>
                            <p:par>
                              <p:cTn id="58" fill="hold">
                                <p:stCondLst>
                                  <p:cond delay="1000"/>
                                </p:stCondLst>
                                <p:childTnLst>
                                  <p:par>
                                    <p:cTn id="59" presetID="42" presetClass="path" presetSubtype="0" fill="hold" nodeType="afterEffect">
                                      <p:stCondLst>
                                        <p:cond delay="0"/>
                                      </p:stCondLst>
                                      <p:childTnLst>
                                        <p:animMotion origin="layout" path="M 1.38614E-6 3.7037E-6 L 1.38614E-6 0.06689 " pathEditMode="relative" rAng="0" ptsTypes="AA">
                                          <p:cBhvr>
                                            <p:cTn id="60" dur="2000" fill="hold"/>
                                            <p:tgtEl>
                                              <p:spTgt spid="22"/>
                                            </p:tgtEl>
                                            <p:attrNameLst>
                                              <p:attrName>ppt_x</p:attrName>
                                              <p:attrName>ppt_y</p:attrName>
                                            </p:attrNameLst>
                                          </p:cBhvr>
                                          <p:rCtr x="0" y="3333"/>
                                        </p:animMotion>
                                      </p:childTnLst>
                                    </p:cTn>
                                  </p:par>
                                  <p:par>
                                    <p:cTn id="61" presetID="42" presetClass="path" presetSubtype="0" fill="hold" nodeType="withEffect">
                                      <p:stCondLst>
                                        <p:cond delay="0"/>
                                      </p:stCondLst>
                                      <p:childTnLst>
                                        <p:animMotion origin="layout" path="M 1.25E-6 -4.81481E-6 L 1.25E-6 -0.06921 " pathEditMode="relative" rAng="0" ptsTypes="AA">
                                          <p:cBhvr>
                                            <p:cTn id="62" dur="2000" fill="hold"/>
                                            <p:tgtEl>
                                              <p:spTgt spid="27"/>
                                            </p:tgtEl>
                                            <p:attrNameLst>
                                              <p:attrName>ppt_x</p:attrName>
                                              <p:attrName>ppt_y</p:attrName>
                                            </p:attrNameLst>
                                          </p:cBhvr>
                                          <p:rCtr x="0" y="-3472"/>
                                        </p:animMotion>
                                      </p:childTnLst>
                                    </p:cTn>
                                  </p:par>
                                  <p:par>
                                    <p:cTn id="63" presetID="8" presetClass="emph" presetSubtype="0" fill="hold" grpId="1" nodeType="withEffect">
                                      <p:stCondLst>
                                        <p:cond delay="0"/>
                                      </p:stCondLst>
                                      <p:childTnLst>
                                        <p:animRot by="900000">
                                          <p:cBhvr>
                                            <p:cTn id="64" dur="1300" fill="hold"/>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9" grpId="0" animBg="1"/>
          <p:bldP spid="20" grpId="0" animBg="1"/>
          <p:bldP spid="20" grpId="1" animBg="1"/>
          <p:bldP spid="21" grpId="0" animBg="1"/>
          <p:bldP spid="32" grpId="0"/>
          <p:bldP spid="33" grpId="0"/>
          <p:bldP spid="34" grpId="0"/>
          <p:bldP spid="35"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3" name="TextBox 2"/>
          <p:cNvSpPr txBox="1"/>
          <p:nvPr/>
        </p:nvSpPr>
        <p:spPr>
          <a:xfrm>
            <a:off x="1679676" y="2718792"/>
            <a:ext cx="3341148" cy="549061"/>
          </a:xfrm>
          <a:prstGeom prst="rect">
            <a:avLst/>
          </a:prstGeom>
          <a:noFill/>
        </p:spPr>
        <p:txBody>
          <a:bodyPr wrap="square" rtlCol="0">
            <a:spAutoFit/>
          </a:bodyPr>
          <a:lstStyle/>
          <a:p>
            <a:pPr algn="just">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r>
              <a:rPr lang="zh-CN" altLang="en-US" sz="1200">
                <a:solidFill>
                  <a:schemeClr val="tx1">
                    <a:lumMod val="75000"/>
                    <a:lumOff val="25000"/>
                  </a:schemeClr>
                </a:solidFill>
                <a:latin typeface="微软雅黑" pitchFamily="34" charset="-122"/>
                <a:ea typeface="微软雅黑" pitchFamily="34" charset="-122"/>
              </a:rPr>
              <a:t>文字。</a:t>
            </a:r>
          </a:p>
        </p:txBody>
      </p:sp>
      <p:sp>
        <p:nvSpPr>
          <p:cNvPr id="4" name="TextBox 3"/>
          <p:cNvSpPr txBox="1"/>
          <p:nvPr/>
        </p:nvSpPr>
        <p:spPr>
          <a:xfrm>
            <a:off x="1679676" y="2257127"/>
            <a:ext cx="1774276" cy="366575"/>
          </a:xfrm>
          <a:prstGeom prst="rect">
            <a:avLst/>
          </a:prstGeom>
          <a:noFill/>
        </p:spPr>
        <p:txBody>
          <a:bodyPr wrap="square" tIns="0" bIns="0" rtlCol="0" anchor="t">
            <a:spAutoFit/>
          </a:bodyPr>
          <a:lstStyle/>
          <a:p>
            <a:pP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5" name="Line 6"/>
          <p:cNvSpPr>
            <a:spLocks noChangeShapeType="1"/>
          </p:cNvSpPr>
          <p:nvPr/>
        </p:nvSpPr>
        <p:spPr bwMode="auto">
          <a:xfrm>
            <a:off x="6075077" y="5299104"/>
            <a:ext cx="4840336" cy="0"/>
          </a:xfrm>
          <a:prstGeom prst="line">
            <a:avLst/>
          </a:prstGeom>
          <a:noFill/>
          <a:ln w="38100"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7"/>
          <p:cNvSpPr>
            <a:spLocks noEditPoints="1"/>
          </p:cNvSpPr>
          <p:nvPr/>
        </p:nvSpPr>
        <p:spPr bwMode="auto">
          <a:xfrm>
            <a:off x="10367242" y="2277421"/>
            <a:ext cx="539586" cy="2746985"/>
          </a:xfrm>
          <a:custGeom>
            <a:avLst/>
            <a:gdLst>
              <a:gd name="T0" fmla="*/ 111 w 186"/>
              <a:gd name="T1" fmla="*/ 0 h 948"/>
              <a:gd name="T2" fmla="*/ 35 w 186"/>
              <a:gd name="T3" fmla="*/ 75 h 948"/>
              <a:gd name="T4" fmla="*/ 35 w 186"/>
              <a:gd name="T5" fmla="*/ 224 h 948"/>
              <a:gd name="T6" fmla="*/ 186 w 186"/>
              <a:gd name="T7" fmla="*/ 224 h 948"/>
              <a:gd name="T8" fmla="*/ 186 w 186"/>
              <a:gd name="T9" fmla="*/ 75 h 948"/>
              <a:gd name="T10" fmla="*/ 111 w 186"/>
              <a:gd name="T11" fmla="*/ 0 h 948"/>
              <a:gd name="T12" fmla="*/ 35 w 186"/>
              <a:gd name="T13" fmla="*/ 242 h 948"/>
              <a:gd name="T14" fmla="*/ 35 w 186"/>
              <a:gd name="T15" fmla="*/ 466 h 948"/>
              <a:gd name="T16" fmla="*/ 186 w 186"/>
              <a:gd name="T17" fmla="*/ 466 h 948"/>
              <a:gd name="T18" fmla="*/ 186 w 186"/>
              <a:gd name="T19" fmla="*/ 242 h 948"/>
              <a:gd name="T20" fmla="*/ 35 w 186"/>
              <a:gd name="T21" fmla="*/ 242 h 948"/>
              <a:gd name="T22" fmla="*/ 35 w 186"/>
              <a:gd name="T23" fmla="*/ 483 h 948"/>
              <a:gd name="T24" fmla="*/ 35 w 186"/>
              <a:gd name="T25" fmla="*/ 707 h 948"/>
              <a:gd name="T26" fmla="*/ 186 w 186"/>
              <a:gd name="T27" fmla="*/ 707 h 948"/>
              <a:gd name="T28" fmla="*/ 186 w 186"/>
              <a:gd name="T29" fmla="*/ 483 h 948"/>
              <a:gd name="T30" fmla="*/ 35 w 186"/>
              <a:gd name="T31" fmla="*/ 483 h 948"/>
              <a:gd name="T32" fmla="*/ 35 w 186"/>
              <a:gd name="T33" fmla="*/ 724 h 948"/>
              <a:gd name="T34" fmla="*/ 35 w 186"/>
              <a:gd name="T35" fmla="*/ 916 h 948"/>
              <a:gd name="T36" fmla="*/ 0 w 186"/>
              <a:gd name="T37" fmla="*/ 948 h 948"/>
              <a:gd name="T38" fmla="*/ 35 w 186"/>
              <a:gd name="T39" fmla="*/ 948 h 948"/>
              <a:gd name="T40" fmla="*/ 35 w 186"/>
              <a:gd name="T41" fmla="*/ 948 h 948"/>
              <a:gd name="T42" fmla="*/ 115 w 186"/>
              <a:gd name="T43" fmla="*/ 948 h 948"/>
              <a:gd name="T44" fmla="*/ 186 w 186"/>
              <a:gd name="T45" fmla="*/ 877 h 948"/>
              <a:gd name="T46" fmla="*/ 186 w 186"/>
              <a:gd name="T47" fmla="*/ 724 h 948"/>
              <a:gd name="T48" fmla="*/ 35 w 186"/>
              <a:gd name="T49" fmla="*/ 724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6" h="948">
                <a:moveTo>
                  <a:pt x="111" y="0"/>
                </a:moveTo>
                <a:cubicBezTo>
                  <a:pt x="69" y="0"/>
                  <a:pt x="35" y="34"/>
                  <a:pt x="35" y="75"/>
                </a:cubicBezTo>
                <a:cubicBezTo>
                  <a:pt x="35" y="224"/>
                  <a:pt x="35" y="224"/>
                  <a:pt x="35" y="224"/>
                </a:cubicBezTo>
                <a:cubicBezTo>
                  <a:pt x="186" y="224"/>
                  <a:pt x="186" y="224"/>
                  <a:pt x="186" y="224"/>
                </a:cubicBezTo>
                <a:cubicBezTo>
                  <a:pt x="186" y="75"/>
                  <a:pt x="186" y="75"/>
                  <a:pt x="186" y="75"/>
                </a:cubicBezTo>
                <a:cubicBezTo>
                  <a:pt x="186" y="34"/>
                  <a:pt x="152" y="0"/>
                  <a:pt x="111" y="0"/>
                </a:cubicBezTo>
                <a:close/>
                <a:moveTo>
                  <a:pt x="35" y="242"/>
                </a:moveTo>
                <a:cubicBezTo>
                  <a:pt x="35" y="466"/>
                  <a:pt x="35" y="466"/>
                  <a:pt x="35" y="466"/>
                </a:cubicBezTo>
                <a:cubicBezTo>
                  <a:pt x="186" y="466"/>
                  <a:pt x="186" y="466"/>
                  <a:pt x="186" y="466"/>
                </a:cubicBezTo>
                <a:cubicBezTo>
                  <a:pt x="186" y="242"/>
                  <a:pt x="186" y="242"/>
                  <a:pt x="186" y="242"/>
                </a:cubicBezTo>
                <a:cubicBezTo>
                  <a:pt x="35" y="242"/>
                  <a:pt x="35" y="242"/>
                  <a:pt x="35" y="242"/>
                </a:cubicBezTo>
                <a:close/>
                <a:moveTo>
                  <a:pt x="35" y="483"/>
                </a:moveTo>
                <a:cubicBezTo>
                  <a:pt x="35" y="707"/>
                  <a:pt x="35" y="707"/>
                  <a:pt x="35" y="707"/>
                </a:cubicBezTo>
                <a:cubicBezTo>
                  <a:pt x="186" y="707"/>
                  <a:pt x="186" y="707"/>
                  <a:pt x="186" y="707"/>
                </a:cubicBezTo>
                <a:cubicBezTo>
                  <a:pt x="186" y="483"/>
                  <a:pt x="186" y="483"/>
                  <a:pt x="186" y="483"/>
                </a:cubicBezTo>
                <a:cubicBezTo>
                  <a:pt x="35" y="483"/>
                  <a:pt x="35" y="483"/>
                  <a:pt x="35" y="483"/>
                </a:cubicBezTo>
                <a:close/>
                <a:moveTo>
                  <a:pt x="35" y="724"/>
                </a:moveTo>
                <a:cubicBezTo>
                  <a:pt x="35" y="916"/>
                  <a:pt x="35" y="916"/>
                  <a:pt x="35" y="916"/>
                </a:cubicBezTo>
                <a:cubicBezTo>
                  <a:pt x="34" y="934"/>
                  <a:pt x="19" y="948"/>
                  <a:pt x="0" y="948"/>
                </a:cubicBezTo>
                <a:cubicBezTo>
                  <a:pt x="35" y="948"/>
                  <a:pt x="35" y="948"/>
                  <a:pt x="35" y="948"/>
                </a:cubicBezTo>
                <a:cubicBezTo>
                  <a:pt x="35" y="948"/>
                  <a:pt x="35" y="948"/>
                  <a:pt x="35" y="948"/>
                </a:cubicBezTo>
                <a:cubicBezTo>
                  <a:pt x="115" y="948"/>
                  <a:pt x="115" y="948"/>
                  <a:pt x="115" y="948"/>
                </a:cubicBezTo>
                <a:cubicBezTo>
                  <a:pt x="154" y="948"/>
                  <a:pt x="186" y="917"/>
                  <a:pt x="186" y="877"/>
                </a:cubicBezTo>
                <a:cubicBezTo>
                  <a:pt x="186" y="724"/>
                  <a:pt x="186" y="724"/>
                  <a:pt x="186" y="724"/>
                </a:cubicBezTo>
                <a:lnTo>
                  <a:pt x="35" y="724"/>
                </a:ln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8"/>
          <p:cNvSpPr>
            <a:spLocks noEditPoints="1"/>
          </p:cNvSpPr>
          <p:nvPr/>
        </p:nvSpPr>
        <p:spPr bwMode="auto">
          <a:xfrm>
            <a:off x="9736907" y="2277421"/>
            <a:ext cx="640146" cy="2746985"/>
          </a:xfrm>
          <a:custGeom>
            <a:avLst/>
            <a:gdLst>
              <a:gd name="T0" fmla="*/ 110 w 221"/>
              <a:gd name="T1" fmla="*/ 0 h 948"/>
              <a:gd name="T2" fmla="*/ 186 w 221"/>
              <a:gd name="T3" fmla="*/ 75 h 948"/>
              <a:gd name="T4" fmla="*/ 186 w 221"/>
              <a:gd name="T5" fmla="*/ 224 h 948"/>
              <a:gd name="T6" fmla="*/ 35 w 221"/>
              <a:gd name="T7" fmla="*/ 224 h 948"/>
              <a:gd name="T8" fmla="*/ 35 w 221"/>
              <a:gd name="T9" fmla="*/ 75 h 948"/>
              <a:gd name="T10" fmla="*/ 110 w 221"/>
              <a:gd name="T11" fmla="*/ 0 h 948"/>
              <a:gd name="T12" fmla="*/ 186 w 221"/>
              <a:gd name="T13" fmla="*/ 242 h 948"/>
              <a:gd name="T14" fmla="*/ 186 w 221"/>
              <a:gd name="T15" fmla="*/ 466 h 948"/>
              <a:gd name="T16" fmla="*/ 35 w 221"/>
              <a:gd name="T17" fmla="*/ 466 h 948"/>
              <a:gd name="T18" fmla="*/ 35 w 221"/>
              <a:gd name="T19" fmla="*/ 242 h 948"/>
              <a:gd name="T20" fmla="*/ 186 w 221"/>
              <a:gd name="T21" fmla="*/ 242 h 948"/>
              <a:gd name="T22" fmla="*/ 186 w 221"/>
              <a:gd name="T23" fmla="*/ 483 h 948"/>
              <a:gd name="T24" fmla="*/ 186 w 221"/>
              <a:gd name="T25" fmla="*/ 707 h 948"/>
              <a:gd name="T26" fmla="*/ 35 w 221"/>
              <a:gd name="T27" fmla="*/ 707 h 948"/>
              <a:gd name="T28" fmla="*/ 35 w 221"/>
              <a:gd name="T29" fmla="*/ 483 h 948"/>
              <a:gd name="T30" fmla="*/ 186 w 221"/>
              <a:gd name="T31" fmla="*/ 483 h 948"/>
              <a:gd name="T32" fmla="*/ 186 w 221"/>
              <a:gd name="T33" fmla="*/ 724 h 948"/>
              <a:gd name="T34" fmla="*/ 186 w 221"/>
              <a:gd name="T35" fmla="*/ 916 h 948"/>
              <a:gd name="T36" fmla="*/ 221 w 221"/>
              <a:gd name="T37" fmla="*/ 948 h 948"/>
              <a:gd name="T38" fmla="*/ 186 w 221"/>
              <a:gd name="T39" fmla="*/ 948 h 948"/>
              <a:gd name="T40" fmla="*/ 185 w 221"/>
              <a:gd name="T41" fmla="*/ 948 h 948"/>
              <a:gd name="T42" fmla="*/ 110 w 221"/>
              <a:gd name="T43" fmla="*/ 948 h 948"/>
              <a:gd name="T44" fmla="*/ 35 w 221"/>
              <a:gd name="T45" fmla="*/ 948 h 948"/>
              <a:gd name="T46" fmla="*/ 35 w 221"/>
              <a:gd name="T47" fmla="*/ 948 h 948"/>
              <a:gd name="T48" fmla="*/ 0 w 221"/>
              <a:gd name="T49" fmla="*/ 948 h 948"/>
              <a:gd name="T50" fmla="*/ 35 w 221"/>
              <a:gd name="T51" fmla="*/ 916 h 948"/>
              <a:gd name="T52" fmla="*/ 35 w 221"/>
              <a:gd name="T53" fmla="*/ 724 h 948"/>
              <a:gd name="T54" fmla="*/ 186 w 221"/>
              <a:gd name="T55" fmla="*/ 724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 h="948">
                <a:moveTo>
                  <a:pt x="110" y="0"/>
                </a:moveTo>
                <a:cubicBezTo>
                  <a:pt x="152" y="0"/>
                  <a:pt x="186" y="34"/>
                  <a:pt x="186" y="75"/>
                </a:cubicBezTo>
                <a:cubicBezTo>
                  <a:pt x="186" y="224"/>
                  <a:pt x="186" y="224"/>
                  <a:pt x="186" y="224"/>
                </a:cubicBezTo>
                <a:cubicBezTo>
                  <a:pt x="35" y="224"/>
                  <a:pt x="35" y="224"/>
                  <a:pt x="35" y="224"/>
                </a:cubicBezTo>
                <a:cubicBezTo>
                  <a:pt x="35" y="75"/>
                  <a:pt x="35" y="75"/>
                  <a:pt x="35" y="75"/>
                </a:cubicBezTo>
                <a:cubicBezTo>
                  <a:pt x="35" y="34"/>
                  <a:pt x="69" y="0"/>
                  <a:pt x="110" y="0"/>
                </a:cubicBezTo>
                <a:close/>
                <a:moveTo>
                  <a:pt x="186" y="242"/>
                </a:moveTo>
                <a:cubicBezTo>
                  <a:pt x="186" y="466"/>
                  <a:pt x="186" y="466"/>
                  <a:pt x="186" y="466"/>
                </a:cubicBezTo>
                <a:cubicBezTo>
                  <a:pt x="35" y="466"/>
                  <a:pt x="35" y="466"/>
                  <a:pt x="35" y="466"/>
                </a:cubicBezTo>
                <a:cubicBezTo>
                  <a:pt x="35" y="242"/>
                  <a:pt x="35" y="242"/>
                  <a:pt x="35" y="242"/>
                </a:cubicBezTo>
                <a:cubicBezTo>
                  <a:pt x="186" y="242"/>
                  <a:pt x="186" y="242"/>
                  <a:pt x="186" y="242"/>
                </a:cubicBezTo>
                <a:close/>
                <a:moveTo>
                  <a:pt x="186" y="483"/>
                </a:moveTo>
                <a:cubicBezTo>
                  <a:pt x="186" y="707"/>
                  <a:pt x="186" y="707"/>
                  <a:pt x="186" y="707"/>
                </a:cubicBezTo>
                <a:cubicBezTo>
                  <a:pt x="35" y="707"/>
                  <a:pt x="35" y="707"/>
                  <a:pt x="35" y="707"/>
                </a:cubicBezTo>
                <a:cubicBezTo>
                  <a:pt x="35" y="483"/>
                  <a:pt x="35" y="483"/>
                  <a:pt x="35" y="483"/>
                </a:cubicBezTo>
                <a:cubicBezTo>
                  <a:pt x="186" y="483"/>
                  <a:pt x="186" y="483"/>
                  <a:pt x="186" y="483"/>
                </a:cubicBezTo>
                <a:close/>
                <a:moveTo>
                  <a:pt x="186" y="724"/>
                </a:moveTo>
                <a:cubicBezTo>
                  <a:pt x="186" y="916"/>
                  <a:pt x="186" y="916"/>
                  <a:pt x="186" y="916"/>
                </a:cubicBezTo>
                <a:cubicBezTo>
                  <a:pt x="187" y="934"/>
                  <a:pt x="202" y="948"/>
                  <a:pt x="221" y="948"/>
                </a:cubicBezTo>
                <a:cubicBezTo>
                  <a:pt x="186" y="948"/>
                  <a:pt x="186" y="948"/>
                  <a:pt x="186" y="948"/>
                </a:cubicBezTo>
                <a:cubicBezTo>
                  <a:pt x="185" y="948"/>
                  <a:pt x="185" y="948"/>
                  <a:pt x="185" y="948"/>
                </a:cubicBezTo>
                <a:cubicBezTo>
                  <a:pt x="110" y="948"/>
                  <a:pt x="110" y="948"/>
                  <a:pt x="110" y="948"/>
                </a:cubicBezTo>
                <a:cubicBezTo>
                  <a:pt x="35" y="948"/>
                  <a:pt x="35" y="948"/>
                  <a:pt x="35" y="948"/>
                </a:cubicBezTo>
                <a:cubicBezTo>
                  <a:pt x="35" y="948"/>
                  <a:pt x="35" y="948"/>
                  <a:pt x="35" y="948"/>
                </a:cubicBezTo>
                <a:cubicBezTo>
                  <a:pt x="0" y="948"/>
                  <a:pt x="0" y="948"/>
                  <a:pt x="0" y="948"/>
                </a:cubicBezTo>
                <a:cubicBezTo>
                  <a:pt x="18" y="948"/>
                  <a:pt x="33" y="934"/>
                  <a:pt x="35" y="916"/>
                </a:cubicBezTo>
                <a:cubicBezTo>
                  <a:pt x="35" y="724"/>
                  <a:pt x="35" y="724"/>
                  <a:pt x="35" y="724"/>
                </a:cubicBezTo>
                <a:lnTo>
                  <a:pt x="186" y="724"/>
                </a:ln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9"/>
          <p:cNvSpPr>
            <a:spLocks noEditPoints="1"/>
          </p:cNvSpPr>
          <p:nvPr/>
        </p:nvSpPr>
        <p:spPr bwMode="auto">
          <a:xfrm>
            <a:off x="9110251" y="2277421"/>
            <a:ext cx="643825" cy="2746985"/>
          </a:xfrm>
          <a:custGeom>
            <a:avLst/>
            <a:gdLst>
              <a:gd name="T0" fmla="*/ 111 w 222"/>
              <a:gd name="T1" fmla="*/ 0 h 948"/>
              <a:gd name="T2" fmla="*/ 186 w 222"/>
              <a:gd name="T3" fmla="*/ 75 h 948"/>
              <a:gd name="T4" fmla="*/ 186 w 222"/>
              <a:gd name="T5" fmla="*/ 224 h 948"/>
              <a:gd name="T6" fmla="*/ 36 w 222"/>
              <a:gd name="T7" fmla="*/ 224 h 948"/>
              <a:gd name="T8" fmla="*/ 36 w 222"/>
              <a:gd name="T9" fmla="*/ 75 h 948"/>
              <a:gd name="T10" fmla="*/ 111 w 222"/>
              <a:gd name="T11" fmla="*/ 0 h 948"/>
              <a:gd name="T12" fmla="*/ 186 w 222"/>
              <a:gd name="T13" fmla="*/ 242 h 948"/>
              <a:gd name="T14" fmla="*/ 186 w 222"/>
              <a:gd name="T15" fmla="*/ 466 h 948"/>
              <a:gd name="T16" fmla="*/ 36 w 222"/>
              <a:gd name="T17" fmla="*/ 466 h 948"/>
              <a:gd name="T18" fmla="*/ 36 w 222"/>
              <a:gd name="T19" fmla="*/ 242 h 948"/>
              <a:gd name="T20" fmla="*/ 186 w 222"/>
              <a:gd name="T21" fmla="*/ 242 h 948"/>
              <a:gd name="T22" fmla="*/ 186 w 222"/>
              <a:gd name="T23" fmla="*/ 483 h 948"/>
              <a:gd name="T24" fmla="*/ 186 w 222"/>
              <a:gd name="T25" fmla="*/ 707 h 948"/>
              <a:gd name="T26" fmla="*/ 36 w 222"/>
              <a:gd name="T27" fmla="*/ 707 h 948"/>
              <a:gd name="T28" fmla="*/ 36 w 222"/>
              <a:gd name="T29" fmla="*/ 483 h 948"/>
              <a:gd name="T30" fmla="*/ 186 w 222"/>
              <a:gd name="T31" fmla="*/ 483 h 948"/>
              <a:gd name="T32" fmla="*/ 186 w 222"/>
              <a:gd name="T33" fmla="*/ 724 h 948"/>
              <a:gd name="T34" fmla="*/ 186 w 222"/>
              <a:gd name="T35" fmla="*/ 916 h 948"/>
              <a:gd name="T36" fmla="*/ 222 w 222"/>
              <a:gd name="T37" fmla="*/ 948 h 948"/>
              <a:gd name="T38" fmla="*/ 186 w 222"/>
              <a:gd name="T39" fmla="*/ 948 h 948"/>
              <a:gd name="T40" fmla="*/ 186 w 222"/>
              <a:gd name="T41" fmla="*/ 948 h 948"/>
              <a:gd name="T42" fmla="*/ 111 w 222"/>
              <a:gd name="T43" fmla="*/ 948 h 948"/>
              <a:gd name="T44" fmla="*/ 36 w 222"/>
              <a:gd name="T45" fmla="*/ 948 h 948"/>
              <a:gd name="T46" fmla="*/ 36 w 222"/>
              <a:gd name="T47" fmla="*/ 948 h 948"/>
              <a:gd name="T48" fmla="*/ 0 w 222"/>
              <a:gd name="T49" fmla="*/ 948 h 948"/>
              <a:gd name="T50" fmla="*/ 36 w 222"/>
              <a:gd name="T51" fmla="*/ 916 h 948"/>
              <a:gd name="T52" fmla="*/ 36 w 222"/>
              <a:gd name="T53" fmla="*/ 724 h 948"/>
              <a:gd name="T54" fmla="*/ 186 w 222"/>
              <a:gd name="T55" fmla="*/ 724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2" h="948">
                <a:moveTo>
                  <a:pt x="111" y="0"/>
                </a:moveTo>
                <a:cubicBezTo>
                  <a:pt x="152" y="0"/>
                  <a:pt x="186" y="34"/>
                  <a:pt x="186" y="75"/>
                </a:cubicBezTo>
                <a:cubicBezTo>
                  <a:pt x="186" y="224"/>
                  <a:pt x="186" y="224"/>
                  <a:pt x="186" y="224"/>
                </a:cubicBezTo>
                <a:cubicBezTo>
                  <a:pt x="36" y="224"/>
                  <a:pt x="36" y="224"/>
                  <a:pt x="36" y="224"/>
                </a:cubicBezTo>
                <a:cubicBezTo>
                  <a:pt x="36" y="75"/>
                  <a:pt x="36" y="75"/>
                  <a:pt x="36" y="75"/>
                </a:cubicBezTo>
                <a:cubicBezTo>
                  <a:pt x="36" y="34"/>
                  <a:pt x="70" y="0"/>
                  <a:pt x="111" y="0"/>
                </a:cubicBezTo>
                <a:close/>
                <a:moveTo>
                  <a:pt x="186" y="242"/>
                </a:moveTo>
                <a:cubicBezTo>
                  <a:pt x="186" y="466"/>
                  <a:pt x="186" y="466"/>
                  <a:pt x="186" y="466"/>
                </a:cubicBezTo>
                <a:cubicBezTo>
                  <a:pt x="36" y="466"/>
                  <a:pt x="36" y="466"/>
                  <a:pt x="36" y="466"/>
                </a:cubicBezTo>
                <a:cubicBezTo>
                  <a:pt x="36" y="242"/>
                  <a:pt x="36" y="242"/>
                  <a:pt x="36" y="242"/>
                </a:cubicBezTo>
                <a:cubicBezTo>
                  <a:pt x="186" y="242"/>
                  <a:pt x="186" y="242"/>
                  <a:pt x="186" y="242"/>
                </a:cubicBezTo>
                <a:close/>
                <a:moveTo>
                  <a:pt x="186" y="483"/>
                </a:moveTo>
                <a:cubicBezTo>
                  <a:pt x="186" y="707"/>
                  <a:pt x="186" y="707"/>
                  <a:pt x="186" y="707"/>
                </a:cubicBezTo>
                <a:cubicBezTo>
                  <a:pt x="36" y="707"/>
                  <a:pt x="36" y="707"/>
                  <a:pt x="36" y="707"/>
                </a:cubicBezTo>
                <a:cubicBezTo>
                  <a:pt x="36" y="483"/>
                  <a:pt x="36" y="483"/>
                  <a:pt x="36" y="483"/>
                </a:cubicBezTo>
                <a:cubicBezTo>
                  <a:pt x="186" y="483"/>
                  <a:pt x="186" y="483"/>
                  <a:pt x="186" y="483"/>
                </a:cubicBezTo>
                <a:close/>
                <a:moveTo>
                  <a:pt x="186" y="724"/>
                </a:moveTo>
                <a:cubicBezTo>
                  <a:pt x="186" y="916"/>
                  <a:pt x="186" y="916"/>
                  <a:pt x="186" y="916"/>
                </a:cubicBezTo>
                <a:cubicBezTo>
                  <a:pt x="188" y="934"/>
                  <a:pt x="203" y="948"/>
                  <a:pt x="222" y="948"/>
                </a:cubicBezTo>
                <a:cubicBezTo>
                  <a:pt x="186" y="948"/>
                  <a:pt x="186" y="948"/>
                  <a:pt x="186" y="948"/>
                </a:cubicBezTo>
                <a:cubicBezTo>
                  <a:pt x="186" y="948"/>
                  <a:pt x="186" y="948"/>
                  <a:pt x="186" y="948"/>
                </a:cubicBezTo>
                <a:cubicBezTo>
                  <a:pt x="111" y="948"/>
                  <a:pt x="111" y="948"/>
                  <a:pt x="111" y="948"/>
                </a:cubicBezTo>
                <a:cubicBezTo>
                  <a:pt x="36" y="948"/>
                  <a:pt x="36" y="948"/>
                  <a:pt x="36" y="948"/>
                </a:cubicBezTo>
                <a:cubicBezTo>
                  <a:pt x="36" y="948"/>
                  <a:pt x="36" y="948"/>
                  <a:pt x="36" y="948"/>
                </a:cubicBezTo>
                <a:cubicBezTo>
                  <a:pt x="0" y="948"/>
                  <a:pt x="0" y="948"/>
                  <a:pt x="0" y="948"/>
                </a:cubicBezTo>
                <a:cubicBezTo>
                  <a:pt x="19" y="948"/>
                  <a:pt x="34" y="934"/>
                  <a:pt x="36" y="916"/>
                </a:cubicBezTo>
                <a:cubicBezTo>
                  <a:pt x="36" y="724"/>
                  <a:pt x="36" y="724"/>
                  <a:pt x="36" y="724"/>
                </a:cubicBezTo>
                <a:lnTo>
                  <a:pt x="186" y="724"/>
                </a:ln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10"/>
          <p:cNvSpPr>
            <a:spLocks noEditPoints="1"/>
          </p:cNvSpPr>
          <p:nvPr/>
        </p:nvSpPr>
        <p:spPr bwMode="auto">
          <a:xfrm>
            <a:off x="8497084" y="2277421"/>
            <a:ext cx="640146" cy="2746985"/>
          </a:xfrm>
          <a:custGeom>
            <a:avLst/>
            <a:gdLst>
              <a:gd name="T0" fmla="*/ 110 w 221"/>
              <a:gd name="T1" fmla="*/ 0 h 948"/>
              <a:gd name="T2" fmla="*/ 186 w 221"/>
              <a:gd name="T3" fmla="*/ 75 h 948"/>
              <a:gd name="T4" fmla="*/ 186 w 221"/>
              <a:gd name="T5" fmla="*/ 224 h 948"/>
              <a:gd name="T6" fmla="*/ 35 w 221"/>
              <a:gd name="T7" fmla="*/ 224 h 948"/>
              <a:gd name="T8" fmla="*/ 35 w 221"/>
              <a:gd name="T9" fmla="*/ 75 h 948"/>
              <a:gd name="T10" fmla="*/ 110 w 221"/>
              <a:gd name="T11" fmla="*/ 0 h 948"/>
              <a:gd name="T12" fmla="*/ 186 w 221"/>
              <a:gd name="T13" fmla="*/ 242 h 948"/>
              <a:gd name="T14" fmla="*/ 186 w 221"/>
              <a:gd name="T15" fmla="*/ 466 h 948"/>
              <a:gd name="T16" fmla="*/ 35 w 221"/>
              <a:gd name="T17" fmla="*/ 466 h 948"/>
              <a:gd name="T18" fmla="*/ 35 w 221"/>
              <a:gd name="T19" fmla="*/ 242 h 948"/>
              <a:gd name="T20" fmla="*/ 186 w 221"/>
              <a:gd name="T21" fmla="*/ 242 h 948"/>
              <a:gd name="T22" fmla="*/ 186 w 221"/>
              <a:gd name="T23" fmla="*/ 483 h 948"/>
              <a:gd name="T24" fmla="*/ 186 w 221"/>
              <a:gd name="T25" fmla="*/ 707 h 948"/>
              <a:gd name="T26" fmla="*/ 35 w 221"/>
              <a:gd name="T27" fmla="*/ 707 h 948"/>
              <a:gd name="T28" fmla="*/ 35 w 221"/>
              <a:gd name="T29" fmla="*/ 483 h 948"/>
              <a:gd name="T30" fmla="*/ 186 w 221"/>
              <a:gd name="T31" fmla="*/ 483 h 948"/>
              <a:gd name="T32" fmla="*/ 186 w 221"/>
              <a:gd name="T33" fmla="*/ 724 h 948"/>
              <a:gd name="T34" fmla="*/ 186 w 221"/>
              <a:gd name="T35" fmla="*/ 916 h 948"/>
              <a:gd name="T36" fmla="*/ 221 w 221"/>
              <a:gd name="T37" fmla="*/ 948 h 948"/>
              <a:gd name="T38" fmla="*/ 186 w 221"/>
              <a:gd name="T39" fmla="*/ 948 h 948"/>
              <a:gd name="T40" fmla="*/ 186 w 221"/>
              <a:gd name="T41" fmla="*/ 948 h 948"/>
              <a:gd name="T42" fmla="*/ 110 w 221"/>
              <a:gd name="T43" fmla="*/ 948 h 948"/>
              <a:gd name="T44" fmla="*/ 35 w 221"/>
              <a:gd name="T45" fmla="*/ 948 h 948"/>
              <a:gd name="T46" fmla="*/ 35 w 221"/>
              <a:gd name="T47" fmla="*/ 948 h 948"/>
              <a:gd name="T48" fmla="*/ 0 w 221"/>
              <a:gd name="T49" fmla="*/ 948 h 948"/>
              <a:gd name="T50" fmla="*/ 35 w 221"/>
              <a:gd name="T51" fmla="*/ 916 h 948"/>
              <a:gd name="T52" fmla="*/ 35 w 221"/>
              <a:gd name="T53" fmla="*/ 724 h 948"/>
              <a:gd name="T54" fmla="*/ 186 w 221"/>
              <a:gd name="T55" fmla="*/ 724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 h="948">
                <a:moveTo>
                  <a:pt x="110" y="0"/>
                </a:moveTo>
                <a:cubicBezTo>
                  <a:pt x="152" y="0"/>
                  <a:pt x="186" y="34"/>
                  <a:pt x="186" y="75"/>
                </a:cubicBezTo>
                <a:cubicBezTo>
                  <a:pt x="186" y="224"/>
                  <a:pt x="186" y="224"/>
                  <a:pt x="186" y="224"/>
                </a:cubicBezTo>
                <a:cubicBezTo>
                  <a:pt x="35" y="224"/>
                  <a:pt x="35" y="224"/>
                  <a:pt x="35" y="224"/>
                </a:cubicBezTo>
                <a:cubicBezTo>
                  <a:pt x="35" y="75"/>
                  <a:pt x="35" y="75"/>
                  <a:pt x="35" y="75"/>
                </a:cubicBezTo>
                <a:cubicBezTo>
                  <a:pt x="35" y="34"/>
                  <a:pt x="69" y="0"/>
                  <a:pt x="110" y="0"/>
                </a:cubicBezTo>
                <a:close/>
                <a:moveTo>
                  <a:pt x="186" y="242"/>
                </a:moveTo>
                <a:cubicBezTo>
                  <a:pt x="186" y="466"/>
                  <a:pt x="186" y="466"/>
                  <a:pt x="186" y="466"/>
                </a:cubicBezTo>
                <a:cubicBezTo>
                  <a:pt x="35" y="466"/>
                  <a:pt x="35" y="466"/>
                  <a:pt x="35" y="466"/>
                </a:cubicBezTo>
                <a:cubicBezTo>
                  <a:pt x="35" y="242"/>
                  <a:pt x="35" y="242"/>
                  <a:pt x="35" y="242"/>
                </a:cubicBezTo>
                <a:cubicBezTo>
                  <a:pt x="186" y="242"/>
                  <a:pt x="186" y="242"/>
                  <a:pt x="186" y="242"/>
                </a:cubicBezTo>
                <a:close/>
                <a:moveTo>
                  <a:pt x="186" y="483"/>
                </a:moveTo>
                <a:cubicBezTo>
                  <a:pt x="186" y="707"/>
                  <a:pt x="186" y="707"/>
                  <a:pt x="186" y="707"/>
                </a:cubicBezTo>
                <a:cubicBezTo>
                  <a:pt x="35" y="707"/>
                  <a:pt x="35" y="707"/>
                  <a:pt x="35" y="707"/>
                </a:cubicBezTo>
                <a:cubicBezTo>
                  <a:pt x="35" y="483"/>
                  <a:pt x="35" y="483"/>
                  <a:pt x="35" y="483"/>
                </a:cubicBezTo>
                <a:cubicBezTo>
                  <a:pt x="186" y="483"/>
                  <a:pt x="186" y="483"/>
                  <a:pt x="186" y="483"/>
                </a:cubicBezTo>
                <a:close/>
                <a:moveTo>
                  <a:pt x="186" y="724"/>
                </a:moveTo>
                <a:cubicBezTo>
                  <a:pt x="186" y="916"/>
                  <a:pt x="186" y="916"/>
                  <a:pt x="186" y="916"/>
                </a:cubicBezTo>
                <a:cubicBezTo>
                  <a:pt x="187" y="934"/>
                  <a:pt x="202" y="948"/>
                  <a:pt x="221" y="948"/>
                </a:cubicBezTo>
                <a:cubicBezTo>
                  <a:pt x="186" y="948"/>
                  <a:pt x="186" y="948"/>
                  <a:pt x="186" y="948"/>
                </a:cubicBezTo>
                <a:cubicBezTo>
                  <a:pt x="186" y="948"/>
                  <a:pt x="186" y="948"/>
                  <a:pt x="186" y="948"/>
                </a:cubicBezTo>
                <a:cubicBezTo>
                  <a:pt x="110" y="948"/>
                  <a:pt x="110" y="948"/>
                  <a:pt x="110" y="948"/>
                </a:cubicBezTo>
                <a:cubicBezTo>
                  <a:pt x="35" y="948"/>
                  <a:pt x="35" y="948"/>
                  <a:pt x="35" y="948"/>
                </a:cubicBezTo>
                <a:cubicBezTo>
                  <a:pt x="35" y="948"/>
                  <a:pt x="35" y="948"/>
                  <a:pt x="35" y="948"/>
                </a:cubicBezTo>
                <a:cubicBezTo>
                  <a:pt x="0" y="948"/>
                  <a:pt x="0" y="948"/>
                  <a:pt x="0" y="948"/>
                </a:cubicBezTo>
                <a:cubicBezTo>
                  <a:pt x="18" y="948"/>
                  <a:pt x="34" y="934"/>
                  <a:pt x="35" y="916"/>
                </a:cubicBezTo>
                <a:cubicBezTo>
                  <a:pt x="35" y="724"/>
                  <a:pt x="35" y="724"/>
                  <a:pt x="35" y="724"/>
                </a:cubicBezTo>
                <a:lnTo>
                  <a:pt x="186" y="724"/>
                </a:ln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1"/>
          <p:cNvSpPr>
            <a:spLocks/>
          </p:cNvSpPr>
          <p:nvPr/>
        </p:nvSpPr>
        <p:spPr bwMode="auto">
          <a:xfrm>
            <a:off x="8497084" y="2277421"/>
            <a:ext cx="640146" cy="2746985"/>
          </a:xfrm>
          <a:custGeom>
            <a:avLst/>
            <a:gdLst>
              <a:gd name="T0" fmla="*/ 110 w 221"/>
              <a:gd name="T1" fmla="*/ 0 h 948"/>
              <a:gd name="T2" fmla="*/ 186 w 221"/>
              <a:gd name="T3" fmla="*/ 75 h 948"/>
              <a:gd name="T4" fmla="*/ 186 w 221"/>
              <a:gd name="T5" fmla="*/ 916 h 948"/>
              <a:gd name="T6" fmla="*/ 221 w 221"/>
              <a:gd name="T7" fmla="*/ 948 h 948"/>
              <a:gd name="T8" fmla="*/ 186 w 221"/>
              <a:gd name="T9" fmla="*/ 948 h 948"/>
              <a:gd name="T10" fmla="*/ 186 w 221"/>
              <a:gd name="T11" fmla="*/ 948 h 948"/>
              <a:gd name="T12" fmla="*/ 110 w 221"/>
              <a:gd name="T13" fmla="*/ 948 h 948"/>
              <a:gd name="T14" fmla="*/ 35 w 221"/>
              <a:gd name="T15" fmla="*/ 948 h 948"/>
              <a:gd name="T16" fmla="*/ 35 w 221"/>
              <a:gd name="T17" fmla="*/ 948 h 948"/>
              <a:gd name="T18" fmla="*/ 0 w 221"/>
              <a:gd name="T19" fmla="*/ 948 h 948"/>
              <a:gd name="T20" fmla="*/ 35 w 221"/>
              <a:gd name="T21" fmla="*/ 916 h 948"/>
              <a:gd name="T22" fmla="*/ 35 w 221"/>
              <a:gd name="T23" fmla="*/ 75 h 948"/>
              <a:gd name="T24" fmla="*/ 110 w 221"/>
              <a:gd name="T25"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1" h="948">
                <a:moveTo>
                  <a:pt x="110" y="0"/>
                </a:moveTo>
                <a:cubicBezTo>
                  <a:pt x="152" y="0"/>
                  <a:pt x="186" y="34"/>
                  <a:pt x="186" y="75"/>
                </a:cubicBezTo>
                <a:cubicBezTo>
                  <a:pt x="186" y="916"/>
                  <a:pt x="186" y="916"/>
                  <a:pt x="186" y="916"/>
                </a:cubicBezTo>
                <a:cubicBezTo>
                  <a:pt x="187" y="934"/>
                  <a:pt x="202" y="948"/>
                  <a:pt x="221" y="948"/>
                </a:cubicBezTo>
                <a:cubicBezTo>
                  <a:pt x="186" y="948"/>
                  <a:pt x="186" y="948"/>
                  <a:pt x="186" y="948"/>
                </a:cubicBezTo>
                <a:cubicBezTo>
                  <a:pt x="186" y="948"/>
                  <a:pt x="186" y="948"/>
                  <a:pt x="186" y="948"/>
                </a:cubicBezTo>
                <a:cubicBezTo>
                  <a:pt x="110" y="948"/>
                  <a:pt x="110" y="948"/>
                  <a:pt x="110" y="948"/>
                </a:cubicBezTo>
                <a:cubicBezTo>
                  <a:pt x="35" y="948"/>
                  <a:pt x="35" y="948"/>
                  <a:pt x="35" y="948"/>
                </a:cubicBezTo>
                <a:cubicBezTo>
                  <a:pt x="35" y="948"/>
                  <a:pt x="35" y="948"/>
                  <a:pt x="35" y="948"/>
                </a:cubicBezTo>
                <a:cubicBezTo>
                  <a:pt x="0" y="948"/>
                  <a:pt x="0" y="948"/>
                  <a:pt x="0" y="948"/>
                </a:cubicBezTo>
                <a:cubicBezTo>
                  <a:pt x="18" y="948"/>
                  <a:pt x="34" y="934"/>
                  <a:pt x="35" y="916"/>
                </a:cubicBezTo>
                <a:cubicBezTo>
                  <a:pt x="35" y="75"/>
                  <a:pt x="35" y="75"/>
                  <a:pt x="35" y="75"/>
                </a:cubicBezTo>
                <a:cubicBezTo>
                  <a:pt x="35" y="34"/>
                  <a:pt x="69" y="0"/>
                  <a:pt x="110" y="0"/>
                </a:cubicBezTo>
                <a:close/>
              </a:path>
            </a:pathLst>
          </a:custGeom>
          <a:solidFill>
            <a:srgbClr val="FF6D55"/>
          </a:solidFill>
          <a:ln>
            <a:noFill/>
          </a:ln>
          <a:extLst/>
        </p:spPr>
        <p:txBody>
          <a:bodyPr vert="horz" wrap="square" lIns="91440" tIns="45720" rIns="91440" bIns="45720" numCol="1" anchor="t" anchorCtr="0" compatLnSpc="1">
            <a:prstTxWarp prst="textNoShape">
              <a:avLst/>
            </a:prstTxWarp>
          </a:bodyPr>
          <a:lstStyle/>
          <a:p>
            <a:pPr algn="ctr"/>
            <a:r>
              <a:rPr lang="en-US" altLang="zh-CN" sz="1400">
                <a:solidFill>
                  <a:schemeClr val="bg1"/>
                </a:solidFill>
              </a:rPr>
              <a:t>200</a:t>
            </a:r>
            <a:endParaRPr lang="zh-CN" altLang="en-US" sz="1400">
              <a:solidFill>
                <a:schemeClr val="bg1"/>
              </a:solidFill>
            </a:endParaRPr>
          </a:p>
        </p:txBody>
      </p:sp>
      <p:sp>
        <p:nvSpPr>
          <p:cNvPr id="11" name="Freeform 12"/>
          <p:cNvSpPr>
            <a:spLocks noEditPoints="1"/>
          </p:cNvSpPr>
          <p:nvPr/>
        </p:nvSpPr>
        <p:spPr bwMode="auto">
          <a:xfrm>
            <a:off x="7865523" y="2277421"/>
            <a:ext cx="640146" cy="2746985"/>
          </a:xfrm>
          <a:custGeom>
            <a:avLst/>
            <a:gdLst>
              <a:gd name="T0" fmla="*/ 110 w 221"/>
              <a:gd name="T1" fmla="*/ 0 h 948"/>
              <a:gd name="T2" fmla="*/ 186 w 221"/>
              <a:gd name="T3" fmla="*/ 75 h 948"/>
              <a:gd name="T4" fmla="*/ 186 w 221"/>
              <a:gd name="T5" fmla="*/ 224 h 948"/>
              <a:gd name="T6" fmla="*/ 35 w 221"/>
              <a:gd name="T7" fmla="*/ 224 h 948"/>
              <a:gd name="T8" fmla="*/ 35 w 221"/>
              <a:gd name="T9" fmla="*/ 75 h 948"/>
              <a:gd name="T10" fmla="*/ 110 w 221"/>
              <a:gd name="T11" fmla="*/ 0 h 948"/>
              <a:gd name="T12" fmla="*/ 186 w 221"/>
              <a:gd name="T13" fmla="*/ 242 h 948"/>
              <a:gd name="T14" fmla="*/ 186 w 221"/>
              <a:gd name="T15" fmla="*/ 466 h 948"/>
              <a:gd name="T16" fmla="*/ 35 w 221"/>
              <a:gd name="T17" fmla="*/ 466 h 948"/>
              <a:gd name="T18" fmla="*/ 35 w 221"/>
              <a:gd name="T19" fmla="*/ 242 h 948"/>
              <a:gd name="T20" fmla="*/ 186 w 221"/>
              <a:gd name="T21" fmla="*/ 242 h 948"/>
              <a:gd name="T22" fmla="*/ 186 w 221"/>
              <a:gd name="T23" fmla="*/ 483 h 948"/>
              <a:gd name="T24" fmla="*/ 186 w 221"/>
              <a:gd name="T25" fmla="*/ 707 h 948"/>
              <a:gd name="T26" fmla="*/ 35 w 221"/>
              <a:gd name="T27" fmla="*/ 707 h 948"/>
              <a:gd name="T28" fmla="*/ 35 w 221"/>
              <a:gd name="T29" fmla="*/ 483 h 948"/>
              <a:gd name="T30" fmla="*/ 186 w 221"/>
              <a:gd name="T31" fmla="*/ 483 h 948"/>
              <a:gd name="T32" fmla="*/ 186 w 221"/>
              <a:gd name="T33" fmla="*/ 724 h 948"/>
              <a:gd name="T34" fmla="*/ 186 w 221"/>
              <a:gd name="T35" fmla="*/ 916 h 948"/>
              <a:gd name="T36" fmla="*/ 221 w 221"/>
              <a:gd name="T37" fmla="*/ 948 h 948"/>
              <a:gd name="T38" fmla="*/ 186 w 221"/>
              <a:gd name="T39" fmla="*/ 948 h 948"/>
              <a:gd name="T40" fmla="*/ 186 w 221"/>
              <a:gd name="T41" fmla="*/ 948 h 948"/>
              <a:gd name="T42" fmla="*/ 110 w 221"/>
              <a:gd name="T43" fmla="*/ 948 h 948"/>
              <a:gd name="T44" fmla="*/ 35 w 221"/>
              <a:gd name="T45" fmla="*/ 948 h 948"/>
              <a:gd name="T46" fmla="*/ 35 w 221"/>
              <a:gd name="T47" fmla="*/ 948 h 948"/>
              <a:gd name="T48" fmla="*/ 0 w 221"/>
              <a:gd name="T49" fmla="*/ 948 h 948"/>
              <a:gd name="T50" fmla="*/ 35 w 221"/>
              <a:gd name="T51" fmla="*/ 916 h 948"/>
              <a:gd name="T52" fmla="*/ 35 w 221"/>
              <a:gd name="T53" fmla="*/ 724 h 948"/>
              <a:gd name="T54" fmla="*/ 186 w 221"/>
              <a:gd name="T55" fmla="*/ 724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 h="948">
                <a:moveTo>
                  <a:pt x="110" y="0"/>
                </a:moveTo>
                <a:cubicBezTo>
                  <a:pt x="152" y="0"/>
                  <a:pt x="186" y="34"/>
                  <a:pt x="186" y="75"/>
                </a:cubicBezTo>
                <a:cubicBezTo>
                  <a:pt x="186" y="224"/>
                  <a:pt x="186" y="224"/>
                  <a:pt x="186" y="224"/>
                </a:cubicBezTo>
                <a:cubicBezTo>
                  <a:pt x="35" y="224"/>
                  <a:pt x="35" y="224"/>
                  <a:pt x="35" y="224"/>
                </a:cubicBezTo>
                <a:cubicBezTo>
                  <a:pt x="35" y="75"/>
                  <a:pt x="35" y="75"/>
                  <a:pt x="35" y="75"/>
                </a:cubicBezTo>
                <a:cubicBezTo>
                  <a:pt x="35" y="34"/>
                  <a:pt x="69" y="0"/>
                  <a:pt x="110" y="0"/>
                </a:cubicBezTo>
                <a:close/>
                <a:moveTo>
                  <a:pt x="186" y="242"/>
                </a:moveTo>
                <a:cubicBezTo>
                  <a:pt x="186" y="466"/>
                  <a:pt x="186" y="466"/>
                  <a:pt x="186" y="466"/>
                </a:cubicBezTo>
                <a:cubicBezTo>
                  <a:pt x="35" y="466"/>
                  <a:pt x="35" y="466"/>
                  <a:pt x="35" y="466"/>
                </a:cubicBezTo>
                <a:cubicBezTo>
                  <a:pt x="35" y="242"/>
                  <a:pt x="35" y="242"/>
                  <a:pt x="35" y="242"/>
                </a:cubicBezTo>
                <a:cubicBezTo>
                  <a:pt x="186" y="242"/>
                  <a:pt x="186" y="242"/>
                  <a:pt x="186" y="242"/>
                </a:cubicBezTo>
                <a:close/>
                <a:moveTo>
                  <a:pt x="186" y="483"/>
                </a:moveTo>
                <a:cubicBezTo>
                  <a:pt x="186" y="707"/>
                  <a:pt x="186" y="707"/>
                  <a:pt x="186" y="707"/>
                </a:cubicBezTo>
                <a:cubicBezTo>
                  <a:pt x="35" y="707"/>
                  <a:pt x="35" y="707"/>
                  <a:pt x="35" y="707"/>
                </a:cubicBezTo>
                <a:cubicBezTo>
                  <a:pt x="35" y="483"/>
                  <a:pt x="35" y="483"/>
                  <a:pt x="35" y="483"/>
                </a:cubicBezTo>
                <a:cubicBezTo>
                  <a:pt x="186" y="483"/>
                  <a:pt x="186" y="483"/>
                  <a:pt x="186" y="483"/>
                </a:cubicBezTo>
                <a:close/>
                <a:moveTo>
                  <a:pt x="186" y="724"/>
                </a:moveTo>
                <a:cubicBezTo>
                  <a:pt x="186" y="916"/>
                  <a:pt x="186" y="916"/>
                  <a:pt x="186" y="916"/>
                </a:cubicBezTo>
                <a:cubicBezTo>
                  <a:pt x="187" y="934"/>
                  <a:pt x="202" y="948"/>
                  <a:pt x="221" y="948"/>
                </a:cubicBezTo>
                <a:cubicBezTo>
                  <a:pt x="186" y="948"/>
                  <a:pt x="186" y="948"/>
                  <a:pt x="186" y="948"/>
                </a:cubicBezTo>
                <a:cubicBezTo>
                  <a:pt x="186" y="948"/>
                  <a:pt x="186" y="948"/>
                  <a:pt x="186" y="948"/>
                </a:cubicBezTo>
                <a:cubicBezTo>
                  <a:pt x="110" y="948"/>
                  <a:pt x="110" y="948"/>
                  <a:pt x="110" y="948"/>
                </a:cubicBezTo>
                <a:cubicBezTo>
                  <a:pt x="35" y="948"/>
                  <a:pt x="35" y="948"/>
                  <a:pt x="35" y="948"/>
                </a:cubicBezTo>
                <a:cubicBezTo>
                  <a:pt x="35" y="948"/>
                  <a:pt x="35" y="948"/>
                  <a:pt x="35" y="948"/>
                </a:cubicBezTo>
                <a:cubicBezTo>
                  <a:pt x="0" y="948"/>
                  <a:pt x="0" y="948"/>
                  <a:pt x="0" y="948"/>
                </a:cubicBezTo>
                <a:cubicBezTo>
                  <a:pt x="18" y="948"/>
                  <a:pt x="34" y="934"/>
                  <a:pt x="35" y="916"/>
                </a:cubicBezTo>
                <a:cubicBezTo>
                  <a:pt x="35" y="724"/>
                  <a:pt x="35" y="724"/>
                  <a:pt x="35" y="724"/>
                </a:cubicBezTo>
                <a:lnTo>
                  <a:pt x="186" y="724"/>
                </a:ln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3"/>
          <p:cNvSpPr>
            <a:spLocks noEditPoints="1"/>
          </p:cNvSpPr>
          <p:nvPr/>
        </p:nvSpPr>
        <p:spPr bwMode="auto">
          <a:xfrm>
            <a:off x="6089793" y="2277421"/>
            <a:ext cx="538360" cy="2746985"/>
          </a:xfrm>
          <a:custGeom>
            <a:avLst/>
            <a:gdLst>
              <a:gd name="T0" fmla="*/ 75 w 186"/>
              <a:gd name="T1" fmla="*/ 0 h 948"/>
              <a:gd name="T2" fmla="*/ 150 w 186"/>
              <a:gd name="T3" fmla="*/ 75 h 948"/>
              <a:gd name="T4" fmla="*/ 150 w 186"/>
              <a:gd name="T5" fmla="*/ 224 h 948"/>
              <a:gd name="T6" fmla="*/ 0 w 186"/>
              <a:gd name="T7" fmla="*/ 224 h 948"/>
              <a:gd name="T8" fmla="*/ 0 w 186"/>
              <a:gd name="T9" fmla="*/ 75 h 948"/>
              <a:gd name="T10" fmla="*/ 75 w 186"/>
              <a:gd name="T11" fmla="*/ 0 h 948"/>
              <a:gd name="T12" fmla="*/ 150 w 186"/>
              <a:gd name="T13" fmla="*/ 242 h 948"/>
              <a:gd name="T14" fmla="*/ 150 w 186"/>
              <a:gd name="T15" fmla="*/ 466 h 948"/>
              <a:gd name="T16" fmla="*/ 0 w 186"/>
              <a:gd name="T17" fmla="*/ 466 h 948"/>
              <a:gd name="T18" fmla="*/ 0 w 186"/>
              <a:gd name="T19" fmla="*/ 242 h 948"/>
              <a:gd name="T20" fmla="*/ 150 w 186"/>
              <a:gd name="T21" fmla="*/ 242 h 948"/>
              <a:gd name="T22" fmla="*/ 150 w 186"/>
              <a:gd name="T23" fmla="*/ 483 h 948"/>
              <a:gd name="T24" fmla="*/ 150 w 186"/>
              <a:gd name="T25" fmla="*/ 707 h 948"/>
              <a:gd name="T26" fmla="*/ 0 w 186"/>
              <a:gd name="T27" fmla="*/ 707 h 948"/>
              <a:gd name="T28" fmla="*/ 0 w 186"/>
              <a:gd name="T29" fmla="*/ 483 h 948"/>
              <a:gd name="T30" fmla="*/ 150 w 186"/>
              <a:gd name="T31" fmla="*/ 483 h 948"/>
              <a:gd name="T32" fmla="*/ 150 w 186"/>
              <a:gd name="T33" fmla="*/ 724 h 948"/>
              <a:gd name="T34" fmla="*/ 150 w 186"/>
              <a:gd name="T35" fmla="*/ 916 h 948"/>
              <a:gd name="T36" fmla="*/ 186 w 186"/>
              <a:gd name="T37" fmla="*/ 948 h 948"/>
              <a:gd name="T38" fmla="*/ 150 w 186"/>
              <a:gd name="T39" fmla="*/ 948 h 948"/>
              <a:gd name="T40" fmla="*/ 150 w 186"/>
              <a:gd name="T41" fmla="*/ 948 h 948"/>
              <a:gd name="T42" fmla="*/ 71 w 186"/>
              <a:gd name="T43" fmla="*/ 948 h 948"/>
              <a:gd name="T44" fmla="*/ 0 w 186"/>
              <a:gd name="T45" fmla="*/ 877 h 948"/>
              <a:gd name="T46" fmla="*/ 0 w 186"/>
              <a:gd name="T47" fmla="*/ 724 h 948"/>
              <a:gd name="T48" fmla="*/ 150 w 186"/>
              <a:gd name="T49" fmla="*/ 724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6" h="948">
                <a:moveTo>
                  <a:pt x="75" y="0"/>
                </a:moveTo>
                <a:cubicBezTo>
                  <a:pt x="116" y="0"/>
                  <a:pt x="150" y="34"/>
                  <a:pt x="150" y="75"/>
                </a:cubicBezTo>
                <a:cubicBezTo>
                  <a:pt x="150" y="224"/>
                  <a:pt x="150" y="224"/>
                  <a:pt x="150" y="224"/>
                </a:cubicBezTo>
                <a:cubicBezTo>
                  <a:pt x="0" y="224"/>
                  <a:pt x="0" y="224"/>
                  <a:pt x="0" y="224"/>
                </a:cubicBezTo>
                <a:cubicBezTo>
                  <a:pt x="0" y="75"/>
                  <a:pt x="0" y="75"/>
                  <a:pt x="0" y="75"/>
                </a:cubicBezTo>
                <a:cubicBezTo>
                  <a:pt x="0" y="34"/>
                  <a:pt x="34" y="0"/>
                  <a:pt x="75" y="0"/>
                </a:cubicBezTo>
                <a:close/>
                <a:moveTo>
                  <a:pt x="150" y="242"/>
                </a:moveTo>
                <a:cubicBezTo>
                  <a:pt x="150" y="466"/>
                  <a:pt x="150" y="466"/>
                  <a:pt x="150" y="466"/>
                </a:cubicBezTo>
                <a:cubicBezTo>
                  <a:pt x="0" y="466"/>
                  <a:pt x="0" y="466"/>
                  <a:pt x="0" y="466"/>
                </a:cubicBezTo>
                <a:cubicBezTo>
                  <a:pt x="0" y="242"/>
                  <a:pt x="0" y="242"/>
                  <a:pt x="0" y="242"/>
                </a:cubicBezTo>
                <a:cubicBezTo>
                  <a:pt x="150" y="242"/>
                  <a:pt x="150" y="242"/>
                  <a:pt x="150" y="242"/>
                </a:cubicBezTo>
                <a:close/>
                <a:moveTo>
                  <a:pt x="150" y="483"/>
                </a:moveTo>
                <a:cubicBezTo>
                  <a:pt x="150" y="707"/>
                  <a:pt x="150" y="707"/>
                  <a:pt x="150" y="707"/>
                </a:cubicBezTo>
                <a:cubicBezTo>
                  <a:pt x="0" y="707"/>
                  <a:pt x="0" y="707"/>
                  <a:pt x="0" y="707"/>
                </a:cubicBezTo>
                <a:cubicBezTo>
                  <a:pt x="0" y="483"/>
                  <a:pt x="0" y="483"/>
                  <a:pt x="0" y="483"/>
                </a:cubicBezTo>
                <a:cubicBezTo>
                  <a:pt x="150" y="483"/>
                  <a:pt x="150" y="483"/>
                  <a:pt x="150" y="483"/>
                </a:cubicBezTo>
                <a:close/>
                <a:moveTo>
                  <a:pt x="150" y="724"/>
                </a:moveTo>
                <a:cubicBezTo>
                  <a:pt x="150" y="916"/>
                  <a:pt x="150" y="916"/>
                  <a:pt x="150" y="916"/>
                </a:cubicBezTo>
                <a:cubicBezTo>
                  <a:pt x="152" y="934"/>
                  <a:pt x="167" y="948"/>
                  <a:pt x="186" y="948"/>
                </a:cubicBezTo>
                <a:cubicBezTo>
                  <a:pt x="150" y="948"/>
                  <a:pt x="150" y="948"/>
                  <a:pt x="150" y="948"/>
                </a:cubicBezTo>
                <a:cubicBezTo>
                  <a:pt x="150" y="948"/>
                  <a:pt x="150" y="948"/>
                  <a:pt x="150" y="948"/>
                </a:cubicBezTo>
                <a:cubicBezTo>
                  <a:pt x="71" y="948"/>
                  <a:pt x="71" y="948"/>
                  <a:pt x="71" y="948"/>
                </a:cubicBezTo>
                <a:cubicBezTo>
                  <a:pt x="32" y="948"/>
                  <a:pt x="0" y="917"/>
                  <a:pt x="0" y="877"/>
                </a:cubicBezTo>
                <a:cubicBezTo>
                  <a:pt x="0" y="724"/>
                  <a:pt x="0" y="724"/>
                  <a:pt x="0" y="724"/>
                </a:cubicBezTo>
                <a:lnTo>
                  <a:pt x="150" y="724"/>
                </a:ln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4"/>
          <p:cNvSpPr>
            <a:spLocks/>
          </p:cNvSpPr>
          <p:nvPr/>
        </p:nvSpPr>
        <p:spPr bwMode="auto">
          <a:xfrm>
            <a:off x="6089793" y="4016360"/>
            <a:ext cx="538360" cy="1008045"/>
          </a:xfrm>
          <a:custGeom>
            <a:avLst/>
            <a:gdLst>
              <a:gd name="T0" fmla="*/ 75 w 186"/>
              <a:gd name="T1" fmla="*/ 0 h 348"/>
              <a:gd name="T2" fmla="*/ 150 w 186"/>
              <a:gd name="T3" fmla="*/ 76 h 348"/>
              <a:gd name="T4" fmla="*/ 150 w 186"/>
              <a:gd name="T5" fmla="*/ 316 h 348"/>
              <a:gd name="T6" fmla="*/ 186 w 186"/>
              <a:gd name="T7" fmla="*/ 348 h 348"/>
              <a:gd name="T8" fmla="*/ 150 w 186"/>
              <a:gd name="T9" fmla="*/ 348 h 348"/>
              <a:gd name="T10" fmla="*/ 150 w 186"/>
              <a:gd name="T11" fmla="*/ 348 h 348"/>
              <a:gd name="T12" fmla="*/ 71 w 186"/>
              <a:gd name="T13" fmla="*/ 348 h 348"/>
              <a:gd name="T14" fmla="*/ 0 w 186"/>
              <a:gd name="T15" fmla="*/ 277 h 348"/>
              <a:gd name="T16" fmla="*/ 0 w 186"/>
              <a:gd name="T17" fmla="*/ 76 h 348"/>
              <a:gd name="T18" fmla="*/ 75 w 186"/>
              <a:gd name="T19"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348">
                <a:moveTo>
                  <a:pt x="75" y="0"/>
                </a:moveTo>
                <a:cubicBezTo>
                  <a:pt x="116" y="0"/>
                  <a:pt x="150" y="34"/>
                  <a:pt x="150" y="76"/>
                </a:cubicBezTo>
                <a:cubicBezTo>
                  <a:pt x="150" y="316"/>
                  <a:pt x="150" y="316"/>
                  <a:pt x="150" y="316"/>
                </a:cubicBezTo>
                <a:cubicBezTo>
                  <a:pt x="152" y="334"/>
                  <a:pt x="167" y="348"/>
                  <a:pt x="186" y="348"/>
                </a:cubicBezTo>
                <a:cubicBezTo>
                  <a:pt x="150" y="348"/>
                  <a:pt x="150" y="348"/>
                  <a:pt x="150" y="348"/>
                </a:cubicBezTo>
                <a:cubicBezTo>
                  <a:pt x="150" y="348"/>
                  <a:pt x="150" y="348"/>
                  <a:pt x="150" y="348"/>
                </a:cubicBezTo>
                <a:cubicBezTo>
                  <a:pt x="71" y="348"/>
                  <a:pt x="71" y="348"/>
                  <a:pt x="71" y="348"/>
                </a:cubicBezTo>
                <a:cubicBezTo>
                  <a:pt x="32" y="348"/>
                  <a:pt x="0" y="317"/>
                  <a:pt x="0" y="277"/>
                </a:cubicBezTo>
                <a:cubicBezTo>
                  <a:pt x="0" y="76"/>
                  <a:pt x="0" y="76"/>
                  <a:pt x="0" y="76"/>
                </a:cubicBezTo>
                <a:cubicBezTo>
                  <a:pt x="0" y="34"/>
                  <a:pt x="34" y="0"/>
                  <a:pt x="75" y="0"/>
                </a:cubicBezTo>
                <a:close/>
              </a:path>
            </a:pathLst>
          </a:custGeom>
          <a:solidFill>
            <a:srgbClr val="CC0000"/>
          </a:solidFill>
          <a:ln>
            <a:noFill/>
          </a:ln>
        </p:spPr>
        <p:txBody>
          <a:bodyPr vert="horz" wrap="square" lIns="91440" tIns="45720" rIns="91440" bIns="45720" numCol="1" anchor="t" anchorCtr="0" compatLnSpc="1">
            <a:prstTxWarp prst="textNoShape">
              <a:avLst/>
            </a:prstTxWarp>
          </a:bodyPr>
          <a:lstStyle/>
          <a:p>
            <a:r>
              <a:rPr lang="en-US" altLang="zh-CN" sz="1400">
                <a:solidFill>
                  <a:schemeClr val="bg1"/>
                </a:solidFill>
              </a:rPr>
              <a:t>64</a:t>
            </a:r>
            <a:endParaRPr lang="zh-CN" altLang="en-US" sz="1400">
              <a:solidFill>
                <a:schemeClr val="bg1"/>
              </a:solidFill>
            </a:endParaRPr>
          </a:p>
        </p:txBody>
      </p:sp>
      <p:sp>
        <p:nvSpPr>
          <p:cNvPr id="14" name="Freeform 15"/>
          <p:cNvSpPr>
            <a:spLocks noEditPoints="1"/>
          </p:cNvSpPr>
          <p:nvPr/>
        </p:nvSpPr>
        <p:spPr bwMode="auto">
          <a:xfrm>
            <a:off x="6625700" y="2277421"/>
            <a:ext cx="642598" cy="2746985"/>
          </a:xfrm>
          <a:custGeom>
            <a:avLst/>
            <a:gdLst>
              <a:gd name="T0" fmla="*/ 111 w 222"/>
              <a:gd name="T1" fmla="*/ 0 h 948"/>
              <a:gd name="T2" fmla="*/ 186 w 222"/>
              <a:gd name="T3" fmla="*/ 75 h 948"/>
              <a:gd name="T4" fmla="*/ 186 w 222"/>
              <a:gd name="T5" fmla="*/ 224 h 948"/>
              <a:gd name="T6" fmla="*/ 36 w 222"/>
              <a:gd name="T7" fmla="*/ 224 h 948"/>
              <a:gd name="T8" fmla="*/ 36 w 222"/>
              <a:gd name="T9" fmla="*/ 75 h 948"/>
              <a:gd name="T10" fmla="*/ 111 w 222"/>
              <a:gd name="T11" fmla="*/ 0 h 948"/>
              <a:gd name="T12" fmla="*/ 186 w 222"/>
              <a:gd name="T13" fmla="*/ 242 h 948"/>
              <a:gd name="T14" fmla="*/ 186 w 222"/>
              <a:gd name="T15" fmla="*/ 466 h 948"/>
              <a:gd name="T16" fmla="*/ 36 w 222"/>
              <a:gd name="T17" fmla="*/ 466 h 948"/>
              <a:gd name="T18" fmla="*/ 36 w 222"/>
              <a:gd name="T19" fmla="*/ 242 h 948"/>
              <a:gd name="T20" fmla="*/ 186 w 222"/>
              <a:gd name="T21" fmla="*/ 242 h 948"/>
              <a:gd name="T22" fmla="*/ 186 w 222"/>
              <a:gd name="T23" fmla="*/ 483 h 948"/>
              <a:gd name="T24" fmla="*/ 186 w 222"/>
              <a:gd name="T25" fmla="*/ 707 h 948"/>
              <a:gd name="T26" fmla="*/ 36 w 222"/>
              <a:gd name="T27" fmla="*/ 707 h 948"/>
              <a:gd name="T28" fmla="*/ 36 w 222"/>
              <a:gd name="T29" fmla="*/ 483 h 948"/>
              <a:gd name="T30" fmla="*/ 186 w 222"/>
              <a:gd name="T31" fmla="*/ 483 h 948"/>
              <a:gd name="T32" fmla="*/ 186 w 222"/>
              <a:gd name="T33" fmla="*/ 724 h 948"/>
              <a:gd name="T34" fmla="*/ 186 w 222"/>
              <a:gd name="T35" fmla="*/ 916 h 948"/>
              <a:gd name="T36" fmla="*/ 222 w 222"/>
              <a:gd name="T37" fmla="*/ 948 h 948"/>
              <a:gd name="T38" fmla="*/ 186 w 222"/>
              <a:gd name="T39" fmla="*/ 948 h 948"/>
              <a:gd name="T40" fmla="*/ 186 w 222"/>
              <a:gd name="T41" fmla="*/ 948 h 948"/>
              <a:gd name="T42" fmla="*/ 111 w 222"/>
              <a:gd name="T43" fmla="*/ 948 h 948"/>
              <a:gd name="T44" fmla="*/ 36 w 222"/>
              <a:gd name="T45" fmla="*/ 948 h 948"/>
              <a:gd name="T46" fmla="*/ 36 w 222"/>
              <a:gd name="T47" fmla="*/ 948 h 948"/>
              <a:gd name="T48" fmla="*/ 0 w 222"/>
              <a:gd name="T49" fmla="*/ 948 h 948"/>
              <a:gd name="T50" fmla="*/ 36 w 222"/>
              <a:gd name="T51" fmla="*/ 916 h 948"/>
              <a:gd name="T52" fmla="*/ 36 w 222"/>
              <a:gd name="T53" fmla="*/ 724 h 948"/>
              <a:gd name="T54" fmla="*/ 186 w 222"/>
              <a:gd name="T55" fmla="*/ 724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2" h="948">
                <a:moveTo>
                  <a:pt x="111" y="0"/>
                </a:moveTo>
                <a:cubicBezTo>
                  <a:pt x="152" y="0"/>
                  <a:pt x="186" y="34"/>
                  <a:pt x="186" y="75"/>
                </a:cubicBezTo>
                <a:cubicBezTo>
                  <a:pt x="186" y="224"/>
                  <a:pt x="186" y="224"/>
                  <a:pt x="186" y="224"/>
                </a:cubicBezTo>
                <a:cubicBezTo>
                  <a:pt x="36" y="224"/>
                  <a:pt x="36" y="224"/>
                  <a:pt x="36" y="224"/>
                </a:cubicBezTo>
                <a:cubicBezTo>
                  <a:pt x="36" y="75"/>
                  <a:pt x="36" y="75"/>
                  <a:pt x="36" y="75"/>
                </a:cubicBezTo>
                <a:cubicBezTo>
                  <a:pt x="36" y="34"/>
                  <a:pt x="70" y="0"/>
                  <a:pt x="111" y="0"/>
                </a:cubicBezTo>
                <a:close/>
                <a:moveTo>
                  <a:pt x="186" y="242"/>
                </a:moveTo>
                <a:cubicBezTo>
                  <a:pt x="186" y="466"/>
                  <a:pt x="186" y="466"/>
                  <a:pt x="186" y="466"/>
                </a:cubicBezTo>
                <a:cubicBezTo>
                  <a:pt x="36" y="466"/>
                  <a:pt x="36" y="466"/>
                  <a:pt x="36" y="466"/>
                </a:cubicBezTo>
                <a:cubicBezTo>
                  <a:pt x="36" y="242"/>
                  <a:pt x="36" y="242"/>
                  <a:pt x="36" y="242"/>
                </a:cubicBezTo>
                <a:cubicBezTo>
                  <a:pt x="186" y="242"/>
                  <a:pt x="186" y="242"/>
                  <a:pt x="186" y="242"/>
                </a:cubicBezTo>
                <a:close/>
                <a:moveTo>
                  <a:pt x="186" y="483"/>
                </a:moveTo>
                <a:cubicBezTo>
                  <a:pt x="186" y="707"/>
                  <a:pt x="186" y="707"/>
                  <a:pt x="186" y="707"/>
                </a:cubicBezTo>
                <a:cubicBezTo>
                  <a:pt x="36" y="707"/>
                  <a:pt x="36" y="707"/>
                  <a:pt x="36" y="707"/>
                </a:cubicBezTo>
                <a:cubicBezTo>
                  <a:pt x="36" y="483"/>
                  <a:pt x="36" y="483"/>
                  <a:pt x="36" y="483"/>
                </a:cubicBezTo>
                <a:cubicBezTo>
                  <a:pt x="186" y="483"/>
                  <a:pt x="186" y="483"/>
                  <a:pt x="186" y="483"/>
                </a:cubicBezTo>
                <a:close/>
                <a:moveTo>
                  <a:pt x="186" y="724"/>
                </a:moveTo>
                <a:cubicBezTo>
                  <a:pt x="186" y="916"/>
                  <a:pt x="186" y="916"/>
                  <a:pt x="186" y="916"/>
                </a:cubicBezTo>
                <a:cubicBezTo>
                  <a:pt x="188" y="934"/>
                  <a:pt x="203" y="948"/>
                  <a:pt x="222" y="948"/>
                </a:cubicBezTo>
                <a:cubicBezTo>
                  <a:pt x="186" y="948"/>
                  <a:pt x="186" y="948"/>
                  <a:pt x="186" y="948"/>
                </a:cubicBezTo>
                <a:cubicBezTo>
                  <a:pt x="186" y="948"/>
                  <a:pt x="186" y="948"/>
                  <a:pt x="186" y="948"/>
                </a:cubicBezTo>
                <a:cubicBezTo>
                  <a:pt x="111" y="948"/>
                  <a:pt x="111" y="948"/>
                  <a:pt x="111" y="948"/>
                </a:cubicBezTo>
                <a:cubicBezTo>
                  <a:pt x="36" y="948"/>
                  <a:pt x="36" y="948"/>
                  <a:pt x="36" y="948"/>
                </a:cubicBezTo>
                <a:cubicBezTo>
                  <a:pt x="36" y="948"/>
                  <a:pt x="36" y="948"/>
                  <a:pt x="36" y="948"/>
                </a:cubicBezTo>
                <a:cubicBezTo>
                  <a:pt x="0" y="948"/>
                  <a:pt x="0" y="948"/>
                  <a:pt x="0" y="948"/>
                </a:cubicBezTo>
                <a:cubicBezTo>
                  <a:pt x="19" y="948"/>
                  <a:pt x="34" y="934"/>
                  <a:pt x="36" y="916"/>
                </a:cubicBezTo>
                <a:cubicBezTo>
                  <a:pt x="36" y="724"/>
                  <a:pt x="36" y="724"/>
                  <a:pt x="36" y="724"/>
                </a:cubicBezTo>
                <a:lnTo>
                  <a:pt x="186" y="724"/>
                </a:ln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6"/>
          <p:cNvSpPr>
            <a:spLocks/>
          </p:cNvSpPr>
          <p:nvPr/>
        </p:nvSpPr>
        <p:spPr bwMode="auto">
          <a:xfrm>
            <a:off x="6625700" y="4390392"/>
            <a:ext cx="642598" cy="634014"/>
          </a:xfrm>
          <a:custGeom>
            <a:avLst/>
            <a:gdLst>
              <a:gd name="T0" fmla="*/ 111 w 222"/>
              <a:gd name="T1" fmla="*/ 0 h 219"/>
              <a:gd name="T2" fmla="*/ 186 w 222"/>
              <a:gd name="T3" fmla="*/ 76 h 219"/>
              <a:gd name="T4" fmla="*/ 186 w 222"/>
              <a:gd name="T5" fmla="*/ 187 h 219"/>
              <a:gd name="T6" fmla="*/ 222 w 222"/>
              <a:gd name="T7" fmla="*/ 219 h 219"/>
              <a:gd name="T8" fmla="*/ 186 w 222"/>
              <a:gd name="T9" fmla="*/ 219 h 219"/>
              <a:gd name="T10" fmla="*/ 186 w 222"/>
              <a:gd name="T11" fmla="*/ 219 h 219"/>
              <a:gd name="T12" fmla="*/ 111 w 222"/>
              <a:gd name="T13" fmla="*/ 219 h 219"/>
              <a:gd name="T14" fmla="*/ 36 w 222"/>
              <a:gd name="T15" fmla="*/ 219 h 219"/>
              <a:gd name="T16" fmla="*/ 36 w 222"/>
              <a:gd name="T17" fmla="*/ 219 h 219"/>
              <a:gd name="T18" fmla="*/ 0 w 222"/>
              <a:gd name="T19" fmla="*/ 219 h 219"/>
              <a:gd name="T20" fmla="*/ 36 w 222"/>
              <a:gd name="T21" fmla="*/ 187 h 219"/>
              <a:gd name="T22" fmla="*/ 36 w 222"/>
              <a:gd name="T23" fmla="*/ 76 h 219"/>
              <a:gd name="T24" fmla="*/ 111 w 222"/>
              <a:gd name="T25"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2" h="219">
                <a:moveTo>
                  <a:pt x="111" y="0"/>
                </a:moveTo>
                <a:cubicBezTo>
                  <a:pt x="152" y="0"/>
                  <a:pt x="186" y="34"/>
                  <a:pt x="186" y="76"/>
                </a:cubicBezTo>
                <a:cubicBezTo>
                  <a:pt x="186" y="187"/>
                  <a:pt x="186" y="187"/>
                  <a:pt x="186" y="187"/>
                </a:cubicBezTo>
                <a:cubicBezTo>
                  <a:pt x="188" y="205"/>
                  <a:pt x="203" y="219"/>
                  <a:pt x="222" y="219"/>
                </a:cubicBezTo>
                <a:cubicBezTo>
                  <a:pt x="186" y="219"/>
                  <a:pt x="186" y="219"/>
                  <a:pt x="186" y="219"/>
                </a:cubicBezTo>
                <a:cubicBezTo>
                  <a:pt x="186" y="219"/>
                  <a:pt x="186" y="219"/>
                  <a:pt x="186" y="219"/>
                </a:cubicBezTo>
                <a:cubicBezTo>
                  <a:pt x="111" y="219"/>
                  <a:pt x="111" y="219"/>
                  <a:pt x="111" y="219"/>
                </a:cubicBezTo>
                <a:cubicBezTo>
                  <a:pt x="36" y="219"/>
                  <a:pt x="36" y="219"/>
                  <a:pt x="36" y="219"/>
                </a:cubicBezTo>
                <a:cubicBezTo>
                  <a:pt x="36" y="219"/>
                  <a:pt x="36" y="219"/>
                  <a:pt x="36" y="219"/>
                </a:cubicBezTo>
                <a:cubicBezTo>
                  <a:pt x="0" y="219"/>
                  <a:pt x="0" y="219"/>
                  <a:pt x="0" y="219"/>
                </a:cubicBezTo>
                <a:cubicBezTo>
                  <a:pt x="19" y="219"/>
                  <a:pt x="34" y="205"/>
                  <a:pt x="36" y="187"/>
                </a:cubicBezTo>
                <a:cubicBezTo>
                  <a:pt x="36" y="76"/>
                  <a:pt x="36" y="76"/>
                  <a:pt x="36" y="76"/>
                </a:cubicBezTo>
                <a:cubicBezTo>
                  <a:pt x="36" y="34"/>
                  <a:pt x="70" y="0"/>
                  <a:pt x="111" y="0"/>
                </a:cubicBezTo>
                <a:close/>
              </a:path>
            </a:pathLst>
          </a:custGeom>
          <a:solidFill>
            <a:srgbClr val="D33131"/>
          </a:solidFill>
          <a:ln>
            <a:noFill/>
          </a:ln>
        </p:spPr>
        <p:txBody>
          <a:bodyPr vert="horz" wrap="square" lIns="91440" tIns="45720" rIns="91440" bIns="45720" numCol="1" anchor="t" anchorCtr="0" compatLnSpc="1">
            <a:prstTxWarp prst="textNoShape">
              <a:avLst/>
            </a:prstTxWarp>
          </a:bodyPr>
          <a:lstStyle/>
          <a:p>
            <a:pPr algn="ctr"/>
            <a:r>
              <a:rPr lang="en-US" altLang="zh-CN" sz="1400">
                <a:solidFill>
                  <a:schemeClr val="bg1"/>
                </a:solidFill>
              </a:rPr>
              <a:t>50</a:t>
            </a:r>
            <a:endParaRPr lang="zh-CN" altLang="en-US" sz="1400">
              <a:solidFill>
                <a:schemeClr val="bg1"/>
              </a:solidFill>
            </a:endParaRPr>
          </a:p>
        </p:txBody>
      </p:sp>
      <p:sp>
        <p:nvSpPr>
          <p:cNvPr id="16" name="Freeform 17"/>
          <p:cNvSpPr>
            <a:spLocks noEditPoints="1"/>
          </p:cNvSpPr>
          <p:nvPr/>
        </p:nvSpPr>
        <p:spPr bwMode="auto">
          <a:xfrm>
            <a:off x="7248678" y="2277421"/>
            <a:ext cx="642598" cy="2746985"/>
          </a:xfrm>
          <a:custGeom>
            <a:avLst/>
            <a:gdLst>
              <a:gd name="T0" fmla="*/ 111 w 222"/>
              <a:gd name="T1" fmla="*/ 0 h 948"/>
              <a:gd name="T2" fmla="*/ 186 w 222"/>
              <a:gd name="T3" fmla="*/ 75 h 948"/>
              <a:gd name="T4" fmla="*/ 186 w 222"/>
              <a:gd name="T5" fmla="*/ 224 h 948"/>
              <a:gd name="T6" fmla="*/ 36 w 222"/>
              <a:gd name="T7" fmla="*/ 224 h 948"/>
              <a:gd name="T8" fmla="*/ 36 w 222"/>
              <a:gd name="T9" fmla="*/ 75 h 948"/>
              <a:gd name="T10" fmla="*/ 111 w 222"/>
              <a:gd name="T11" fmla="*/ 0 h 948"/>
              <a:gd name="T12" fmla="*/ 186 w 222"/>
              <a:gd name="T13" fmla="*/ 242 h 948"/>
              <a:gd name="T14" fmla="*/ 186 w 222"/>
              <a:gd name="T15" fmla="*/ 466 h 948"/>
              <a:gd name="T16" fmla="*/ 36 w 222"/>
              <a:gd name="T17" fmla="*/ 466 h 948"/>
              <a:gd name="T18" fmla="*/ 36 w 222"/>
              <a:gd name="T19" fmla="*/ 242 h 948"/>
              <a:gd name="T20" fmla="*/ 186 w 222"/>
              <a:gd name="T21" fmla="*/ 242 h 948"/>
              <a:gd name="T22" fmla="*/ 186 w 222"/>
              <a:gd name="T23" fmla="*/ 483 h 948"/>
              <a:gd name="T24" fmla="*/ 186 w 222"/>
              <a:gd name="T25" fmla="*/ 707 h 948"/>
              <a:gd name="T26" fmla="*/ 36 w 222"/>
              <a:gd name="T27" fmla="*/ 707 h 948"/>
              <a:gd name="T28" fmla="*/ 36 w 222"/>
              <a:gd name="T29" fmla="*/ 483 h 948"/>
              <a:gd name="T30" fmla="*/ 186 w 222"/>
              <a:gd name="T31" fmla="*/ 483 h 948"/>
              <a:gd name="T32" fmla="*/ 186 w 222"/>
              <a:gd name="T33" fmla="*/ 724 h 948"/>
              <a:gd name="T34" fmla="*/ 186 w 222"/>
              <a:gd name="T35" fmla="*/ 916 h 948"/>
              <a:gd name="T36" fmla="*/ 222 w 222"/>
              <a:gd name="T37" fmla="*/ 948 h 948"/>
              <a:gd name="T38" fmla="*/ 186 w 222"/>
              <a:gd name="T39" fmla="*/ 948 h 948"/>
              <a:gd name="T40" fmla="*/ 186 w 222"/>
              <a:gd name="T41" fmla="*/ 948 h 948"/>
              <a:gd name="T42" fmla="*/ 111 w 222"/>
              <a:gd name="T43" fmla="*/ 948 h 948"/>
              <a:gd name="T44" fmla="*/ 36 w 222"/>
              <a:gd name="T45" fmla="*/ 948 h 948"/>
              <a:gd name="T46" fmla="*/ 36 w 222"/>
              <a:gd name="T47" fmla="*/ 948 h 948"/>
              <a:gd name="T48" fmla="*/ 0 w 222"/>
              <a:gd name="T49" fmla="*/ 948 h 948"/>
              <a:gd name="T50" fmla="*/ 36 w 222"/>
              <a:gd name="T51" fmla="*/ 916 h 948"/>
              <a:gd name="T52" fmla="*/ 36 w 222"/>
              <a:gd name="T53" fmla="*/ 724 h 948"/>
              <a:gd name="T54" fmla="*/ 186 w 222"/>
              <a:gd name="T55" fmla="*/ 724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2" h="948">
                <a:moveTo>
                  <a:pt x="111" y="0"/>
                </a:moveTo>
                <a:cubicBezTo>
                  <a:pt x="152" y="0"/>
                  <a:pt x="186" y="34"/>
                  <a:pt x="186" y="75"/>
                </a:cubicBezTo>
                <a:cubicBezTo>
                  <a:pt x="186" y="224"/>
                  <a:pt x="186" y="224"/>
                  <a:pt x="186" y="224"/>
                </a:cubicBezTo>
                <a:cubicBezTo>
                  <a:pt x="36" y="224"/>
                  <a:pt x="36" y="224"/>
                  <a:pt x="36" y="224"/>
                </a:cubicBezTo>
                <a:cubicBezTo>
                  <a:pt x="36" y="75"/>
                  <a:pt x="36" y="75"/>
                  <a:pt x="36" y="75"/>
                </a:cubicBezTo>
                <a:cubicBezTo>
                  <a:pt x="36" y="34"/>
                  <a:pt x="70" y="0"/>
                  <a:pt x="111" y="0"/>
                </a:cubicBezTo>
                <a:close/>
                <a:moveTo>
                  <a:pt x="186" y="242"/>
                </a:moveTo>
                <a:cubicBezTo>
                  <a:pt x="186" y="466"/>
                  <a:pt x="186" y="466"/>
                  <a:pt x="186" y="466"/>
                </a:cubicBezTo>
                <a:cubicBezTo>
                  <a:pt x="36" y="466"/>
                  <a:pt x="36" y="466"/>
                  <a:pt x="36" y="466"/>
                </a:cubicBezTo>
                <a:cubicBezTo>
                  <a:pt x="36" y="242"/>
                  <a:pt x="36" y="242"/>
                  <a:pt x="36" y="242"/>
                </a:cubicBezTo>
                <a:cubicBezTo>
                  <a:pt x="186" y="242"/>
                  <a:pt x="186" y="242"/>
                  <a:pt x="186" y="242"/>
                </a:cubicBezTo>
                <a:close/>
                <a:moveTo>
                  <a:pt x="186" y="483"/>
                </a:moveTo>
                <a:cubicBezTo>
                  <a:pt x="186" y="707"/>
                  <a:pt x="186" y="707"/>
                  <a:pt x="186" y="707"/>
                </a:cubicBezTo>
                <a:cubicBezTo>
                  <a:pt x="36" y="707"/>
                  <a:pt x="36" y="707"/>
                  <a:pt x="36" y="707"/>
                </a:cubicBezTo>
                <a:cubicBezTo>
                  <a:pt x="36" y="483"/>
                  <a:pt x="36" y="483"/>
                  <a:pt x="36" y="483"/>
                </a:cubicBezTo>
                <a:cubicBezTo>
                  <a:pt x="186" y="483"/>
                  <a:pt x="186" y="483"/>
                  <a:pt x="186" y="483"/>
                </a:cubicBezTo>
                <a:close/>
                <a:moveTo>
                  <a:pt x="186" y="724"/>
                </a:moveTo>
                <a:cubicBezTo>
                  <a:pt x="186" y="916"/>
                  <a:pt x="186" y="916"/>
                  <a:pt x="186" y="916"/>
                </a:cubicBezTo>
                <a:cubicBezTo>
                  <a:pt x="188" y="934"/>
                  <a:pt x="203" y="948"/>
                  <a:pt x="222" y="948"/>
                </a:cubicBezTo>
                <a:cubicBezTo>
                  <a:pt x="186" y="948"/>
                  <a:pt x="186" y="948"/>
                  <a:pt x="186" y="948"/>
                </a:cubicBezTo>
                <a:cubicBezTo>
                  <a:pt x="186" y="948"/>
                  <a:pt x="186" y="948"/>
                  <a:pt x="186" y="948"/>
                </a:cubicBezTo>
                <a:cubicBezTo>
                  <a:pt x="111" y="948"/>
                  <a:pt x="111" y="948"/>
                  <a:pt x="111" y="948"/>
                </a:cubicBezTo>
                <a:cubicBezTo>
                  <a:pt x="36" y="948"/>
                  <a:pt x="36" y="948"/>
                  <a:pt x="36" y="948"/>
                </a:cubicBezTo>
                <a:cubicBezTo>
                  <a:pt x="36" y="948"/>
                  <a:pt x="36" y="948"/>
                  <a:pt x="36" y="948"/>
                </a:cubicBezTo>
                <a:cubicBezTo>
                  <a:pt x="0" y="948"/>
                  <a:pt x="0" y="948"/>
                  <a:pt x="0" y="948"/>
                </a:cubicBezTo>
                <a:cubicBezTo>
                  <a:pt x="19" y="948"/>
                  <a:pt x="34" y="934"/>
                  <a:pt x="36" y="916"/>
                </a:cubicBezTo>
                <a:cubicBezTo>
                  <a:pt x="36" y="724"/>
                  <a:pt x="36" y="724"/>
                  <a:pt x="36" y="724"/>
                </a:cubicBezTo>
                <a:lnTo>
                  <a:pt x="186" y="724"/>
                </a:ln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8"/>
          <p:cNvSpPr>
            <a:spLocks/>
          </p:cNvSpPr>
          <p:nvPr/>
        </p:nvSpPr>
        <p:spPr bwMode="auto">
          <a:xfrm>
            <a:off x="7248678" y="3540543"/>
            <a:ext cx="642598" cy="1483862"/>
          </a:xfrm>
          <a:custGeom>
            <a:avLst/>
            <a:gdLst>
              <a:gd name="T0" fmla="*/ 111 w 222"/>
              <a:gd name="T1" fmla="*/ 0 h 512"/>
              <a:gd name="T2" fmla="*/ 186 w 222"/>
              <a:gd name="T3" fmla="*/ 75 h 512"/>
              <a:gd name="T4" fmla="*/ 186 w 222"/>
              <a:gd name="T5" fmla="*/ 480 h 512"/>
              <a:gd name="T6" fmla="*/ 222 w 222"/>
              <a:gd name="T7" fmla="*/ 512 h 512"/>
              <a:gd name="T8" fmla="*/ 186 w 222"/>
              <a:gd name="T9" fmla="*/ 512 h 512"/>
              <a:gd name="T10" fmla="*/ 186 w 222"/>
              <a:gd name="T11" fmla="*/ 512 h 512"/>
              <a:gd name="T12" fmla="*/ 111 w 222"/>
              <a:gd name="T13" fmla="*/ 512 h 512"/>
              <a:gd name="T14" fmla="*/ 36 w 222"/>
              <a:gd name="T15" fmla="*/ 512 h 512"/>
              <a:gd name="T16" fmla="*/ 36 w 222"/>
              <a:gd name="T17" fmla="*/ 512 h 512"/>
              <a:gd name="T18" fmla="*/ 0 w 222"/>
              <a:gd name="T19" fmla="*/ 512 h 512"/>
              <a:gd name="T20" fmla="*/ 36 w 222"/>
              <a:gd name="T21" fmla="*/ 480 h 512"/>
              <a:gd name="T22" fmla="*/ 36 w 222"/>
              <a:gd name="T23" fmla="*/ 75 h 512"/>
              <a:gd name="T24" fmla="*/ 111 w 222"/>
              <a:gd name="T25"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2" h="512">
                <a:moveTo>
                  <a:pt x="111" y="0"/>
                </a:moveTo>
                <a:cubicBezTo>
                  <a:pt x="152" y="0"/>
                  <a:pt x="186" y="34"/>
                  <a:pt x="186" y="75"/>
                </a:cubicBezTo>
                <a:cubicBezTo>
                  <a:pt x="186" y="480"/>
                  <a:pt x="186" y="480"/>
                  <a:pt x="186" y="480"/>
                </a:cubicBezTo>
                <a:cubicBezTo>
                  <a:pt x="188" y="498"/>
                  <a:pt x="203" y="512"/>
                  <a:pt x="222" y="512"/>
                </a:cubicBezTo>
                <a:cubicBezTo>
                  <a:pt x="186" y="512"/>
                  <a:pt x="186" y="512"/>
                  <a:pt x="186" y="512"/>
                </a:cubicBezTo>
                <a:cubicBezTo>
                  <a:pt x="186" y="512"/>
                  <a:pt x="186" y="512"/>
                  <a:pt x="186" y="512"/>
                </a:cubicBezTo>
                <a:cubicBezTo>
                  <a:pt x="111" y="512"/>
                  <a:pt x="111" y="512"/>
                  <a:pt x="111" y="512"/>
                </a:cubicBezTo>
                <a:cubicBezTo>
                  <a:pt x="36" y="512"/>
                  <a:pt x="36" y="512"/>
                  <a:pt x="36" y="512"/>
                </a:cubicBezTo>
                <a:cubicBezTo>
                  <a:pt x="36" y="512"/>
                  <a:pt x="36" y="512"/>
                  <a:pt x="36" y="512"/>
                </a:cubicBezTo>
                <a:cubicBezTo>
                  <a:pt x="0" y="512"/>
                  <a:pt x="0" y="512"/>
                  <a:pt x="0" y="512"/>
                </a:cubicBezTo>
                <a:cubicBezTo>
                  <a:pt x="19" y="512"/>
                  <a:pt x="34" y="498"/>
                  <a:pt x="36" y="480"/>
                </a:cubicBezTo>
                <a:cubicBezTo>
                  <a:pt x="36" y="75"/>
                  <a:pt x="36" y="75"/>
                  <a:pt x="36" y="75"/>
                </a:cubicBezTo>
                <a:cubicBezTo>
                  <a:pt x="36" y="34"/>
                  <a:pt x="70" y="0"/>
                  <a:pt x="111" y="0"/>
                </a:cubicBezTo>
                <a:close/>
              </a:path>
            </a:pathLst>
          </a:custGeom>
          <a:solidFill>
            <a:srgbClr val="FF6D55"/>
          </a:solidFill>
          <a:ln>
            <a:noFill/>
          </a:ln>
          <a:extLst/>
        </p:spPr>
        <p:txBody>
          <a:bodyPr vert="horz" wrap="square" lIns="91440" tIns="45720" rIns="91440" bIns="45720" numCol="1" anchor="t" anchorCtr="0" compatLnSpc="1">
            <a:prstTxWarp prst="textNoShape">
              <a:avLst/>
            </a:prstTxWarp>
          </a:bodyPr>
          <a:lstStyle/>
          <a:p>
            <a:pPr algn="ctr"/>
            <a:r>
              <a:rPr lang="en-US" altLang="zh-CN" sz="1400">
                <a:solidFill>
                  <a:schemeClr val="bg1"/>
                </a:solidFill>
              </a:rPr>
              <a:t>116</a:t>
            </a:r>
            <a:endParaRPr lang="zh-CN" altLang="en-US" sz="1400">
              <a:solidFill>
                <a:schemeClr val="bg1"/>
              </a:solidFill>
            </a:endParaRPr>
          </a:p>
        </p:txBody>
      </p:sp>
      <p:sp>
        <p:nvSpPr>
          <p:cNvPr id="18" name="Freeform 19"/>
          <p:cNvSpPr>
            <a:spLocks/>
          </p:cNvSpPr>
          <p:nvPr/>
        </p:nvSpPr>
        <p:spPr bwMode="auto">
          <a:xfrm>
            <a:off x="7865523" y="2978883"/>
            <a:ext cx="640146" cy="2045523"/>
          </a:xfrm>
          <a:custGeom>
            <a:avLst/>
            <a:gdLst>
              <a:gd name="T0" fmla="*/ 110 w 221"/>
              <a:gd name="T1" fmla="*/ 0 h 706"/>
              <a:gd name="T2" fmla="*/ 186 w 221"/>
              <a:gd name="T3" fmla="*/ 75 h 706"/>
              <a:gd name="T4" fmla="*/ 186 w 221"/>
              <a:gd name="T5" fmla="*/ 674 h 706"/>
              <a:gd name="T6" fmla="*/ 221 w 221"/>
              <a:gd name="T7" fmla="*/ 706 h 706"/>
              <a:gd name="T8" fmla="*/ 186 w 221"/>
              <a:gd name="T9" fmla="*/ 706 h 706"/>
              <a:gd name="T10" fmla="*/ 186 w 221"/>
              <a:gd name="T11" fmla="*/ 706 h 706"/>
              <a:gd name="T12" fmla="*/ 110 w 221"/>
              <a:gd name="T13" fmla="*/ 706 h 706"/>
              <a:gd name="T14" fmla="*/ 35 w 221"/>
              <a:gd name="T15" fmla="*/ 706 h 706"/>
              <a:gd name="T16" fmla="*/ 35 w 221"/>
              <a:gd name="T17" fmla="*/ 706 h 706"/>
              <a:gd name="T18" fmla="*/ 0 w 221"/>
              <a:gd name="T19" fmla="*/ 706 h 706"/>
              <a:gd name="T20" fmla="*/ 35 w 221"/>
              <a:gd name="T21" fmla="*/ 674 h 706"/>
              <a:gd name="T22" fmla="*/ 35 w 221"/>
              <a:gd name="T23" fmla="*/ 75 h 706"/>
              <a:gd name="T24" fmla="*/ 110 w 221"/>
              <a:gd name="T25" fmla="*/ 0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1" h="706">
                <a:moveTo>
                  <a:pt x="110" y="0"/>
                </a:moveTo>
                <a:cubicBezTo>
                  <a:pt x="152" y="0"/>
                  <a:pt x="186" y="34"/>
                  <a:pt x="186" y="75"/>
                </a:cubicBezTo>
                <a:cubicBezTo>
                  <a:pt x="186" y="674"/>
                  <a:pt x="186" y="674"/>
                  <a:pt x="186" y="674"/>
                </a:cubicBezTo>
                <a:cubicBezTo>
                  <a:pt x="187" y="692"/>
                  <a:pt x="202" y="706"/>
                  <a:pt x="221" y="706"/>
                </a:cubicBezTo>
                <a:cubicBezTo>
                  <a:pt x="186" y="706"/>
                  <a:pt x="186" y="706"/>
                  <a:pt x="186" y="706"/>
                </a:cubicBezTo>
                <a:cubicBezTo>
                  <a:pt x="186" y="706"/>
                  <a:pt x="186" y="706"/>
                  <a:pt x="186" y="706"/>
                </a:cubicBezTo>
                <a:cubicBezTo>
                  <a:pt x="110" y="706"/>
                  <a:pt x="110" y="706"/>
                  <a:pt x="110" y="706"/>
                </a:cubicBezTo>
                <a:cubicBezTo>
                  <a:pt x="35" y="706"/>
                  <a:pt x="35" y="706"/>
                  <a:pt x="35" y="706"/>
                </a:cubicBezTo>
                <a:cubicBezTo>
                  <a:pt x="35" y="706"/>
                  <a:pt x="35" y="706"/>
                  <a:pt x="35" y="706"/>
                </a:cubicBezTo>
                <a:cubicBezTo>
                  <a:pt x="0" y="706"/>
                  <a:pt x="0" y="706"/>
                  <a:pt x="0" y="706"/>
                </a:cubicBezTo>
                <a:cubicBezTo>
                  <a:pt x="18" y="706"/>
                  <a:pt x="34" y="692"/>
                  <a:pt x="35" y="674"/>
                </a:cubicBezTo>
                <a:cubicBezTo>
                  <a:pt x="35" y="75"/>
                  <a:pt x="35" y="75"/>
                  <a:pt x="35" y="75"/>
                </a:cubicBezTo>
                <a:cubicBezTo>
                  <a:pt x="35" y="34"/>
                  <a:pt x="69" y="0"/>
                  <a:pt x="110" y="0"/>
                </a:cubicBezTo>
                <a:close/>
              </a:path>
            </a:pathLst>
          </a:custGeom>
          <a:solidFill>
            <a:srgbClr val="D33131"/>
          </a:solidFill>
          <a:ln>
            <a:noFill/>
          </a:ln>
        </p:spPr>
        <p:txBody>
          <a:bodyPr vert="horz" wrap="square" lIns="91440" tIns="45720" rIns="91440" bIns="45720" numCol="1" anchor="t" anchorCtr="0" compatLnSpc="1">
            <a:prstTxWarp prst="textNoShape">
              <a:avLst/>
            </a:prstTxWarp>
          </a:bodyPr>
          <a:lstStyle/>
          <a:p>
            <a:pPr algn="ctr"/>
            <a:r>
              <a:rPr lang="en-US" altLang="zh-CN" sz="1400">
                <a:solidFill>
                  <a:schemeClr val="bg1"/>
                </a:solidFill>
              </a:rPr>
              <a:t>150</a:t>
            </a:r>
            <a:endParaRPr lang="zh-CN" altLang="en-US" sz="1400">
              <a:solidFill>
                <a:schemeClr val="bg1"/>
              </a:solidFill>
            </a:endParaRPr>
          </a:p>
        </p:txBody>
      </p:sp>
      <p:sp>
        <p:nvSpPr>
          <p:cNvPr id="19" name="Freeform 20"/>
          <p:cNvSpPr>
            <a:spLocks/>
          </p:cNvSpPr>
          <p:nvPr/>
        </p:nvSpPr>
        <p:spPr bwMode="auto">
          <a:xfrm>
            <a:off x="9110251" y="3274429"/>
            <a:ext cx="643825" cy="1749977"/>
          </a:xfrm>
          <a:custGeom>
            <a:avLst/>
            <a:gdLst>
              <a:gd name="T0" fmla="*/ 111 w 222"/>
              <a:gd name="T1" fmla="*/ 0 h 604"/>
              <a:gd name="T2" fmla="*/ 186 w 222"/>
              <a:gd name="T3" fmla="*/ 76 h 604"/>
              <a:gd name="T4" fmla="*/ 186 w 222"/>
              <a:gd name="T5" fmla="*/ 572 h 604"/>
              <a:gd name="T6" fmla="*/ 222 w 222"/>
              <a:gd name="T7" fmla="*/ 604 h 604"/>
              <a:gd name="T8" fmla="*/ 186 w 222"/>
              <a:gd name="T9" fmla="*/ 604 h 604"/>
              <a:gd name="T10" fmla="*/ 186 w 222"/>
              <a:gd name="T11" fmla="*/ 604 h 604"/>
              <a:gd name="T12" fmla="*/ 111 w 222"/>
              <a:gd name="T13" fmla="*/ 604 h 604"/>
              <a:gd name="T14" fmla="*/ 36 w 222"/>
              <a:gd name="T15" fmla="*/ 604 h 604"/>
              <a:gd name="T16" fmla="*/ 36 w 222"/>
              <a:gd name="T17" fmla="*/ 604 h 604"/>
              <a:gd name="T18" fmla="*/ 0 w 222"/>
              <a:gd name="T19" fmla="*/ 604 h 604"/>
              <a:gd name="T20" fmla="*/ 36 w 222"/>
              <a:gd name="T21" fmla="*/ 572 h 604"/>
              <a:gd name="T22" fmla="*/ 36 w 222"/>
              <a:gd name="T23" fmla="*/ 76 h 604"/>
              <a:gd name="T24" fmla="*/ 111 w 222"/>
              <a:gd name="T25" fmla="*/ 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2" h="604">
                <a:moveTo>
                  <a:pt x="111" y="0"/>
                </a:moveTo>
                <a:cubicBezTo>
                  <a:pt x="152" y="0"/>
                  <a:pt x="186" y="34"/>
                  <a:pt x="186" y="76"/>
                </a:cubicBezTo>
                <a:cubicBezTo>
                  <a:pt x="186" y="572"/>
                  <a:pt x="186" y="572"/>
                  <a:pt x="186" y="572"/>
                </a:cubicBezTo>
                <a:cubicBezTo>
                  <a:pt x="188" y="590"/>
                  <a:pt x="203" y="604"/>
                  <a:pt x="222" y="604"/>
                </a:cubicBezTo>
                <a:cubicBezTo>
                  <a:pt x="186" y="604"/>
                  <a:pt x="186" y="604"/>
                  <a:pt x="186" y="604"/>
                </a:cubicBezTo>
                <a:cubicBezTo>
                  <a:pt x="186" y="604"/>
                  <a:pt x="186" y="604"/>
                  <a:pt x="186" y="604"/>
                </a:cubicBezTo>
                <a:cubicBezTo>
                  <a:pt x="111" y="604"/>
                  <a:pt x="111" y="604"/>
                  <a:pt x="111" y="604"/>
                </a:cubicBezTo>
                <a:cubicBezTo>
                  <a:pt x="36" y="604"/>
                  <a:pt x="36" y="604"/>
                  <a:pt x="36" y="604"/>
                </a:cubicBezTo>
                <a:cubicBezTo>
                  <a:pt x="36" y="604"/>
                  <a:pt x="36" y="604"/>
                  <a:pt x="36" y="604"/>
                </a:cubicBezTo>
                <a:cubicBezTo>
                  <a:pt x="0" y="604"/>
                  <a:pt x="0" y="604"/>
                  <a:pt x="0" y="604"/>
                </a:cubicBezTo>
                <a:cubicBezTo>
                  <a:pt x="19" y="604"/>
                  <a:pt x="34" y="590"/>
                  <a:pt x="36" y="572"/>
                </a:cubicBezTo>
                <a:cubicBezTo>
                  <a:pt x="36" y="76"/>
                  <a:pt x="36" y="76"/>
                  <a:pt x="36" y="76"/>
                </a:cubicBezTo>
                <a:cubicBezTo>
                  <a:pt x="36" y="34"/>
                  <a:pt x="70" y="0"/>
                  <a:pt x="111" y="0"/>
                </a:cubicBezTo>
                <a:close/>
              </a:path>
            </a:pathLst>
          </a:custGeom>
          <a:solidFill>
            <a:srgbClr val="CC0000"/>
          </a:solidFill>
          <a:ln>
            <a:noFill/>
          </a:ln>
          <a:extLst/>
        </p:spPr>
        <p:txBody>
          <a:bodyPr vert="horz" wrap="square" lIns="91440" tIns="45720" rIns="91440" bIns="45720" numCol="1" anchor="t" anchorCtr="0" compatLnSpc="1">
            <a:prstTxWarp prst="textNoShape">
              <a:avLst/>
            </a:prstTxWarp>
          </a:bodyPr>
          <a:lstStyle/>
          <a:p>
            <a:pPr algn="ctr"/>
            <a:r>
              <a:rPr lang="en-US" altLang="zh-CN" sz="1400">
                <a:solidFill>
                  <a:schemeClr val="bg1"/>
                </a:solidFill>
              </a:rPr>
              <a:t>138</a:t>
            </a:r>
            <a:endParaRPr lang="zh-CN" altLang="en-US" sz="1400">
              <a:solidFill>
                <a:schemeClr val="bg1"/>
              </a:solidFill>
            </a:endParaRPr>
          </a:p>
        </p:txBody>
      </p:sp>
      <p:sp>
        <p:nvSpPr>
          <p:cNvPr id="20" name="Freeform 21"/>
          <p:cNvSpPr>
            <a:spLocks/>
          </p:cNvSpPr>
          <p:nvPr/>
        </p:nvSpPr>
        <p:spPr bwMode="auto">
          <a:xfrm>
            <a:off x="9736907" y="2700505"/>
            <a:ext cx="640146" cy="2323900"/>
          </a:xfrm>
          <a:custGeom>
            <a:avLst/>
            <a:gdLst>
              <a:gd name="T0" fmla="*/ 110 w 221"/>
              <a:gd name="T1" fmla="*/ 0 h 802"/>
              <a:gd name="T2" fmla="*/ 186 w 221"/>
              <a:gd name="T3" fmla="*/ 76 h 802"/>
              <a:gd name="T4" fmla="*/ 186 w 221"/>
              <a:gd name="T5" fmla="*/ 770 h 802"/>
              <a:gd name="T6" fmla="*/ 221 w 221"/>
              <a:gd name="T7" fmla="*/ 802 h 802"/>
              <a:gd name="T8" fmla="*/ 186 w 221"/>
              <a:gd name="T9" fmla="*/ 802 h 802"/>
              <a:gd name="T10" fmla="*/ 185 w 221"/>
              <a:gd name="T11" fmla="*/ 802 h 802"/>
              <a:gd name="T12" fmla="*/ 110 w 221"/>
              <a:gd name="T13" fmla="*/ 802 h 802"/>
              <a:gd name="T14" fmla="*/ 35 w 221"/>
              <a:gd name="T15" fmla="*/ 802 h 802"/>
              <a:gd name="T16" fmla="*/ 35 w 221"/>
              <a:gd name="T17" fmla="*/ 802 h 802"/>
              <a:gd name="T18" fmla="*/ 0 w 221"/>
              <a:gd name="T19" fmla="*/ 802 h 802"/>
              <a:gd name="T20" fmla="*/ 35 w 221"/>
              <a:gd name="T21" fmla="*/ 770 h 802"/>
              <a:gd name="T22" fmla="*/ 35 w 221"/>
              <a:gd name="T23" fmla="*/ 76 h 802"/>
              <a:gd name="T24" fmla="*/ 110 w 221"/>
              <a:gd name="T25"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1" h="802">
                <a:moveTo>
                  <a:pt x="110" y="0"/>
                </a:moveTo>
                <a:cubicBezTo>
                  <a:pt x="152" y="0"/>
                  <a:pt x="186" y="34"/>
                  <a:pt x="186" y="76"/>
                </a:cubicBezTo>
                <a:cubicBezTo>
                  <a:pt x="186" y="770"/>
                  <a:pt x="186" y="770"/>
                  <a:pt x="186" y="770"/>
                </a:cubicBezTo>
                <a:cubicBezTo>
                  <a:pt x="187" y="788"/>
                  <a:pt x="202" y="802"/>
                  <a:pt x="221" y="802"/>
                </a:cubicBezTo>
                <a:cubicBezTo>
                  <a:pt x="186" y="802"/>
                  <a:pt x="186" y="802"/>
                  <a:pt x="186" y="802"/>
                </a:cubicBezTo>
                <a:cubicBezTo>
                  <a:pt x="185" y="802"/>
                  <a:pt x="185" y="802"/>
                  <a:pt x="185" y="802"/>
                </a:cubicBezTo>
                <a:cubicBezTo>
                  <a:pt x="110" y="802"/>
                  <a:pt x="110" y="802"/>
                  <a:pt x="110" y="802"/>
                </a:cubicBezTo>
                <a:cubicBezTo>
                  <a:pt x="35" y="802"/>
                  <a:pt x="35" y="802"/>
                  <a:pt x="35" y="802"/>
                </a:cubicBezTo>
                <a:cubicBezTo>
                  <a:pt x="35" y="802"/>
                  <a:pt x="35" y="802"/>
                  <a:pt x="35" y="802"/>
                </a:cubicBezTo>
                <a:cubicBezTo>
                  <a:pt x="0" y="802"/>
                  <a:pt x="0" y="802"/>
                  <a:pt x="0" y="802"/>
                </a:cubicBezTo>
                <a:cubicBezTo>
                  <a:pt x="18" y="802"/>
                  <a:pt x="33" y="788"/>
                  <a:pt x="35" y="770"/>
                </a:cubicBezTo>
                <a:cubicBezTo>
                  <a:pt x="35" y="76"/>
                  <a:pt x="35" y="76"/>
                  <a:pt x="35" y="76"/>
                </a:cubicBezTo>
                <a:cubicBezTo>
                  <a:pt x="35" y="34"/>
                  <a:pt x="69" y="0"/>
                  <a:pt x="110" y="0"/>
                </a:cubicBezTo>
                <a:close/>
              </a:path>
            </a:pathLst>
          </a:custGeom>
          <a:solidFill>
            <a:srgbClr val="FF6D55"/>
          </a:solidFill>
          <a:ln>
            <a:noFill/>
          </a:ln>
          <a:extLst/>
        </p:spPr>
        <p:txBody>
          <a:bodyPr vert="horz" wrap="square" lIns="91440" tIns="45720" rIns="91440" bIns="45720" numCol="1" anchor="t" anchorCtr="0" compatLnSpc="1">
            <a:prstTxWarp prst="textNoShape">
              <a:avLst/>
            </a:prstTxWarp>
          </a:bodyPr>
          <a:lstStyle/>
          <a:p>
            <a:pPr algn="ctr"/>
            <a:r>
              <a:rPr lang="en-US" altLang="zh-CN" sz="1400">
                <a:solidFill>
                  <a:schemeClr val="bg1"/>
                </a:solidFill>
              </a:rPr>
              <a:t>163</a:t>
            </a:r>
            <a:endParaRPr lang="zh-CN" altLang="en-US" sz="1400">
              <a:solidFill>
                <a:schemeClr val="bg1"/>
              </a:solidFill>
            </a:endParaRPr>
          </a:p>
        </p:txBody>
      </p:sp>
      <p:sp>
        <p:nvSpPr>
          <p:cNvPr id="21" name="Freeform 22"/>
          <p:cNvSpPr>
            <a:spLocks/>
          </p:cNvSpPr>
          <p:nvPr/>
        </p:nvSpPr>
        <p:spPr bwMode="auto">
          <a:xfrm>
            <a:off x="10367242" y="3676666"/>
            <a:ext cx="539586" cy="1347739"/>
          </a:xfrm>
          <a:custGeom>
            <a:avLst/>
            <a:gdLst>
              <a:gd name="T0" fmla="*/ 111 w 186"/>
              <a:gd name="T1" fmla="*/ 0 h 465"/>
              <a:gd name="T2" fmla="*/ 35 w 186"/>
              <a:gd name="T3" fmla="*/ 75 h 465"/>
              <a:gd name="T4" fmla="*/ 35 w 186"/>
              <a:gd name="T5" fmla="*/ 433 h 465"/>
              <a:gd name="T6" fmla="*/ 0 w 186"/>
              <a:gd name="T7" fmla="*/ 465 h 465"/>
              <a:gd name="T8" fmla="*/ 35 w 186"/>
              <a:gd name="T9" fmla="*/ 465 h 465"/>
              <a:gd name="T10" fmla="*/ 35 w 186"/>
              <a:gd name="T11" fmla="*/ 465 h 465"/>
              <a:gd name="T12" fmla="*/ 115 w 186"/>
              <a:gd name="T13" fmla="*/ 465 h 465"/>
              <a:gd name="T14" fmla="*/ 186 w 186"/>
              <a:gd name="T15" fmla="*/ 394 h 465"/>
              <a:gd name="T16" fmla="*/ 186 w 186"/>
              <a:gd name="T17" fmla="*/ 75 h 465"/>
              <a:gd name="T18" fmla="*/ 111 w 186"/>
              <a:gd name="T19" fmla="*/ 0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465">
                <a:moveTo>
                  <a:pt x="111" y="0"/>
                </a:moveTo>
                <a:cubicBezTo>
                  <a:pt x="69" y="0"/>
                  <a:pt x="35" y="34"/>
                  <a:pt x="35" y="75"/>
                </a:cubicBezTo>
                <a:cubicBezTo>
                  <a:pt x="35" y="433"/>
                  <a:pt x="35" y="433"/>
                  <a:pt x="35" y="433"/>
                </a:cubicBezTo>
                <a:cubicBezTo>
                  <a:pt x="34" y="451"/>
                  <a:pt x="19" y="465"/>
                  <a:pt x="0" y="465"/>
                </a:cubicBezTo>
                <a:cubicBezTo>
                  <a:pt x="35" y="465"/>
                  <a:pt x="35" y="465"/>
                  <a:pt x="35" y="465"/>
                </a:cubicBezTo>
                <a:cubicBezTo>
                  <a:pt x="35" y="465"/>
                  <a:pt x="35" y="465"/>
                  <a:pt x="35" y="465"/>
                </a:cubicBezTo>
                <a:cubicBezTo>
                  <a:pt x="115" y="465"/>
                  <a:pt x="115" y="465"/>
                  <a:pt x="115" y="465"/>
                </a:cubicBezTo>
                <a:cubicBezTo>
                  <a:pt x="154" y="465"/>
                  <a:pt x="186" y="434"/>
                  <a:pt x="186" y="394"/>
                </a:cubicBezTo>
                <a:cubicBezTo>
                  <a:pt x="186" y="75"/>
                  <a:pt x="186" y="75"/>
                  <a:pt x="186" y="75"/>
                </a:cubicBezTo>
                <a:cubicBezTo>
                  <a:pt x="186" y="34"/>
                  <a:pt x="152" y="0"/>
                  <a:pt x="111" y="0"/>
                </a:cubicBezTo>
                <a:close/>
              </a:path>
            </a:pathLst>
          </a:custGeom>
          <a:solidFill>
            <a:srgbClr val="D33131"/>
          </a:solidFill>
          <a:ln>
            <a:noFill/>
          </a:ln>
        </p:spPr>
        <p:txBody>
          <a:bodyPr vert="horz" wrap="square" lIns="91440" tIns="45720" rIns="91440" bIns="45720" numCol="1" anchor="t" anchorCtr="0" compatLnSpc="1">
            <a:prstTxWarp prst="textNoShape">
              <a:avLst/>
            </a:prstTxWarp>
          </a:bodyPr>
          <a:lstStyle/>
          <a:p>
            <a:pPr algn="r"/>
            <a:r>
              <a:rPr lang="en-US" altLang="zh-CN" sz="1400">
                <a:solidFill>
                  <a:schemeClr val="bg1"/>
                </a:solidFill>
              </a:rPr>
              <a:t>100</a:t>
            </a:r>
            <a:endParaRPr lang="zh-CN" altLang="en-US" sz="1400">
              <a:solidFill>
                <a:schemeClr val="bg1"/>
              </a:solidFill>
            </a:endParaRPr>
          </a:p>
        </p:txBody>
      </p:sp>
      <p:sp>
        <p:nvSpPr>
          <p:cNvPr id="22" name="Oval 23"/>
          <p:cNvSpPr>
            <a:spLocks noChangeArrowheads="1"/>
          </p:cNvSpPr>
          <p:nvPr/>
        </p:nvSpPr>
        <p:spPr bwMode="auto">
          <a:xfrm>
            <a:off x="6251669" y="5232882"/>
            <a:ext cx="136123" cy="136123"/>
          </a:xfrm>
          <a:prstGeom prst="ellipse">
            <a:avLst/>
          </a:prstGeom>
          <a:solidFill>
            <a:srgbClr val="CC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Oval 24"/>
          <p:cNvSpPr>
            <a:spLocks noChangeArrowheads="1"/>
          </p:cNvSpPr>
          <p:nvPr/>
        </p:nvSpPr>
        <p:spPr bwMode="auto">
          <a:xfrm>
            <a:off x="6880778" y="5232882"/>
            <a:ext cx="132444" cy="136123"/>
          </a:xfrm>
          <a:prstGeom prst="ellipse">
            <a:avLst/>
          </a:prstGeom>
          <a:solidFill>
            <a:srgbClr val="D3313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Oval 25"/>
          <p:cNvSpPr>
            <a:spLocks noChangeArrowheads="1"/>
          </p:cNvSpPr>
          <p:nvPr/>
        </p:nvSpPr>
        <p:spPr bwMode="auto">
          <a:xfrm>
            <a:off x="7502529" y="5232882"/>
            <a:ext cx="133670" cy="136123"/>
          </a:xfrm>
          <a:prstGeom prst="ellipse">
            <a:avLst/>
          </a:prstGeom>
          <a:solidFill>
            <a:srgbClr val="FF6D5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Oval 26"/>
          <p:cNvSpPr>
            <a:spLocks noChangeArrowheads="1"/>
          </p:cNvSpPr>
          <p:nvPr/>
        </p:nvSpPr>
        <p:spPr bwMode="auto">
          <a:xfrm>
            <a:off x="8116921" y="5232882"/>
            <a:ext cx="136123" cy="136123"/>
          </a:xfrm>
          <a:prstGeom prst="ellipse">
            <a:avLst/>
          </a:prstGeom>
          <a:solidFill>
            <a:srgbClr val="D3313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Oval 27"/>
          <p:cNvSpPr>
            <a:spLocks noChangeArrowheads="1"/>
          </p:cNvSpPr>
          <p:nvPr/>
        </p:nvSpPr>
        <p:spPr bwMode="auto">
          <a:xfrm>
            <a:off x="8748483" y="5232882"/>
            <a:ext cx="136123" cy="136123"/>
          </a:xfrm>
          <a:prstGeom prst="ellipse">
            <a:avLst/>
          </a:prstGeom>
          <a:solidFill>
            <a:srgbClr val="FF6D5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Oval 28"/>
          <p:cNvSpPr>
            <a:spLocks noChangeArrowheads="1"/>
          </p:cNvSpPr>
          <p:nvPr/>
        </p:nvSpPr>
        <p:spPr bwMode="auto">
          <a:xfrm>
            <a:off x="9365328" y="5232882"/>
            <a:ext cx="133670" cy="136123"/>
          </a:xfrm>
          <a:prstGeom prst="ellipse">
            <a:avLst/>
          </a:prstGeom>
          <a:solidFill>
            <a:srgbClr val="CC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Oval 29"/>
          <p:cNvSpPr>
            <a:spLocks noChangeArrowheads="1"/>
          </p:cNvSpPr>
          <p:nvPr/>
        </p:nvSpPr>
        <p:spPr bwMode="auto">
          <a:xfrm>
            <a:off x="9988305" y="5232882"/>
            <a:ext cx="133670" cy="136123"/>
          </a:xfrm>
          <a:prstGeom prst="ellipse">
            <a:avLst/>
          </a:prstGeom>
          <a:solidFill>
            <a:srgbClr val="FF6D5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Oval 30"/>
          <p:cNvSpPr>
            <a:spLocks noChangeArrowheads="1"/>
          </p:cNvSpPr>
          <p:nvPr/>
        </p:nvSpPr>
        <p:spPr bwMode="auto">
          <a:xfrm>
            <a:off x="10613735" y="5232882"/>
            <a:ext cx="136123" cy="136123"/>
          </a:xfrm>
          <a:prstGeom prst="ellipse">
            <a:avLst/>
          </a:prstGeom>
          <a:solidFill>
            <a:srgbClr val="D3313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TextBox 29"/>
          <p:cNvSpPr txBox="1"/>
          <p:nvPr/>
        </p:nvSpPr>
        <p:spPr>
          <a:xfrm>
            <a:off x="2180205" y="3650913"/>
            <a:ext cx="1415772" cy="338554"/>
          </a:xfrm>
          <a:prstGeom prst="rect">
            <a:avLst/>
          </a:prstGeom>
          <a:noFill/>
        </p:spPr>
        <p:txBody>
          <a:bodyPr wrap="none" rtlCol="0">
            <a:spAutoFit/>
          </a:bodyPr>
          <a:lstStyle/>
          <a:p>
            <a:r>
              <a:rPr lang="zh-CN" altLang="en-US" sz="1600">
                <a:solidFill>
                  <a:schemeClr val="tx1">
                    <a:lumMod val="75000"/>
                    <a:lumOff val="25000"/>
                  </a:schemeClr>
                </a:solidFill>
                <a:latin typeface="微软雅黑" pitchFamily="34" charset="-122"/>
                <a:ea typeface="微软雅黑" pitchFamily="34" charset="-122"/>
              </a:rPr>
              <a:t>此处输入标题</a:t>
            </a:r>
          </a:p>
        </p:txBody>
      </p:sp>
      <p:sp>
        <p:nvSpPr>
          <p:cNvPr id="31" name="TextBox 30"/>
          <p:cNvSpPr txBox="1"/>
          <p:nvPr/>
        </p:nvSpPr>
        <p:spPr>
          <a:xfrm>
            <a:off x="2180205" y="4110449"/>
            <a:ext cx="1005403" cy="338554"/>
          </a:xfrm>
          <a:prstGeom prst="rect">
            <a:avLst/>
          </a:prstGeom>
          <a:noFill/>
        </p:spPr>
        <p:txBody>
          <a:bodyPr wrap="none" rtlCol="0">
            <a:spAutoFit/>
          </a:bodyPr>
          <a:lstStyle/>
          <a:p>
            <a:r>
              <a:rPr lang="zh-CN" altLang="en-US" sz="1600">
                <a:solidFill>
                  <a:schemeClr val="tx1">
                    <a:lumMod val="75000"/>
                    <a:lumOff val="25000"/>
                  </a:schemeClr>
                </a:solidFill>
                <a:latin typeface="微软雅黑" pitchFamily="34" charset="-122"/>
                <a:ea typeface="微软雅黑" pitchFamily="34" charset="-122"/>
              </a:rPr>
              <a:t>添加标题</a:t>
            </a:r>
          </a:p>
        </p:txBody>
      </p:sp>
      <p:sp>
        <p:nvSpPr>
          <p:cNvPr id="32" name="TextBox 31"/>
          <p:cNvSpPr txBox="1"/>
          <p:nvPr/>
        </p:nvSpPr>
        <p:spPr>
          <a:xfrm>
            <a:off x="2180205" y="4612428"/>
            <a:ext cx="1826141" cy="338554"/>
          </a:xfrm>
          <a:prstGeom prst="rect">
            <a:avLst/>
          </a:prstGeom>
          <a:noFill/>
        </p:spPr>
        <p:txBody>
          <a:bodyPr wrap="none" rtlCol="0">
            <a:spAutoFit/>
          </a:bodyPr>
          <a:lstStyle/>
          <a:p>
            <a:r>
              <a:rPr lang="zh-CN" altLang="en-US" sz="1600">
                <a:solidFill>
                  <a:schemeClr val="tx1">
                    <a:lumMod val="75000"/>
                    <a:lumOff val="25000"/>
                  </a:schemeClr>
                </a:solidFill>
                <a:latin typeface="微软雅黑" pitchFamily="34" charset="-122"/>
                <a:ea typeface="微软雅黑" pitchFamily="34" charset="-122"/>
              </a:rPr>
              <a:t>点击此处添加标题</a:t>
            </a:r>
          </a:p>
        </p:txBody>
      </p:sp>
      <p:sp>
        <p:nvSpPr>
          <p:cNvPr id="33" name="Freeform 37"/>
          <p:cNvSpPr>
            <a:spLocks noEditPoints="1"/>
          </p:cNvSpPr>
          <p:nvPr/>
        </p:nvSpPr>
        <p:spPr bwMode="auto">
          <a:xfrm>
            <a:off x="1769843" y="3652198"/>
            <a:ext cx="338354" cy="33598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rgbClr val="FF6D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400">
              <a:solidFill>
                <a:schemeClr val="bg1"/>
              </a:solidFill>
            </a:endParaRPr>
          </a:p>
        </p:txBody>
      </p:sp>
      <p:sp>
        <p:nvSpPr>
          <p:cNvPr id="34" name="Freeform 38"/>
          <p:cNvSpPr>
            <a:spLocks noEditPoints="1"/>
          </p:cNvSpPr>
          <p:nvPr/>
        </p:nvSpPr>
        <p:spPr bwMode="auto">
          <a:xfrm>
            <a:off x="1769843" y="4110449"/>
            <a:ext cx="338354" cy="338354"/>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rgbClr val="D331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400">
              <a:solidFill>
                <a:schemeClr val="bg1"/>
              </a:solidFill>
            </a:endParaRPr>
          </a:p>
        </p:txBody>
      </p:sp>
      <p:sp>
        <p:nvSpPr>
          <p:cNvPr id="35" name="Freeform 39"/>
          <p:cNvSpPr>
            <a:spLocks noEditPoints="1"/>
          </p:cNvSpPr>
          <p:nvPr/>
        </p:nvSpPr>
        <p:spPr bwMode="auto">
          <a:xfrm>
            <a:off x="1769843" y="4612628"/>
            <a:ext cx="338354" cy="338354"/>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schemeClr val="bg1"/>
              </a:solidFill>
            </a:endParaRPr>
          </a:p>
        </p:txBody>
      </p:sp>
      <p:sp>
        <p:nvSpPr>
          <p:cNvPr id="36" name="TextBox 35"/>
          <p:cNvSpPr txBox="1"/>
          <p:nvPr/>
        </p:nvSpPr>
        <p:spPr>
          <a:xfrm>
            <a:off x="6047860" y="5497487"/>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37" name="TextBox 36"/>
          <p:cNvSpPr txBox="1"/>
          <p:nvPr/>
        </p:nvSpPr>
        <p:spPr>
          <a:xfrm>
            <a:off x="6675130" y="5497487"/>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38" name="TextBox 37"/>
          <p:cNvSpPr txBox="1"/>
          <p:nvPr/>
        </p:nvSpPr>
        <p:spPr>
          <a:xfrm>
            <a:off x="7298107" y="5497487"/>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39" name="TextBox 38"/>
          <p:cNvSpPr txBox="1"/>
          <p:nvPr/>
        </p:nvSpPr>
        <p:spPr>
          <a:xfrm>
            <a:off x="7913112" y="5497487"/>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41" name="TextBox 40"/>
          <p:cNvSpPr txBox="1"/>
          <p:nvPr/>
        </p:nvSpPr>
        <p:spPr>
          <a:xfrm>
            <a:off x="8545287" y="5497487"/>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42" name="TextBox 41"/>
          <p:cNvSpPr txBox="1"/>
          <p:nvPr/>
        </p:nvSpPr>
        <p:spPr>
          <a:xfrm>
            <a:off x="9160493" y="5497487"/>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43" name="TextBox 42"/>
          <p:cNvSpPr txBox="1"/>
          <p:nvPr/>
        </p:nvSpPr>
        <p:spPr>
          <a:xfrm>
            <a:off x="9785110" y="5497487"/>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
        <p:nvSpPr>
          <p:cNvPr id="44" name="TextBox 43"/>
          <p:cNvSpPr txBox="1"/>
          <p:nvPr/>
        </p:nvSpPr>
        <p:spPr>
          <a:xfrm>
            <a:off x="10409926" y="5497487"/>
            <a:ext cx="543739"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标题</a:t>
            </a:r>
          </a:p>
        </p:txBody>
      </p:sp>
    </p:spTree>
    <p:custDataLst>
      <p:tags r:id="rId1"/>
    </p:custDataLst>
    <p:extLst>
      <p:ext uri="{BB962C8B-B14F-4D97-AF65-F5344CB8AC3E}">
        <p14:creationId xmlns:p14="http://schemas.microsoft.com/office/powerpoint/2010/main" val="3729378407"/>
      </p:ext>
    </p:extLst>
  </p:cSld>
  <p:clrMapOvr>
    <a:masterClrMapping/>
  </p:clrMapOvr>
  <p:transition spd="slow" advTm="1117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outVertical)">
                                      <p:cBhvr>
                                        <p:cTn id="24" dur="500"/>
                                        <p:tgtEl>
                                          <p:spTgt spid="5"/>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10" presetClass="entr" presetSubtype="0" fill="hold" grpId="0" nodeType="withEffect">
                                  <p:stCondLst>
                                    <p:cond delay="2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20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par>
                                <p:cTn id="38" presetID="10" presetClass="entr" presetSubtype="0" fill="hold" grpId="0" nodeType="withEffect">
                                  <p:stCondLst>
                                    <p:cond delay="40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par>
                          <p:cTn id="50" fill="hold">
                            <p:stCondLst>
                              <p:cond delay="1600"/>
                            </p:stCondLst>
                            <p:childTnLst>
                              <p:par>
                                <p:cTn id="51" presetID="10" presetClass="entr" presetSubtype="0"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par>
                          <p:cTn id="60" fill="hold">
                            <p:stCondLst>
                              <p:cond delay="2100"/>
                            </p:stCondLst>
                            <p:childTnLst>
                              <p:par>
                                <p:cTn id="61" presetID="12" presetClass="entr" presetSubtype="8"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additive="base">
                                        <p:cTn id="63" dur="500"/>
                                        <p:tgtEl>
                                          <p:spTgt spid="30"/>
                                        </p:tgtEl>
                                        <p:attrNameLst>
                                          <p:attrName>ppt_x</p:attrName>
                                        </p:attrNameLst>
                                      </p:cBhvr>
                                      <p:tavLst>
                                        <p:tav tm="0">
                                          <p:val>
                                            <p:strVal val="#ppt_x-#ppt_w*1.125000"/>
                                          </p:val>
                                        </p:tav>
                                        <p:tav tm="100000">
                                          <p:val>
                                            <p:strVal val="#ppt_x"/>
                                          </p:val>
                                        </p:tav>
                                      </p:tavLst>
                                    </p:anim>
                                    <p:animEffect transition="in" filter="wipe(right)">
                                      <p:cBhvr>
                                        <p:cTn id="64" dur="500"/>
                                        <p:tgtEl>
                                          <p:spTgt spid="30"/>
                                        </p:tgtEl>
                                      </p:cBhvr>
                                    </p:animEffect>
                                  </p:childTnLst>
                                </p:cTn>
                              </p:par>
                              <p:par>
                                <p:cTn id="65" presetID="12" presetClass="entr" presetSubtype="8"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p:tgtEl>
                                          <p:spTgt spid="31"/>
                                        </p:tgtEl>
                                        <p:attrNameLst>
                                          <p:attrName>ppt_x</p:attrName>
                                        </p:attrNameLst>
                                      </p:cBhvr>
                                      <p:tavLst>
                                        <p:tav tm="0">
                                          <p:val>
                                            <p:strVal val="#ppt_x-#ppt_w*1.125000"/>
                                          </p:val>
                                        </p:tav>
                                        <p:tav tm="100000">
                                          <p:val>
                                            <p:strVal val="#ppt_x"/>
                                          </p:val>
                                        </p:tav>
                                      </p:tavLst>
                                    </p:anim>
                                    <p:animEffect transition="in" filter="wipe(right)">
                                      <p:cBhvr>
                                        <p:cTn id="68" dur="500"/>
                                        <p:tgtEl>
                                          <p:spTgt spid="31"/>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additive="base">
                                        <p:cTn id="71" dur="500"/>
                                        <p:tgtEl>
                                          <p:spTgt spid="32"/>
                                        </p:tgtEl>
                                        <p:attrNameLst>
                                          <p:attrName>ppt_x</p:attrName>
                                        </p:attrNameLst>
                                      </p:cBhvr>
                                      <p:tavLst>
                                        <p:tav tm="0">
                                          <p:val>
                                            <p:strVal val="#ppt_x-#ppt_w*1.125000"/>
                                          </p:val>
                                        </p:tav>
                                        <p:tav tm="100000">
                                          <p:val>
                                            <p:strVal val="#ppt_x"/>
                                          </p:val>
                                        </p:tav>
                                      </p:tavLst>
                                    </p:anim>
                                    <p:animEffect transition="in" filter="wipe(right)">
                                      <p:cBhvr>
                                        <p:cTn id="72" dur="500"/>
                                        <p:tgtEl>
                                          <p:spTgt spid="32"/>
                                        </p:tgtEl>
                                      </p:cBhvr>
                                    </p:animEffect>
                                  </p:childTnLst>
                                </p:cTn>
                              </p:par>
                            </p:childTnLst>
                          </p:cTn>
                        </p:par>
                      </p:childTnLst>
                    </p:cTn>
                  </p:par>
                  <p:par>
                    <p:cTn id="73" fill="hold">
                      <p:stCondLst>
                        <p:cond delay="indefinite"/>
                      </p:stCondLst>
                      <p:childTnLst>
                        <p:par>
                          <p:cTn id="74" fill="hold">
                            <p:stCondLst>
                              <p:cond delay="0"/>
                            </p:stCondLst>
                            <p:childTnLst>
                              <p:par>
                                <p:cTn id="75" presetID="12" presetClass="entr" presetSubtype="4" fill="hold" grpId="0" nodeType="click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p:tgtEl>
                                          <p:spTgt spid="12"/>
                                        </p:tgtEl>
                                        <p:attrNameLst>
                                          <p:attrName>ppt_y</p:attrName>
                                        </p:attrNameLst>
                                      </p:cBhvr>
                                      <p:tavLst>
                                        <p:tav tm="0">
                                          <p:val>
                                            <p:strVal val="#ppt_y+#ppt_h*1.125000"/>
                                          </p:val>
                                        </p:tav>
                                        <p:tav tm="100000">
                                          <p:val>
                                            <p:strVal val="#ppt_y"/>
                                          </p:val>
                                        </p:tav>
                                      </p:tavLst>
                                    </p:anim>
                                    <p:animEffect transition="in" filter="wipe(up)">
                                      <p:cBhvr>
                                        <p:cTn id="78" dur="500"/>
                                        <p:tgtEl>
                                          <p:spTgt spid="12"/>
                                        </p:tgtEl>
                                      </p:cBhvr>
                                    </p:animEffect>
                                  </p:childTnLst>
                                </p:cTn>
                              </p:par>
                              <p:par>
                                <p:cTn id="79" presetID="12" presetClass="entr" presetSubtype="4" fill="hold" grpId="0" nodeType="withEffect">
                                  <p:stCondLst>
                                    <p:cond delay="0"/>
                                  </p:stCondLst>
                                  <p:childTnLst>
                                    <p:set>
                                      <p:cBhvr>
                                        <p:cTn id="80" dur="1" fill="hold">
                                          <p:stCondLst>
                                            <p:cond delay="0"/>
                                          </p:stCondLst>
                                        </p:cTn>
                                        <p:tgtEl>
                                          <p:spTgt spid="6"/>
                                        </p:tgtEl>
                                        <p:attrNameLst>
                                          <p:attrName>style.visibility</p:attrName>
                                        </p:attrNameLst>
                                      </p:cBhvr>
                                      <p:to>
                                        <p:strVal val="visible"/>
                                      </p:to>
                                    </p:set>
                                    <p:anim calcmode="lin" valueType="num">
                                      <p:cBhvr additive="base">
                                        <p:cTn id="81" dur="500"/>
                                        <p:tgtEl>
                                          <p:spTgt spid="6"/>
                                        </p:tgtEl>
                                        <p:attrNameLst>
                                          <p:attrName>ppt_y</p:attrName>
                                        </p:attrNameLst>
                                      </p:cBhvr>
                                      <p:tavLst>
                                        <p:tav tm="0">
                                          <p:val>
                                            <p:strVal val="#ppt_y+#ppt_h*1.125000"/>
                                          </p:val>
                                        </p:tav>
                                        <p:tav tm="100000">
                                          <p:val>
                                            <p:strVal val="#ppt_y"/>
                                          </p:val>
                                        </p:tav>
                                      </p:tavLst>
                                    </p:anim>
                                    <p:animEffect transition="in" filter="wipe(up)">
                                      <p:cBhvr>
                                        <p:cTn id="82" dur="500"/>
                                        <p:tgtEl>
                                          <p:spTgt spid="6"/>
                                        </p:tgtEl>
                                      </p:cBhvr>
                                    </p:animEffect>
                                  </p:childTnLst>
                                </p:cTn>
                              </p:par>
                              <p:par>
                                <p:cTn id="83" presetID="12" presetClass="entr" presetSubtype="4" fill="hold" grpId="0" nodeType="withEffect">
                                  <p:stCondLst>
                                    <p:cond delay="200"/>
                                  </p:stCondLst>
                                  <p:childTnLst>
                                    <p:set>
                                      <p:cBhvr>
                                        <p:cTn id="84" dur="1" fill="hold">
                                          <p:stCondLst>
                                            <p:cond delay="0"/>
                                          </p:stCondLst>
                                        </p:cTn>
                                        <p:tgtEl>
                                          <p:spTgt spid="14"/>
                                        </p:tgtEl>
                                        <p:attrNameLst>
                                          <p:attrName>style.visibility</p:attrName>
                                        </p:attrNameLst>
                                      </p:cBhvr>
                                      <p:to>
                                        <p:strVal val="visible"/>
                                      </p:to>
                                    </p:set>
                                    <p:anim calcmode="lin" valueType="num">
                                      <p:cBhvr additive="base">
                                        <p:cTn id="85" dur="500"/>
                                        <p:tgtEl>
                                          <p:spTgt spid="14"/>
                                        </p:tgtEl>
                                        <p:attrNameLst>
                                          <p:attrName>ppt_y</p:attrName>
                                        </p:attrNameLst>
                                      </p:cBhvr>
                                      <p:tavLst>
                                        <p:tav tm="0">
                                          <p:val>
                                            <p:strVal val="#ppt_y+#ppt_h*1.125000"/>
                                          </p:val>
                                        </p:tav>
                                        <p:tav tm="100000">
                                          <p:val>
                                            <p:strVal val="#ppt_y"/>
                                          </p:val>
                                        </p:tav>
                                      </p:tavLst>
                                    </p:anim>
                                    <p:animEffect transition="in" filter="wipe(up)">
                                      <p:cBhvr>
                                        <p:cTn id="86" dur="500"/>
                                        <p:tgtEl>
                                          <p:spTgt spid="14"/>
                                        </p:tgtEl>
                                      </p:cBhvr>
                                    </p:animEffect>
                                  </p:childTnLst>
                                </p:cTn>
                              </p:par>
                              <p:par>
                                <p:cTn id="87" presetID="12" presetClass="entr" presetSubtype="4" fill="hold" grpId="0" nodeType="withEffect">
                                  <p:stCondLst>
                                    <p:cond delay="200"/>
                                  </p:stCondLst>
                                  <p:childTnLst>
                                    <p:set>
                                      <p:cBhvr>
                                        <p:cTn id="88" dur="1" fill="hold">
                                          <p:stCondLst>
                                            <p:cond delay="0"/>
                                          </p:stCondLst>
                                        </p:cTn>
                                        <p:tgtEl>
                                          <p:spTgt spid="7"/>
                                        </p:tgtEl>
                                        <p:attrNameLst>
                                          <p:attrName>style.visibility</p:attrName>
                                        </p:attrNameLst>
                                      </p:cBhvr>
                                      <p:to>
                                        <p:strVal val="visible"/>
                                      </p:to>
                                    </p:set>
                                    <p:anim calcmode="lin" valueType="num">
                                      <p:cBhvr additive="base">
                                        <p:cTn id="89" dur="500"/>
                                        <p:tgtEl>
                                          <p:spTgt spid="7"/>
                                        </p:tgtEl>
                                        <p:attrNameLst>
                                          <p:attrName>ppt_y</p:attrName>
                                        </p:attrNameLst>
                                      </p:cBhvr>
                                      <p:tavLst>
                                        <p:tav tm="0">
                                          <p:val>
                                            <p:strVal val="#ppt_y+#ppt_h*1.125000"/>
                                          </p:val>
                                        </p:tav>
                                        <p:tav tm="100000">
                                          <p:val>
                                            <p:strVal val="#ppt_y"/>
                                          </p:val>
                                        </p:tav>
                                      </p:tavLst>
                                    </p:anim>
                                    <p:animEffect transition="in" filter="wipe(up)">
                                      <p:cBhvr>
                                        <p:cTn id="90" dur="500"/>
                                        <p:tgtEl>
                                          <p:spTgt spid="7"/>
                                        </p:tgtEl>
                                      </p:cBhvr>
                                    </p:animEffect>
                                  </p:childTnLst>
                                </p:cTn>
                              </p:par>
                              <p:par>
                                <p:cTn id="91" presetID="12" presetClass="entr" presetSubtype="4" fill="hold" grpId="0" nodeType="withEffect">
                                  <p:stCondLst>
                                    <p:cond delay="400"/>
                                  </p:stCondLst>
                                  <p:childTnLst>
                                    <p:set>
                                      <p:cBhvr>
                                        <p:cTn id="92" dur="1" fill="hold">
                                          <p:stCondLst>
                                            <p:cond delay="0"/>
                                          </p:stCondLst>
                                        </p:cTn>
                                        <p:tgtEl>
                                          <p:spTgt spid="16"/>
                                        </p:tgtEl>
                                        <p:attrNameLst>
                                          <p:attrName>style.visibility</p:attrName>
                                        </p:attrNameLst>
                                      </p:cBhvr>
                                      <p:to>
                                        <p:strVal val="visible"/>
                                      </p:to>
                                    </p:set>
                                    <p:anim calcmode="lin" valueType="num">
                                      <p:cBhvr additive="base">
                                        <p:cTn id="93" dur="500"/>
                                        <p:tgtEl>
                                          <p:spTgt spid="16"/>
                                        </p:tgtEl>
                                        <p:attrNameLst>
                                          <p:attrName>ppt_y</p:attrName>
                                        </p:attrNameLst>
                                      </p:cBhvr>
                                      <p:tavLst>
                                        <p:tav tm="0">
                                          <p:val>
                                            <p:strVal val="#ppt_y+#ppt_h*1.125000"/>
                                          </p:val>
                                        </p:tav>
                                        <p:tav tm="100000">
                                          <p:val>
                                            <p:strVal val="#ppt_y"/>
                                          </p:val>
                                        </p:tav>
                                      </p:tavLst>
                                    </p:anim>
                                    <p:animEffect transition="in" filter="wipe(up)">
                                      <p:cBhvr>
                                        <p:cTn id="94" dur="500"/>
                                        <p:tgtEl>
                                          <p:spTgt spid="16"/>
                                        </p:tgtEl>
                                      </p:cBhvr>
                                    </p:animEffect>
                                  </p:childTnLst>
                                </p:cTn>
                              </p:par>
                              <p:par>
                                <p:cTn id="95" presetID="12" presetClass="entr" presetSubtype="4" fill="hold" grpId="0" nodeType="withEffect">
                                  <p:stCondLst>
                                    <p:cond delay="400"/>
                                  </p:stCondLst>
                                  <p:childTnLst>
                                    <p:set>
                                      <p:cBhvr>
                                        <p:cTn id="96" dur="1" fill="hold">
                                          <p:stCondLst>
                                            <p:cond delay="0"/>
                                          </p:stCondLst>
                                        </p:cTn>
                                        <p:tgtEl>
                                          <p:spTgt spid="8"/>
                                        </p:tgtEl>
                                        <p:attrNameLst>
                                          <p:attrName>style.visibility</p:attrName>
                                        </p:attrNameLst>
                                      </p:cBhvr>
                                      <p:to>
                                        <p:strVal val="visible"/>
                                      </p:to>
                                    </p:set>
                                    <p:anim calcmode="lin" valueType="num">
                                      <p:cBhvr additive="base">
                                        <p:cTn id="97" dur="500"/>
                                        <p:tgtEl>
                                          <p:spTgt spid="8"/>
                                        </p:tgtEl>
                                        <p:attrNameLst>
                                          <p:attrName>ppt_y</p:attrName>
                                        </p:attrNameLst>
                                      </p:cBhvr>
                                      <p:tavLst>
                                        <p:tav tm="0">
                                          <p:val>
                                            <p:strVal val="#ppt_y+#ppt_h*1.125000"/>
                                          </p:val>
                                        </p:tav>
                                        <p:tav tm="100000">
                                          <p:val>
                                            <p:strVal val="#ppt_y"/>
                                          </p:val>
                                        </p:tav>
                                      </p:tavLst>
                                    </p:anim>
                                    <p:animEffect transition="in" filter="wipe(up)">
                                      <p:cBhvr>
                                        <p:cTn id="98" dur="500"/>
                                        <p:tgtEl>
                                          <p:spTgt spid="8"/>
                                        </p:tgtEl>
                                      </p:cBhvr>
                                    </p:animEffect>
                                  </p:childTnLst>
                                </p:cTn>
                              </p:par>
                              <p:par>
                                <p:cTn id="99" presetID="12" presetClass="entr" presetSubtype="4" fill="hold" grpId="0" nodeType="withEffect">
                                  <p:stCondLst>
                                    <p:cond delay="600"/>
                                  </p:stCondLst>
                                  <p:childTnLst>
                                    <p:set>
                                      <p:cBhvr>
                                        <p:cTn id="100" dur="1" fill="hold">
                                          <p:stCondLst>
                                            <p:cond delay="0"/>
                                          </p:stCondLst>
                                        </p:cTn>
                                        <p:tgtEl>
                                          <p:spTgt spid="11"/>
                                        </p:tgtEl>
                                        <p:attrNameLst>
                                          <p:attrName>style.visibility</p:attrName>
                                        </p:attrNameLst>
                                      </p:cBhvr>
                                      <p:to>
                                        <p:strVal val="visible"/>
                                      </p:to>
                                    </p:set>
                                    <p:anim calcmode="lin" valueType="num">
                                      <p:cBhvr additive="base">
                                        <p:cTn id="101" dur="500"/>
                                        <p:tgtEl>
                                          <p:spTgt spid="11"/>
                                        </p:tgtEl>
                                        <p:attrNameLst>
                                          <p:attrName>ppt_y</p:attrName>
                                        </p:attrNameLst>
                                      </p:cBhvr>
                                      <p:tavLst>
                                        <p:tav tm="0">
                                          <p:val>
                                            <p:strVal val="#ppt_y+#ppt_h*1.125000"/>
                                          </p:val>
                                        </p:tav>
                                        <p:tav tm="100000">
                                          <p:val>
                                            <p:strVal val="#ppt_y"/>
                                          </p:val>
                                        </p:tav>
                                      </p:tavLst>
                                    </p:anim>
                                    <p:animEffect transition="in" filter="wipe(up)">
                                      <p:cBhvr>
                                        <p:cTn id="102" dur="500"/>
                                        <p:tgtEl>
                                          <p:spTgt spid="11"/>
                                        </p:tgtEl>
                                      </p:cBhvr>
                                    </p:animEffect>
                                  </p:childTnLst>
                                </p:cTn>
                              </p:par>
                              <p:par>
                                <p:cTn id="103" presetID="12" presetClass="entr" presetSubtype="4" fill="hold" grpId="0" nodeType="withEffect">
                                  <p:stCondLst>
                                    <p:cond delay="600"/>
                                  </p:stCondLst>
                                  <p:childTnLst>
                                    <p:set>
                                      <p:cBhvr>
                                        <p:cTn id="104" dur="1" fill="hold">
                                          <p:stCondLst>
                                            <p:cond delay="0"/>
                                          </p:stCondLst>
                                        </p:cTn>
                                        <p:tgtEl>
                                          <p:spTgt spid="9"/>
                                        </p:tgtEl>
                                        <p:attrNameLst>
                                          <p:attrName>style.visibility</p:attrName>
                                        </p:attrNameLst>
                                      </p:cBhvr>
                                      <p:to>
                                        <p:strVal val="visible"/>
                                      </p:to>
                                    </p:set>
                                    <p:anim calcmode="lin" valueType="num">
                                      <p:cBhvr additive="base">
                                        <p:cTn id="105" dur="500"/>
                                        <p:tgtEl>
                                          <p:spTgt spid="9"/>
                                        </p:tgtEl>
                                        <p:attrNameLst>
                                          <p:attrName>ppt_y</p:attrName>
                                        </p:attrNameLst>
                                      </p:cBhvr>
                                      <p:tavLst>
                                        <p:tav tm="0">
                                          <p:val>
                                            <p:strVal val="#ppt_y+#ppt_h*1.125000"/>
                                          </p:val>
                                        </p:tav>
                                        <p:tav tm="100000">
                                          <p:val>
                                            <p:strVal val="#ppt_y"/>
                                          </p:val>
                                        </p:tav>
                                      </p:tavLst>
                                    </p:anim>
                                    <p:animEffect transition="in" filter="wipe(up)">
                                      <p:cBhvr>
                                        <p:cTn id="106" dur="500"/>
                                        <p:tgtEl>
                                          <p:spTgt spid="9"/>
                                        </p:tgtEl>
                                      </p:cBhvr>
                                    </p:animEffect>
                                  </p:childTnLst>
                                </p:cTn>
                              </p:par>
                            </p:childTnLst>
                          </p:cTn>
                        </p:par>
                        <p:par>
                          <p:cTn id="107" fill="hold">
                            <p:stCondLst>
                              <p:cond delay="1100"/>
                            </p:stCondLst>
                            <p:childTnLst>
                              <p:par>
                                <p:cTn id="108" presetID="10" presetClass="entr" presetSubtype="0" fill="hold" grpId="0" nodeType="after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fade">
                                      <p:cBhvr>
                                        <p:cTn id="110" dur="500"/>
                                        <p:tgtEl>
                                          <p:spTgt spid="3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500"/>
                                        <p:tgtEl>
                                          <p:spTgt spid="3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8"/>
                                        </p:tgtEl>
                                        <p:attrNameLst>
                                          <p:attrName>style.visibility</p:attrName>
                                        </p:attrNameLst>
                                      </p:cBhvr>
                                      <p:to>
                                        <p:strVal val="visible"/>
                                      </p:to>
                                    </p:set>
                                    <p:animEffect transition="in" filter="fade">
                                      <p:cBhvr>
                                        <p:cTn id="116" dur="500"/>
                                        <p:tgtEl>
                                          <p:spTgt spid="38"/>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500"/>
                                        <p:tgtEl>
                                          <p:spTgt spid="3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41"/>
                                        </p:tgtEl>
                                        <p:attrNameLst>
                                          <p:attrName>style.visibility</p:attrName>
                                        </p:attrNameLst>
                                      </p:cBhvr>
                                      <p:to>
                                        <p:strVal val="visible"/>
                                      </p:to>
                                    </p:set>
                                    <p:animEffect transition="in" filter="fade">
                                      <p:cBhvr>
                                        <p:cTn id="122" dur="500"/>
                                        <p:tgtEl>
                                          <p:spTgt spid="41"/>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42"/>
                                        </p:tgtEl>
                                        <p:attrNameLst>
                                          <p:attrName>style.visibility</p:attrName>
                                        </p:attrNameLst>
                                      </p:cBhvr>
                                      <p:to>
                                        <p:strVal val="visible"/>
                                      </p:to>
                                    </p:set>
                                    <p:animEffect transition="in" filter="fade">
                                      <p:cBhvr>
                                        <p:cTn id="125" dur="500"/>
                                        <p:tgtEl>
                                          <p:spTgt spid="42"/>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43"/>
                                        </p:tgtEl>
                                        <p:attrNameLst>
                                          <p:attrName>style.visibility</p:attrName>
                                        </p:attrNameLst>
                                      </p:cBhvr>
                                      <p:to>
                                        <p:strVal val="visible"/>
                                      </p:to>
                                    </p:set>
                                    <p:animEffect transition="in" filter="fade">
                                      <p:cBhvr>
                                        <p:cTn id="128" dur="500"/>
                                        <p:tgtEl>
                                          <p:spTgt spid="43"/>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44"/>
                                        </p:tgtEl>
                                        <p:attrNameLst>
                                          <p:attrName>style.visibility</p:attrName>
                                        </p:attrNameLst>
                                      </p:cBhvr>
                                      <p:to>
                                        <p:strVal val="visible"/>
                                      </p:to>
                                    </p:set>
                                    <p:animEffect transition="in" filter="fade">
                                      <p:cBhvr>
                                        <p:cTn id="131" dur="500"/>
                                        <p:tgtEl>
                                          <p:spTgt spid="44"/>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4" fill="hold" grpId="0" nodeType="clickEffect">
                                  <p:stCondLst>
                                    <p:cond delay="0"/>
                                  </p:stCondLst>
                                  <p:childTnLst>
                                    <p:set>
                                      <p:cBhvr>
                                        <p:cTn id="135" dur="1" fill="hold">
                                          <p:stCondLst>
                                            <p:cond delay="0"/>
                                          </p:stCondLst>
                                        </p:cTn>
                                        <p:tgtEl>
                                          <p:spTgt spid="13"/>
                                        </p:tgtEl>
                                        <p:attrNameLst>
                                          <p:attrName>style.visibility</p:attrName>
                                        </p:attrNameLst>
                                      </p:cBhvr>
                                      <p:to>
                                        <p:strVal val="visible"/>
                                      </p:to>
                                    </p:set>
                                    <p:animEffect transition="in" filter="wipe(down)">
                                      <p:cBhvr>
                                        <p:cTn id="136" dur="500"/>
                                        <p:tgtEl>
                                          <p:spTgt spid="13"/>
                                        </p:tgtEl>
                                      </p:cBhvr>
                                    </p:animEffect>
                                  </p:childTnLst>
                                </p:cTn>
                              </p:par>
                            </p:childTnLst>
                          </p:cTn>
                        </p:par>
                        <p:par>
                          <p:cTn id="137" fill="hold">
                            <p:stCondLst>
                              <p:cond delay="500"/>
                            </p:stCondLst>
                            <p:childTnLst>
                              <p:par>
                                <p:cTn id="138" presetID="22" presetClass="entr" presetSubtype="4" fill="hold" grpId="0" nodeType="afterEffect">
                                  <p:stCondLst>
                                    <p:cond delay="0"/>
                                  </p:stCondLst>
                                  <p:childTnLst>
                                    <p:set>
                                      <p:cBhvr>
                                        <p:cTn id="139" dur="1" fill="hold">
                                          <p:stCondLst>
                                            <p:cond delay="0"/>
                                          </p:stCondLst>
                                        </p:cTn>
                                        <p:tgtEl>
                                          <p:spTgt spid="15"/>
                                        </p:tgtEl>
                                        <p:attrNameLst>
                                          <p:attrName>style.visibility</p:attrName>
                                        </p:attrNameLst>
                                      </p:cBhvr>
                                      <p:to>
                                        <p:strVal val="visible"/>
                                      </p:to>
                                    </p:set>
                                    <p:animEffect transition="in" filter="wipe(down)">
                                      <p:cBhvr>
                                        <p:cTn id="140" dur="500"/>
                                        <p:tgtEl>
                                          <p:spTgt spid="15"/>
                                        </p:tgtEl>
                                      </p:cBhvr>
                                    </p:animEffect>
                                  </p:childTnLst>
                                </p:cTn>
                              </p:par>
                            </p:childTnLst>
                          </p:cTn>
                        </p:par>
                        <p:par>
                          <p:cTn id="141" fill="hold">
                            <p:stCondLst>
                              <p:cond delay="1000"/>
                            </p:stCondLst>
                            <p:childTnLst>
                              <p:par>
                                <p:cTn id="142" presetID="22" presetClass="entr" presetSubtype="4" fill="hold" grpId="0" nodeType="afterEffect">
                                  <p:stCondLst>
                                    <p:cond delay="0"/>
                                  </p:stCondLst>
                                  <p:childTnLst>
                                    <p:set>
                                      <p:cBhvr>
                                        <p:cTn id="143" dur="1" fill="hold">
                                          <p:stCondLst>
                                            <p:cond delay="0"/>
                                          </p:stCondLst>
                                        </p:cTn>
                                        <p:tgtEl>
                                          <p:spTgt spid="17"/>
                                        </p:tgtEl>
                                        <p:attrNameLst>
                                          <p:attrName>style.visibility</p:attrName>
                                        </p:attrNameLst>
                                      </p:cBhvr>
                                      <p:to>
                                        <p:strVal val="visible"/>
                                      </p:to>
                                    </p:set>
                                    <p:animEffect transition="in" filter="wipe(down)">
                                      <p:cBhvr>
                                        <p:cTn id="144" dur="500"/>
                                        <p:tgtEl>
                                          <p:spTgt spid="17"/>
                                        </p:tgtEl>
                                      </p:cBhvr>
                                    </p:animEffect>
                                  </p:childTnLst>
                                </p:cTn>
                              </p:par>
                            </p:childTnLst>
                          </p:cTn>
                        </p:par>
                        <p:par>
                          <p:cTn id="145" fill="hold">
                            <p:stCondLst>
                              <p:cond delay="1500"/>
                            </p:stCondLst>
                            <p:childTnLst>
                              <p:par>
                                <p:cTn id="146" presetID="22" presetClass="entr" presetSubtype="4" fill="hold" grpId="0" nodeType="afterEffect">
                                  <p:stCondLst>
                                    <p:cond delay="0"/>
                                  </p:stCondLst>
                                  <p:childTnLst>
                                    <p:set>
                                      <p:cBhvr>
                                        <p:cTn id="147" dur="1" fill="hold">
                                          <p:stCondLst>
                                            <p:cond delay="0"/>
                                          </p:stCondLst>
                                        </p:cTn>
                                        <p:tgtEl>
                                          <p:spTgt spid="18"/>
                                        </p:tgtEl>
                                        <p:attrNameLst>
                                          <p:attrName>style.visibility</p:attrName>
                                        </p:attrNameLst>
                                      </p:cBhvr>
                                      <p:to>
                                        <p:strVal val="visible"/>
                                      </p:to>
                                    </p:set>
                                    <p:animEffect transition="in" filter="wipe(down)">
                                      <p:cBhvr>
                                        <p:cTn id="148" dur="500"/>
                                        <p:tgtEl>
                                          <p:spTgt spid="18"/>
                                        </p:tgtEl>
                                      </p:cBhvr>
                                    </p:animEffect>
                                  </p:childTnLst>
                                </p:cTn>
                              </p:par>
                            </p:childTnLst>
                          </p:cTn>
                        </p:par>
                        <p:par>
                          <p:cTn id="149" fill="hold">
                            <p:stCondLst>
                              <p:cond delay="2000"/>
                            </p:stCondLst>
                            <p:childTnLst>
                              <p:par>
                                <p:cTn id="150" presetID="22" presetClass="entr" presetSubtype="4" fill="hold" grpId="0" nodeType="afterEffect">
                                  <p:stCondLst>
                                    <p:cond delay="0"/>
                                  </p:stCondLst>
                                  <p:childTnLst>
                                    <p:set>
                                      <p:cBhvr>
                                        <p:cTn id="151" dur="1" fill="hold">
                                          <p:stCondLst>
                                            <p:cond delay="0"/>
                                          </p:stCondLst>
                                        </p:cTn>
                                        <p:tgtEl>
                                          <p:spTgt spid="10"/>
                                        </p:tgtEl>
                                        <p:attrNameLst>
                                          <p:attrName>style.visibility</p:attrName>
                                        </p:attrNameLst>
                                      </p:cBhvr>
                                      <p:to>
                                        <p:strVal val="visible"/>
                                      </p:to>
                                    </p:set>
                                    <p:animEffect transition="in" filter="wipe(down)">
                                      <p:cBhvr>
                                        <p:cTn id="152" dur="500"/>
                                        <p:tgtEl>
                                          <p:spTgt spid="10"/>
                                        </p:tgtEl>
                                      </p:cBhvr>
                                    </p:animEffect>
                                  </p:childTnLst>
                                </p:cTn>
                              </p:par>
                            </p:childTnLst>
                          </p:cTn>
                        </p:par>
                        <p:par>
                          <p:cTn id="153" fill="hold">
                            <p:stCondLst>
                              <p:cond delay="2500"/>
                            </p:stCondLst>
                            <p:childTnLst>
                              <p:par>
                                <p:cTn id="154" presetID="22" presetClass="entr" presetSubtype="4" fill="hold" grpId="0" nodeType="afterEffect">
                                  <p:stCondLst>
                                    <p:cond delay="0"/>
                                  </p:stCondLst>
                                  <p:childTnLst>
                                    <p:set>
                                      <p:cBhvr>
                                        <p:cTn id="155" dur="1" fill="hold">
                                          <p:stCondLst>
                                            <p:cond delay="0"/>
                                          </p:stCondLst>
                                        </p:cTn>
                                        <p:tgtEl>
                                          <p:spTgt spid="19"/>
                                        </p:tgtEl>
                                        <p:attrNameLst>
                                          <p:attrName>style.visibility</p:attrName>
                                        </p:attrNameLst>
                                      </p:cBhvr>
                                      <p:to>
                                        <p:strVal val="visible"/>
                                      </p:to>
                                    </p:set>
                                    <p:animEffect transition="in" filter="wipe(down)">
                                      <p:cBhvr>
                                        <p:cTn id="156" dur="500"/>
                                        <p:tgtEl>
                                          <p:spTgt spid="19"/>
                                        </p:tgtEl>
                                      </p:cBhvr>
                                    </p:animEffect>
                                  </p:childTnLst>
                                </p:cTn>
                              </p:par>
                            </p:childTnLst>
                          </p:cTn>
                        </p:par>
                        <p:par>
                          <p:cTn id="157" fill="hold">
                            <p:stCondLst>
                              <p:cond delay="3000"/>
                            </p:stCondLst>
                            <p:childTnLst>
                              <p:par>
                                <p:cTn id="158" presetID="22" presetClass="entr" presetSubtype="4" fill="hold" grpId="0" nodeType="afterEffect">
                                  <p:stCondLst>
                                    <p:cond delay="0"/>
                                  </p:stCondLst>
                                  <p:childTnLst>
                                    <p:set>
                                      <p:cBhvr>
                                        <p:cTn id="159" dur="1" fill="hold">
                                          <p:stCondLst>
                                            <p:cond delay="0"/>
                                          </p:stCondLst>
                                        </p:cTn>
                                        <p:tgtEl>
                                          <p:spTgt spid="20"/>
                                        </p:tgtEl>
                                        <p:attrNameLst>
                                          <p:attrName>style.visibility</p:attrName>
                                        </p:attrNameLst>
                                      </p:cBhvr>
                                      <p:to>
                                        <p:strVal val="visible"/>
                                      </p:to>
                                    </p:set>
                                    <p:animEffect transition="in" filter="wipe(down)">
                                      <p:cBhvr>
                                        <p:cTn id="160" dur="500"/>
                                        <p:tgtEl>
                                          <p:spTgt spid="20"/>
                                        </p:tgtEl>
                                      </p:cBhvr>
                                    </p:animEffect>
                                  </p:childTnLst>
                                </p:cTn>
                              </p:par>
                            </p:childTnLst>
                          </p:cTn>
                        </p:par>
                        <p:par>
                          <p:cTn id="161" fill="hold">
                            <p:stCondLst>
                              <p:cond delay="3500"/>
                            </p:stCondLst>
                            <p:childTnLst>
                              <p:par>
                                <p:cTn id="162" presetID="22" presetClass="entr" presetSubtype="4" fill="hold" grpId="0" nodeType="afterEffect">
                                  <p:stCondLst>
                                    <p:cond delay="0"/>
                                  </p:stCondLst>
                                  <p:childTnLst>
                                    <p:set>
                                      <p:cBhvr>
                                        <p:cTn id="163" dur="1" fill="hold">
                                          <p:stCondLst>
                                            <p:cond delay="0"/>
                                          </p:stCondLst>
                                        </p:cTn>
                                        <p:tgtEl>
                                          <p:spTgt spid="21"/>
                                        </p:tgtEl>
                                        <p:attrNameLst>
                                          <p:attrName>style.visibility</p:attrName>
                                        </p:attrNameLst>
                                      </p:cBhvr>
                                      <p:to>
                                        <p:strVal val="visible"/>
                                      </p:to>
                                    </p:set>
                                    <p:animEffect transition="in" filter="wipe(down)">
                                      <p:cBhvr>
                                        <p:cTn id="1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1" grpId="0"/>
      <p:bldP spid="32" grpId="0"/>
      <p:bldP spid="33" grpId="0" animBg="1"/>
      <p:bldP spid="34" grpId="0" animBg="1"/>
      <p:bldP spid="35" grpId="0" animBg="1"/>
      <p:bldP spid="36" grpId="0"/>
      <p:bldP spid="37" grpId="0"/>
      <p:bldP spid="38" grpId="0"/>
      <p:bldP spid="39" grpId="0"/>
      <p:bldP spid="41" grpId="0"/>
      <p:bldP spid="42" grpId="0"/>
      <p:bldP spid="43"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3" name="矩形 2"/>
          <p:cNvSpPr/>
          <p:nvPr/>
        </p:nvSpPr>
        <p:spPr>
          <a:xfrm>
            <a:off x="0" y="1916832"/>
            <a:ext cx="2998862" cy="4941168"/>
          </a:xfrm>
          <a:prstGeom prst="rect">
            <a:avLst/>
          </a:pr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tIns="576000" rIns="360000" rtlCol="0" anchor="t"/>
          <a:lstStyle/>
          <a:p>
            <a:pPr>
              <a:lnSpc>
                <a:spcPct val="150000"/>
              </a:lnSpc>
            </a:pPr>
            <a:r>
              <a:rPr lang="zh-CN" altLang="en-US" sz="120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a:solidFill>
                <a:schemeClr val="bg1"/>
              </a:solidFill>
              <a:latin typeface="微软雅黑" pitchFamily="34" charset="-122"/>
              <a:ea typeface="微软雅黑" pitchFamily="34" charset="-122"/>
            </a:endParaRPr>
          </a:p>
          <a:p>
            <a:pPr>
              <a:lnSpc>
                <a:spcPct val="150000"/>
              </a:lnSpc>
            </a:pPr>
            <a:endParaRPr lang="en-US" altLang="zh-CN" sz="1200">
              <a:solidFill>
                <a:schemeClr val="bg1"/>
              </a:solidFill>
              <a:latin typeface="微软雅黑" pitchFamily="34" charset="-122"/>
              <a:ea typeface="微软雅黑" pitchFamily="34" charset="-122"/>
            </a:endParaRPr>
          </a:p>
          <a:p>
            <a:pPr>
              <a:lnSpc>
                <a:spcPct val="150000"/>
              </a:lnSpc>
            </a:pPr>
            <a:r>
              <a:rPr lang="zh-CN" altLang="en-US" sz="1200">
                <a:solidFill>
                  <a:schemeClr val="bg1"/>
                </a:solidFill>
                <a:latin typeface="微软雅黑" pitchFamily="34" charset="-122"/>
                <a:ea typeface="微软雅黑" pitchFamily="34" charset="-122"/>
              </a:rPr>
              <a:t>您的内容打在这里，或者通过复制您的文本后，在此框中选择粘贴，并选择只保留文字。</a:t>
            </a:r>
          </a:p>
        </p:txBody>
      </p:sp>
      <p:pic>
        <p:nvPicPr>
          <p:cNvPr id="4" name="Picture 3" descr="F:\出售\PPT\______________图片素材\464351c0cc45ea729c9f62ad4dbe652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0605" y="2276873"/>
            <a:ext cx="1679808" cy="20170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出售\PPT\______________图片素材\20484212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116"/>
          <a:stretch/>
        </p:blipFill>
        <p:spPr bwMode="auto">
          <a:xfrm>
            <a:off x="7972650" y="2276873"/>
            <a:ext cx="2537955" cy="20170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F:\出售\PPT\______________图片素材\a54bea6d0eb299ce674f45740749668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11615" y="2276873"/>
            <a:ext cx="2861035" cy="201703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F:\出售\PPT\______________图片素材\d90f99c2f749ac28f3dfb6ad0d79f58a.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17812" y="2276873"/>
            <a:ext cx="2093803" cy="20170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959439" y="4725144"/>
            <a:ext cx="2304352" cy="458908"/>
          </a:xfrm>
          <a:prstGeom prst="rect">
            <a:avLst/>
          </a:prstGeom>
          <a:noFill/>
        </p:spPr>
        <p:txBody>
          <a:bodyPr wrap="square" rtlCol="0">
            <a:spAutoFit/>
          </a:bodyPr>
          <a:lstStyle/>
          <a:p>
            <a:pP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点击此处添加标题</a:t>
            </a:r>
          </a:p>
        </p:txBody>
      </p:sp>
      <p:sp>
        <p:nvSpPr>
          <p:cNvPr id="9" name="TextBox 8"/>
          <p:cNvSpPr txBox="1"/>
          <p:nvPr/>
        </p:nvSpPr>
        <p:spPr>
          <a:xfrm>
            <a:off x="3959438" y="5155605"/>
            <a:ext cx="3058787" cy="812530"/>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a:t>
            </a:r>
            <a:r>
              <a:rPr lang="zh-CN" altLang="en-US" sz="1200">
                <a:solidFill>
                  <a:schemeClr val="tx1">
                    <a:lumMod val="75000"/>
                    <a:lumOff val="25000"/>
                  </a:schemeClr>
                </a:solidFill>
                <a:latin typeface="微软雅黑" pitchFamily="34" charset="-122"/>
                <a:ea typeface="微软雅黑" pitchFamily="34" charset="-122"/>
              </a:rPr>
              <a:t>在这里。</a:t>
            </a:r>
          </a:p>
        </p:txBody>
      </p:sp>
      <p:sp>
        <p:nvSpPr>
          <p:cNvPr id="10" name="TextBox 9"/>
          <p:cNvSpPr txBox="1"/>
          <p:nvPr/>
        </p:nvSpPr>
        <p:spPr>
          <a:xfrm>
            <a:off x="7751390" y="4725144"/>
            <a:ext cx="2304352" cy="458908"/>
          </a:xfrm>
          <a:prstGeom prst="rect">
            <a:avLst/>
          </a:prstGeom>
          <a:noFill/>
        </p:spPr>
        <p:txBody>
          <a:bodyPr wrap="square" rtlCol="0">
            <a:spAutoFit/>
          </a:bodyPr>
          <a:lstStyle/>
          <a:p>
            <a:pP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点击此处添加标题</a:t>
            </a:r>
          </a:p>
        </p:txBody>
      </p:sp>
      <p:sp>
        <p:nvSpPr>
          <p:cNvPr id="11" name="TextBox 10"/>
          <p:cNvSpPr txBox="1"/>
          <p:nvPr/>
        </p:nvSpPr>
        <p:spPr>
          <a:xfrm>
            <a:off x="7751389" y="5155605"/>
            <a:ext cx="3058787" cy="812530"/>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a:t>
            </a:r>
            <a:r>
              <a:rPr lang="zh-CN" altLang="en-US" sz="1200">
                <a:solidFill>
                  <a:schemeClr val="tx1">
                    <a:lumMod val="75000"/>
                    <a:lumOff val="25000"/>
                  </a:schemeClr>
                </a:solidFill>
                <a:latin typeface="微软雅黑" pitchFamily="34" charset="-122"/>
                <a:ea typeface="微软雅黑" pitchFamily="34" charset="-122"/>
              </a:rPr>
              <a:t>在这里。</a:t>
            </a:r>
          </a:p>
        </p:txBody>
      </p:sp>
    </p:spTree>
    <p:custDataLst>
      <p:tags r:id="rId1"/>
    </p:custDataLst>
    <p:extLst>
      <p:ext uri="{BB962C8B-B14F-4D97-AF65-F5344CB8AC3E}">
        <p14:creationId xmlns:p14="http://schemas.microsoft.com/office/powerpoint/2010/main" val="3729378407"/>
      </p:ext>
    </p:extLst>
  </p:cSld>
  <p:clrMapOvr>
    <a:masterClrMapping/>
  </p:clrMapOvr>
  <p:transition spd="slow" advTm="4905">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20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4" presetClass="entr" presetSubtype="10"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par>
                                <p:cTn id="23" presetID="14" presetClass="entr" presetSubtype="10" fill="hold" nodeType="withEffect">
                                  <p:stCondLst>
                                    <p:cond delay="60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par>
                          <p:cTn id="26" fill="hold">
                            <p:stCondLst>
                              <p:cond delay="1100"/>
                            </p:stCondLst>
                            <p:childTnLst>
                              <p:par>
                                <p:cTn id="27" presetID="2" presetClass="entr" presetSubtype="8" decel="100000"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0-#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par>
                          <p:cTn id="31" fill="hold">
                            <p:stCondLst>
                              <p:cond delay="1600"/>
                            </p:stCondLst>
                            <p:childTnLst>
                              <p:par>
                                <p:cTn id="32" presetID="12" presetClass="entr" presetSubtype="2"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left)">
                                      <p:cBhvr>
                                        <p:cTn id="35" dur="500"/>
                                        <p:tgtEl>
                                          <p:spTgt spid="8"/>
                                        </p:tgtEl>
                                      </p:cBhvr>
                                    </p:animEffect>
                                  </p:childTnLst>
                                </p:cTn>
                              </p:par>
                              <p:par>
                                <p:cTn id="36" presetID="12" presetClass="entr" presetSubtype="2"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p:tgtEl>
                                          <p:spTgt spid="9"/>
                                        </p:tgtEl>
                                        <p:attrNameLst>
                                          <p:attrName>ppt_x</p:attrName>
                                        </p:attrNameLst>
                                      </p:cBhvr>
                                      <p:tavLst>
                                        <p:tav tm="0">
                                          <p:val>
                                            <p:strVal val="#ppt_x+#ppt_w*1.125000"/>
                                          </p:val>
                                        </p:tav>
                                        <p:tav tm="100000">
                                          <p:val>
                                            <p:strVal val="#ppt_x"/>
                                          </p:val>
                                        </p:tav>
                                      </p:tavLst>
                                    </p:anim>
                                    <p:animEffect transition="in" filter="wipe(left)">
                                      <p:cBhvr>
                                        <p:cTn id="39" dur="500"/>
                                        <p:tgtEl>
                                          <p:spTgt spid="9"/>
                                        </p:tgtEl>
                                      </p:cBhvr>
                                    </p:animEffect>
                                  </p:childTnLst>
                                </p:cTn>
                              </p:par>
                            </p:childTnLst>
                          </p:cTn>
                        </p:par>
                        <p:par>
                          <p:cTn id="40" fill="hold">
                            <p:stCondLst>
                              <p:cond delay="2100"/>
                            </p:stCondLst>
                            <p:childTnLst>
                              <p:par>
                                <p:cTn id="41" presetID="12" presetClass="entr" presetSubtype="2"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ppt_x</p:attrName>
                                        </p:attrNameLst>
                                      </p:cBhvr>
                                      <p:tavLst>
                                        <p:tav tm="0">
                                          <p:val>
                                            <p:strVal val="#ppt_x+#ppt_w*1.125000"/>
                                          </p:val>
                                        </p:tav>
                                        <p:tav tm="100000">
                                          <p:val>
                                            <p:strVal val="#ppt_x"/>
                                          </p:val>
                                        </p:tav>
                                      </p:tavLst>
                                    </p:anim>
                                    <p:animEffect transition="in" filter="wipe(left)">
                                      <p:cBhvr>
                                        <p:cTn id="44" dur="500"/>
                                        <p:tgtEl>
                                          <p:spTgt spid="10"/>
                                        </p:tgtEl>
                                      </p:cBhvr>
                                    </p:animEffect>
                                  </p:childTnLst>
                                </p:cTn>
                              </p:par>
                              <p:par>
                                <p:cTn id="45" presetID="12" presetClass="entr" presetSubtype="2"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p:tgtEl>
                                          <p:spTgt spid="11"/>
                                        </p:tgtEl>
                                        <p:attrNameLst>
                                          <p:attrName>ppt_x</p:attrName>
                                        </p:attrNameLst>
                                      </p:cBhvr>
                                      <p:tavLst>
                                        <p:tav tm="0">
                                          <p:val>
                                            <p:strVal val="#ppt_x+#ppt_w*1.125000"/>
                                          </p:val>
                                        </p:tav>
                                        <p:tav tm="100000">
                                          <p:val>
                                            <p:strVal val="#ppt_x"/>
                                          </p:val>
                                        </p:tav>
                                      </p:tavLst>
                                    </p:anim>
                                    <p:animEffect transition="in" filter="wipe(left)">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8" grpId="0"/>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287"/>
          <p:cNvSpPr/>
          <p:nvPr/>
        </p:nvSpPr>
        <p:spPr>
          <a:xfrm>
            <a:off x="7534458" y="1844824"/>
            <a:ext cx="1368254" cy="4413844"/>
          </a:xfrm>
          <a:custGeom>
            <a:avLst/>
            <a:gdLst/>
            <a:ahLst/>
            <a:cxnLst/>
            <a:rect l="l" t="t" r="r" b="b"/>
            <a:pathLst>
              <a:path w="1368254" h="4413844">
                <a:moveTo>
                  <a:pt x="0" y="0"/>
                </a:moveTo>
                <a:lnTo>
                  <a:pt x="1368254" y="0"/>
                </a:lnTo>
                <a:lnTo>
                  <a:pt x="1368254" y="4413844"/>
                </a:lnTo>
                <a:lnTo>
                  <a:pt x="1353555" y="4413844"/>
                </a:lnTo>
                <a:lnTo>
                  <a:pt x="684127" y="3744416"/>
                </a:lnTo>
                <a:lnTo>
                  <a:pt x="14699" y="4413844"/>
                </a:lnTo>
                <a:lnTo>
                  <a:pt x="0" y="441384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16" name="Freeform 6"/>
          <p:cNvSpPr>
            <a:spLocks noEditPoints="1"/>
          </p:cNvSpPr>
          <p:nvPr/>
        </p:nvSpPr>
        <p:spPr bwMode="auto">
          <a:xfrm>
            <a:off x="3470454" y="3673166"/>
            <a:ext cx="1107850" cy="695956"/>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C0504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7"/>
          <p:cNvSpPr>
            <a:spLocks noEditPoints="1"/>
          </p:cNvSpPr>
          <p:nvPr/>
        </p:nvSpPr>
        <p:spPr bwMode="auto">
          <a:xfrm>
            <a:off x="7805272" y="3687368"/>
            <a:ext cx="826627" cy="66755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8"/>
          <p:cNvSpPr>
            <a:spLocks noEditPoints="1"/>
          </p:cNvSpPr>
          <p:nvPr/>
        </p:nvSpPr>
        <p:spPr bwMode="auto">
          <a:xfrm>
            <a:off x="5686154" y="3619193"/>
            <a:ext cx="917528" cy="80390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9"/>
          <p:cNvSpPr>
            <a:spLocks noEditPoints="1"/>
          </p:cNvSpPr>
          <p:nvPr/>
        </p:nvSpPr>
        <p:spPr bwMode="auto">
          <a:xfrm>
            <a:off x="1558702" y="3633397"/>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0"/>
          <p:cNvSpPr>
            <a:spLocks noEditPoints="1"/>
          </p:cNvSpPr>
          <p:nvPr/>
        </p:nvSpPr>
        <p:spPr bwMode="auto">
          <a:xfrm>
            <a:off x="9992565" y="3664643"/>
            <a:ext cx="639145" cy="710158"/>
          </a:xfrm>
          <a:custGeom>
            <a:avLst/>
            <a:gdLst>
              <a:gd name="T0" fmla="*/ 84 w 95"/>
              <a:gd name="T1" fmla="*/ 58 h 106"/>
              <a:gd name="T2" fmla="*/ 72 w 95"/>
              <a:gd name="T3" fmla="*/ 85 h 106"/>
              <a:gd name="T4" fmla="*/ 71 w 95"/>
              <a:gd name="T5" fmla="*/ 69 h 106"/>
              <a:gd name="T6" fmla="*/ 62 w 95"/>
              <a:gd name="T7" fmla="*/ 62 h 106"/>
              <a:gd name="T8" fmla="*/ 62 w 95"/>
              <a:gd name="T9" fmla="*/ 62 h 106"/>
              <a:gd name="T10" fmla="*/ 57 w 95"/>
              <a:gd name="T11" fmla="*/ 62 h 106"/>
              <a:gd name="T12" fmla="*/ 53 w 95"/>
              <a:gd name="T13" fmla="*/ 72 h 106"/>
              <a:gd name="T14" fmla="*/ 51 w 95"/>
              <a:gd name="T15" fmla="*/ 77 h 106"/>
              <a:gd name="T16" fmla="*/ 50 w 95"/>
              <a:gd name="T17" fmla="*/ 65 h 106"/>
              <a:gd name="T18" fmla="*/ 50 w 95"/>
              <a:gd name="T19" fmla="*/ 63 h 106"/>
              <a:gd name="T20" fmla="*/ 48 w 95"/>
              <a:gd name="T21" fmla="*/ 62 h 106"/>
              <a:gd name="T22" fmla="*/ 46 w 95"/>
              <a:gd name="T23" fmla="*/ 63 h 106"/>
              <a:gd name="T24" fmla="*/ 47 w 95"/>
              <a:gd name="T25" fmla="*/ 65 h 106"/>
              <a:gd name="T26" fmla="*/ 45 w 95"/>
              <a:gd name="T27" fmla="*/ 77 h 106"/>
              <a:gd name="T28" fmla="*/ 43 w 95"/>
              <a:gd name="T29" fmla="*/ 72 h 106"/>
              <a:gd name="T30" fmla="*/ 39 w 95"/>
              <a:gd name="T31" fmla="*/ 62 h 106"/>
              <a:gd name="T32" fmla="*/ 32 w 95"/>
              <a:gd name="T33" fmla="*/ 62 h 106"/>
              <a:gd name="T34" fmla="*/ 32 w 95"/>
              <a:gd name="T35" fmla="*/ 62 h 106"/>
              <a:gd name="T36" fmla="*/ 23 w 95"/>
              <a:gd name="T37" fmla="*/ 69 h 106"/>
              <a:gd name="T38" fmla="*/ 22 w 95"/>
              <a:gd name="T39" fmla="*/ 83 h 106"/>
              <a:gd name="T40" fmla="*/ 12 w 95"/>
              <a:gd name="T41" fmla="*/ 58 h 106"/>
              <a:gd name="T42" fmla="*/ 48 w 95"/>
              <a:gd name="T43" fmla="*/ 22 h 106"/>
              <a:gd name="T44" fmla="*/ 48 w 95"/>
              <a:gd name="T45" fmla="*/ 27 h 106"/>
              <a:gd name="T46" fmla="*/ 52 w 95"/>
              <a:gd name="T47" fmla="*/ 30 h 106"/>
              <a:gd name="T48" fmla="*/ 58 w 95"/>
              <a:gd name="T49" fmla="*/ 26 h 106"/>
              <a:gd name="T50" fmla="*/ 66 w 95"/>
              <a:gd name="T51" fmla="*/ 22 h 106"/>
              <a:gd name="T52" fmla="*/ 72 w 95"/>
              <a:gd name="T53" fmla="*/ 18 h 106"/>
              <a:gd name="T54" fmla="*/ 72 w 95"/>
              <a:gd name="T55" fmla="*/ 13 h 106"/>
              <a:gd name="T56" fmla="*/ 66 w 95"/>
              <a:gd name="T57" fmla="*/ 10 h 106"/>
              <a:gd name="T58" fmla="*/ 58 w 95"/>
              <a:gd name="T59" fmla="*/ 5 h 106"/>
              <a:gd name="T60" fmla="*/ 52 w 95"/>
              <a:gd name="T61" fmla="*/ 2 h 106"/>
              <a:gd name="T62" fmla="*/ 48 w 95"/>
              <a:gd name="T63" fmla="*/ 4 h 106"/>
              <a:gd name="T64" fmla="*/ 48 w 95"/>
              <a:gd name="T65" fmla="*/ 10 h 106"/>
              <a:gd name="T66" fmla="*/ 0 w 95"/>
              <a:gd name="T67" fmla="*/ 58 h 106"/>
              <a:gd name="T68" fmla="*/ 48 w 95"/>
              <a:gd name="T69" fmla="*/ 106 h 106"/>
              <a:gd name="T70" fmla="*/ 95 w 95"/>
              <a:gd name="T71" fmla="*/ 58 h 106"/>
              <a:gd name="T72" fmla="*/ 84 w 95"/>
              <a:gd name="T73" fmla="*/ 58 h 106"/>
              <a:gd name="T74" fmla="*/ 48 w 95"/>
              <a:gd name="T75" fmla="*/ 38 h 106"/>
              <a:gd name="T76" fmla="*/ 59 w 95"/>
              <a:gd name="T77" fmla="*/ 48 h 106"/>
              <a:gd name="T78" fmla="*/ 48 w 95"/>
              <a:gd name="T79" fmla="*/ 59 h 106"/>
              <a:gd name="T80" fmla="*/ 37 w 95"/>
              <a:gd name="T81" fmla="*/ 48 h 106"/>
              <a:gd name="T82" fmla="*/ 48 w 95"/>
              <a:gd name="T83" fmla="*/ 38 h 106"/>
              <a:gd name="T84" fmla="*/ 62 w 95"/>
              <a:gd name="T85" fmla="*/ 76 h 106"/>
              <a:gd name="T86" fmla="*/ 62 w 95"/>
              <a:gd name="T87" fmla="*/ 76 h 106"/>
              <a:gd name="T88" fmla="*/ 64 w 95"/>
              <a:gd name="T89" fmla="*/ 76 h 106"/>
              <a:gd name="T90" fmla="*/ 64 w 95"/>
              <a:gd name="T91" fmla="*/ 90 h 106"/>
              <a:gd name="T92" fmla="*/ 62 w 95"/>
              <a:gd name="T93" fmla="*/ 91 h 106"/>
              <a:gd name="T94" fmla="*/ 62 w 95"/>
              <a:gd name="T95" fmla="*/ 76 h 106"/>
              <a:gd name="T96" fmla="*/ 62 w 95"/>
              <a:gd name="T97" fmla="*/ 76 h 106"/>
              <a:gd name="T98" fmla="*/ 32 w 95"/>
              <a:gd name="T99" fmla="*/ 76 h 106"/>
              <a:gd name="T100" fmla="*/ 32 w 95"/>
              <a:gd name="T101" fmla="*/ 76 h 106"/>
              <a:gd name="T102" fmla="*/ 32 w 95"/>
              <a:gd name="T103" fmla="*/ 90 h 106"/>
              <a:gd name="T104" fmla="*/ 30 w 95"/>
              <a:gd name="T105" fmla="*/ 90 h 106"/>
              <a:gd name="T106" fmla="*/ 31 w 95"/>
              <a:gd name="T107" fmla="*/ 76 h 106"/>
              <a:gd name="T108" fmla="*/ 32 w 95"/>
              <a:gd name="T10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 h="106">
                <a:moveTo>
                  <a:pt x="84" y="58"/>
                </a:moveTo>
                <a:cubicBezTo>
                  <a:pt x="84" y="68"/>
                  <a:pt x="79" y="78"/>
                  <a:pt x="72" y="85"/>
                </a:cubicBezTo>
                <a:cubicBezTo>
                  <a:pt x="72" y="77"/>
                  <a:pt x="72" y="71"/>
                  <a:pt x="71" y="69"/>
                </a:cubicBezTo>
                <a:cubicBezTo>
                  <a:pt x="68" y="63"/>
                  <a:pt x="64" y="62"/>
                  <a:pt x="62" y="62"/>
                </a:cubicBezTo>
                <a:cubicBezTo>
                  <a:pt x="62" y="62"/>
                  <a:pt x="62" y="62"/>
                  <a:pt x="62" y="62"/>
                </a:cubicBezTo>
                <a:cubicBezTo>
                  <a:pt x="57" y="62"/>
                  <a:pt x="57" y="62"/>
                  <a:pt x="57" y="62"/>
                </a:cubicBezTo>
                <a:cubicBezTo>
                  <a:pt x="53" y="72"/>
                  <a:pt x="53" y="72"/>
                  <a:pt x="53" y="72"/>
                </a:cubicBezTo>
                <a:cubicBezTo>
                  <a:pt x="51" y="77"/>
                  <a:pt x="51" y="77"/>
                  <a:pt x="51" y="77"/>
                </a:cubicBezTo>
                <a:cubicBezTo>
                  <a:pt x="50" y="65"/>
                  <a:pt x="50" y="65"/>
                  <a:pt x="50" y="65"/>
                </a:cubicBezTo>
                <a:cubicBezTo>
                  <a:pt x="50" y="64"/>
                  <a:pt x="50" y="64"/>
                  <a:pt x="50" y="63"/>
                </a:cubicBezTo>
                <a:cubicBezTo>
                  <a:pt x="50" y="62"/>
                  <a:pt x="49" y="62"/>
                  <a:pt x="48" y="62"/>
                </a:cubicBezTo>
                <a:cubicBezTo>
                  <a:pt x="47" y="62"/>
                  <a:pt x="46" y="62"/>
                  <a:pt x="46" y="63"/>
                </a:cubicBezTo>
                <a:cubicBezTo>
                  <a:pt x="46" y="64"/>
                  <a:pt x="46" y="64"/>
                  <a:pt x="47" y="65"/>
                </a:cubicBezTo>
                <a:cubicBezTo>
                  <a:pt x="45" y="77"/>
                  <a:pt x="45" y="77"/>
                  <a:pt x="45" y="77"/>
                </a:cubicBezTo>
                <a:cubicBezTo>
                  <a:pt x="43" y="72"/>
                  <a:pt x="43" y="72"/>
                  <a:pt x="43" y="72"/>
                </a:cubicBezTo>
                <a:cubicBezTo>
                  <a:pt x="39" y="62"/>
                  <a:pt x="39" y="62"/>
                  <a:pt x="39" y="62"/>
                </a:cubicBezTo>
                <a:cubicBezTo>
                  <a:pt x="32" y="62"/>
                  <a:pt x="32" y="62"/>
                  <a:pt x="32" y="62"/>
                </a:cubicBezTo>
                <a:cubicBezTo>
                  <a:pt x="32" y="62"/>
                  <a:pt x="32" y="62"/>
                  <a:pt x="32" y="62"/>
                </a:cubicBezTo>
                <a:cubicBezTo>
                  <a:pt x="29" y="62"/>
                  <a:pt x="25" y="64"/>
                  <a:pt x="23" y="69"/>
                </a:cubicBezTo>
                <a:cubicBezTo>
                  <a:pt x="22" y="71"/>
                  <a:pt x="22" y="76"/>
                  <a:pt x="22" y="83"/>
                </a:cubicBezTo>
                <a:cubicBezTo>
                  <a:pt x="15" y="76"/>
                  <a:pt x="12" y="68"/>
                  <a:pt x="12" y="58"/>
                </a:cubicBezTo>
                <a:cubicBezTo>
                  <a:pt x="12" y="38"/>
                  <a:pt x="28" y="22"/>
                  <a:pt x="48" y="22"/>
                </a:cubicBezTo>
                <a:cubicBezTo>
                  <a:pt x="48" y="27"/>
                  <a:pt x="48" y="27"/>
                  <a:pt x="48" y="27"/>
                </a:cubicBezTo>
                <a:cubicBezTo>
                  <a:pt x="48" y="30"/>
                  <a:pt x="50" y="31"/>
                  <a:pt x="52" y="30"/>
                </a:cubicBezTo>
                <a:cubicBezTo>
                  <a:pt x="58" y="26"/>
                  <a:pt x="58" y="26"/>
                  <a:pt x="58" y="26"/>
                </a:cubicBezTo>
                <a:cubicBezTo>
                  <a:pt x="60" y="25"/>
                  <a:pt x="64" y="23"/>
                  <a:pt x="66" y="22"/>
                </a:cubicBezTo>
                <a:cubicBezTo>
                  <a:pt x="72" y="18"/>
                  <a:pt x="72" y="18"/>
                  <a:pt x="72" y="18"/>
                </a:cubicBezTo>
                <a:cubicBezTo>
                  <a:pt x="74" y="17"/>
                  <a:pt x="74" y="15"/>
                  <a:pt x="72" y="13"/>
                </a:cubicBezTo>
                <a:cubicBezTo>
                  <a:pt x="66" y="10"/>
                  <a:pt x="66" y="10"/>
                  <a:pt x="66" y="10"/>
                </a:cubicBezTo>
                <a:cubicBezTo>
                  <a:pt x="64" y="8"/>
                  <a:pt x="60" y="6"/>
                  <a:pt x="58" y="5"/>
                </a:cubicBezTo>
                <a:cubicBezTo>
                  <a:pt x="52" y="2"/>
                  <a:pt x="52" y="2"/>
                  <a:pt x="52" y="2"/>
                </a:cubicBezTo>
                <a:cubicBezTo>
                  <a:pt x="50" y="0"/>
                  <a:pt x="48" y="1"/>
                  <a:pt x="48" y="4"/>
                </a:cubicBezTo>
                <a:cubicBezTo>
                  <a:pt x="48" y="10"/>
                  <a:pt x="48" y="10"/>
                  <a:pt x="48" y="10"/>
                </a:cubicBezTo>
                <a:cubicBezTo>
                  <a:pt x="21" y="10"/>
                  <a:pt x="0" y="32"/>
                  <a:pt x="0" y="58"/>
                </a:cubicBezTo>
                <a:cubicBezTo>
                  <a:pt x="0" y="84"/>
                  <a:pt x="21" y="106"/>
                  <a:pt x="48" y="106"/>
                </a:cubicBezTo>
                <a:cubicBezTo>
                  <a:pt x="74" y="106"/>
                  <a:pt x="95" y="84"/>
                  <a:pt x="95" y="58"/>
                </a:cubicBezTo>
                <a:cubicBezTo>
                  <a:pt x="84" y="58"/>
                  <a:pt x="84" y="58"/>
                  <a:pt x="84" y="58"/>
                </a:cubicBezTo>
                <a:close/>
                <a:moveTo>
                  <a:pt x="48" y="38"/>
                </a:moveTo>
                <a:cubicBezTo>
                  <a:pt x="54" y="38"/>
                  <a:pt x="59" y="42"/>
                  <a:pt x="59" y="48"/>
                </a:cubicBezTo>
                <a:cubicBezTo>
                  <a:pt x="59" y="54"/>
                  <a:pt x="54" y="59"/>
                  <a:pt x="48" y="59"/>
                </a:cubicBezTo>
                <a:cubicBezTo>
                  <a:pt x="42" y="59"/>
                  <a:pt x="37" y="54"/>
                  <a:pt x="37" y="48"/>
                </a:cubicBezTo>
                <a:cubicBezTo>
                  <a:pt x="37" y="42"/>
                  <a:pt x="42" y="38"/>
                  <a:pt x="48" y="38"/>
                </a:cubicBezTo>
                <a:close/>
                <a:moveTo>
                  <a:pt x="62" y="76"/>
                </a:moveTo>
                <a:cubicBezTo>
                  <a:pt x="62" y="76"/>
                  <a:pt x="62" y="76"/>
                  <a:pt x="62" y="76"/>
                </a:cubicBezTo>
                <a:cubicBezTo>
                  <a:pt x="63" y="75"/>
                  <a:pt x="64" y="76"/>
                  <a:pt x="64" y="76"/>
                </a:cubicBezTo>
                <a:cubicBezTo>
                  <a:pt x="64" y="90"/>
                  <a:pt x="64" y="90"/>
                  <a:pt x="64" y="90"/>
                </a:cubicBezTo>
                <a:cubicBezTo>
                  <a:pt x="63" y="91"/>
                  <a:pt x="63" y="91"/>
                  <a:pt x="62" y="91"/>
                </a:cubicBezTo>
                <a:cubicBezTo>
                  <a:pt x="62" y="76"/>
                  <a:pt x="62" y="76"/>
                  <a:pt x="62" y="76"/>
                </a:cubicBezTo>
                <a:cubicBezTo>
                  <a:pt x="62" y="76"/>
                  <a:pt x="62" y="76"/>
                  <a:pt x="62" y="76"/>
                </a:cubicBezTo>
                <a:close/>
                <a:moveTo>
                  <a:pt x="32" y="76"/>
                </a:moveTo>
                <a:cubicBezTo>
                  <a:pt x="32" y="76"/>
                  <a:pt x="32" y="76"/>
                  <a:pt x="32" y="76"/>
                </a:cubicBezTo>
                <a:cubicBezTo>
                  <a:pt x="32" y="90"/>
                  <a:pt x="32" y="90"/>
                  <a:pt x="32" y="90"/>
                </a:cubicBezTo>
                <a:cubicBezTo>
                  <a:pt x="31" y="90"/>
                  <a:pt x="31" y="90"/>
                  <a:pt x="30" y="90"/>
                </a:cubicBezTo>
                <a:cubicBezTo>
                  <a:pt x="31" y="76"/>
                  <a:pt x="31" y="76"/>
                  <a:pt x="31" y="76"/>
                </a:cubicBezTo>
                <a:cubicBezTo>
                  <a:pt x="31" y="76"/>
                  <a:pt x="31" y="76"/>
                  <a:pt x="32" y="76"/>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TextBox 361"/>
          <p:cNvSpPr txBox="1"/>
          <p:nvPr/>
        </p:nvSpPr>
        <p:spPr>
          <a:xfrm>
            <a:off x="1342576" y="2681536"/>
            <a:ext cx="1210588" cy="733534"/>
          </a:xfrm>
          <a:prstGeom prst="rect">
            <a:avLst/>
          </a:prstGeom>
          <a:noFill/>
        </p:spPr>
        <p:txBody>
          <a:bodyPr wrap="none" rtlCol="0" anchor="ctr">
            <a:spAutoFit/>
          </a:bodyPr>
          <a:lstStyle/>
          <a:p>
            <a:pPr lvl="0" algn="ctr">
              <a:lnSpc>
                <a:spcPts val="2500"/>
              </a:lnSpc>
            </a:pPr>
            <a:r>
              <a:rPr lang="en-US" altLang="zh-CN" sz="5400">
                <a:solidFill>
                  <a:srgbClr val="760000"/>
                </a:solidFill>
                <a:latin typeface="微软雅黑" pitchFamily="34" charset="-122"/>
                <a:ea typeface="微软雅黑" pitchFamily="34" charset="-122"/>
              </a:rPr>
              <a:t>01</a:t>
            </a:r>
          </a:p>
          <a:p>
            <a:pPr lvl="0"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
        <p:nvSpPr>
          <p:cNvPr id="22" name="TextBox 362"/>
          <p:cNvSpPr txBox="1"/>
          <p:nvPr/>
        </p:nvSpPr>
        <p:spPr>
          <a:xfrm>
            <a:off x="3419085" y="2681536"/>
            <a:ext cx="1210588" cy="733534"/>
          </a:xfrm>
          <a:prstGeom prst="rect">
            <a:avLst/>
          </a:prstGeom>
          <a:noFill/>
        </p:spPr>
        <p:txBody>
          <a:bodyPr wrap="none" rtlCol="0" anchor="ctr">
            <a:spAutoFit/>
          </a:bodyPr>
          <a:lstStyle/>
          <a:p>
            <a:pPr lvl="0" algn="ctr">
              <a:lnSpc>
                <a:spcPts val="2500"/>
              </a:lnSpc>
            </a:pPr>
            <a:r>
              <a:rPr lang="en-US" altLang="zh-CN" sz="5400" dirty="0">
                <a:solidFill>
                  <a:srgbClr val="760000"/>
                </a:solidFill>
                <a:latin typeface="微软雅黑" pitchFamily="34" charset="-122"/>
                <a:ea typeface="微软雅黑" pitchFamily="34" charset="-122"/>
              </a:rPr>
              <a:t>02</a:t>
            </a:r>
          </a:p>
          <a:p>
            <a:pPr lvl="0" algn="ctr">
              <a:lnSpc>
                <a:spcPts val="2500"/>
              </a:lnSpc>
            </a:pPr>
            <a:r>
              <a:rPr lang="zh-CN" altLang="en-US" sz="2000" dirty="0">
                <a:solidFill>
                  <a:srgbClr val="760000"/>
                </a:solidFill>
                <a:latin typeface="微软雅黑" pitchFamily="34" charset="-122"/>
                <a:ea typeface="微软雅黑" pitchFamily="34" charset="-122"/>
              </a:rPr>
              <a:t>添加标题</a:t>
            </a:r>
            <a:endParaRPr lang="zh-CN" altLang="en-US" sz="5400" dirty="0">
              <a:solidFill>
                <a:srgbClr val="760000"/>
              </a:solidFill>
              <a:latin typeface="微软雅黑" pitchFamily="34" charset="-122"/>
              <a:ea typeface="微软雅黑" pitchFamily="34" charset="-122"/>
            </a:endParaRPr>
          </a:p>
        </p:txBody>
      </p:sp>
      <p:sp>
        <p:nvSpPr>
          <p:cNvPr id="23" name="TextBox 368"/>
          <p:cNvSpPr txBox="1"/>
          <p:nvPr/>
        </p:nvSpPr>
        <p:spPr>
          <a:xfrm>
            <a:off x="5539624" y="2681536"/>
            <a:ext cx="1210588" cy="733534"/>
          </a:xfrm>
          <a:prstGeom prst="rect">
            <a:avLst/>
          </a:prstGeom>
          <a:noFill/>
        </p:spPr>
        <p:txBody>
          <a:bodyPr wrap="none" rtlCol="0" anchor="ctr">
            <a:spAutoFit/>
          </a:bodyPr>
          <a:lstStyle/>
          <a:p>
            <a:pPr lvl="0" algn="ctr">
              <a:lnSpc>
                <a:spcPts val="2500"/>
              </a:lnSpc>
            </a:pPr>
            <a:r>
              <a:rPr lang="en-US" altLang="zh-CN" sz="5400">
                <a:solidFill>
                  <a:srgbClr val="760000"/>
                </a:solidFill>
                <a:latin typeface="微软雅黑" pitchFamily="34" charset="-122"/>
                <a:ea typeface="微软雅黑" pitchFamily="34" charset="-122"/>
              </a:rPr>
              <a:t>03</a:t>
            </a:r>
          </a:p>
          <a:p>
            <a:pPr lvl="0"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
        <p:nvSpPr>
          <p:cNvPr id="24" name="TextBox 375"/>
          <p:cNvSpPr txBox="1"/>
          <p:nvPr/>
        </p:nvSpPr>
        <p:spPr>
          <a:xfrm>
            <a:off x="7613291" y="2681536"/>
            <a:ext cx="1210588" cy="733534"/>
          </a:xfrm>
          <a:prstGeom prst="rect">
            <a:avLst/>
          </a:prstGeom>
          <a:noFill/>
        </p:spPr>
        <p:txBody>
          <a:bodyPr wrap="none" rtlCol="0" anchor="ctr">
            <a:spAutoFit/>
          </a:bodyPr>
          <a:lstStyle/>
          <a:p>
            <a:pPr lvl="0" algn="ctr">
              <a:lnSpc>
                <a:spcPts val="2500"/>
              </a:lnSpc>
            </a:pPr>
            <a:r>
              <a:rPr lang="en-US" altLang="zh-CN" sz="5400" dirty="0">
                <a:solidFill>
                  <a:schemeClr val="bg1"/>
                </a:solidFill>
                <a:latin typeface="微软雅黑" pitchFamily="34" charset="-122"/>
                <a:ea typeface="微软雅黑" pitchFamily="34" charset="-122"/>
              </a:rPr>
              <a:t>04</a:t>
            </a:r>
          </a:p>
          <a:p>
            <a:pPr lvl="0" algn="ctr">
              <a:lnSpc>
                <a:spcPts val="2500"/>
              </a:lnSpc>
            </a:pPr>
            <a:r>
              <a:rPr lang="zh-CN" altLang="en-US" sz="2000" dirty="0">
                <a:solidFill>
                  <a:schemeClr val="bg1"/>
                </a:solidFill>
                <a:latin typeface="微软雅黑" pitchFamily="34" charset="-122"/>
                <a:ea typeface="微软雅黑" pitchFamily="34" charset="-122"/>
              </a:rPr>
              <a:t>添加标题</a:t>
            </a:r>
            <a:endParaRPr lang="zh-CN" altLang="en-US" sz="5400" dirty="0">
              <a:solidFill>
                <a:schemeClr val="bg1"/>
              </a:solidFill>
              <a:latin typeface="微软雅黑" pitchFamily="34" charset="-122"/>
              <a:ea typeface="微软雅黑" pitchFamily="34" charset="-122"/>
            </a:endParaRPr>
          </a:p>
        </p:txBody>
      </p:sp>
      <p:sp>
        <p:nvSpPr>
          <p:cNvPr id="25" name="TextBox 395"/>
          <p:cNvSpPr txBox="1"/>
          <p:nvPr/>
        </p:nvSpPr>
        <p:spPr>
          <a:xfrm>
            <a:off x="9706843" y="2681536"/>
            <a:ext cx="1210588" cy="733534"/>
          </a:xfrm>
          <a:prstGeom prst="rect">
            <a:avLst/>
          </a:prstGeom>
          <a:noFill/>
        </p:spPr>
        <p:txBody>
          <a:bodyPr wrap="none" rtlCol="0" anchor="ctr">
            <a:spAutoFit/>
          </a:bodyPr>
          <a:lstStyle/>
          <a:p>
            <a:pPr lvl="0" algn="ctr">
              <a:lnSpc>
                <a:spcPts val="2500"/>
              </a:lnSpc>
            </a:pPr>
            <a:r>
              <a:rPr lang="en-US" altLang="zh-CN" sz="5400">
                <a:solidFill>
                  <a:srgbClr val="760000"/>
                </a:solidFill>
                <a:latin typeface="微软雅黑" pitchFamily="34" charset="-122"/>
                <a:ea typeface="微软雅黑" pitchFamily="34" charset="-122"/>
              </a:rPr>
              <a:t>05</a:t>
            </a:r>
          </a:p>
          <a:p>
            <a:pPr lvl="0"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Tree>
    <p:extLst>
      <p:ext uri="{BB962C8B-B14F-4D97-AF65-F5344CB8AC3E}">
        <p14:creationId xmlns:p14="http://schemas.microsoft.com/office/powerpoint/2010/main" val="1710781333"/>
      </p:ext>
    </p:extLst>
  </p:cSld>
  <p:clrMapOvr>
    <a:masterClrMapping/>
  </p:clrMapOvr>
  <mc:AlternateContent xmlns:mc="http://schemas.openxmlformats.org/markup-compatibility/2006" xmlns:p14="http://schemas.microsoft.com/office/powerpoint/2010/main">
    <mc:Choice Requires="p14">
      <p:transition spd="slow" p14:dur="1600" advTm="939">
        <p:blinds dir="vert"/>
      </p:transition>
    </mc:Choice>
    <mc:Fallback xmlns="">
      <p:transition spd="slow" advTm="939">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3" presetClass="emph" presetSubtype="2" fill="hold" grpId="0" nodeType="withEffect">
                                  <p:stCondLst>
                                    <p:cond delay="0"/>
                                  </p:stCondLst>
                                  <p:childTnLst>
                                    <p:animClr clrSpc="rgb" dir="cw">
                                      <p:cBhvr override="childStyle">
                                        <p:cTn id="10" dur="500" fill="hold"/>
                                        <p:tgtEl>
                                          <p:spTgt spid="22"/>
                                        </p:tgtEl>
                                        <p:attrNameLst>
                                          <p:attrName>style.color</p:attrName>
                                        </p:attrNameLst>
                                      </p:cBhvr>
                                      <p:to>
                                        <a:srgbClr val="ED4545"/>
                                      </p:to>
                                    </p:animClr>
                                  </p:childTnLst>
                                </p:cTn>
                              </p:par>
                              <p:par>
                                <p:cTn id="11" presetID="19" presetClass="emph" presetSubtype="0" fill="hold" grpId="0" nodeType="withEffect">
                                  <p:stCondLst>
                                    <p:cond delay="0"/>
                                  </p:stCondLst>
                                  <p:childTnLst>
                                    <p:animClr clrSpc="rgb" dir="cw">
                                      <p:cBhvr override="childStyle">
                                        <p:cTn id="12" dur="500" fill="hold"/>
                                        <p:tgtEl>
                                          <p:spTgt spid="16"/>
                                        </p:tgtEl>
                                        <p:attrNameLst>
                                          <p:attrName>style.color</p:attrName>
                                        </p:attrNameLst>
                                      </p:cBhvr>
                                      <p:to>
                                        <a:srgbClr val="ED4545"/>
                                      </p:to>
                                    </p:animClr>
                                    <p:animClr clrSpc="rgb" dir="cw">
                                      <p:cBhvr>
                                        <p:cTn id="13" dur="500" fill="hold"/>
                                        <p:tgtEl>
                                          <p:spTgt spid="16"/>
                                        </p:tgtEl>
                                        <p:attrNameLst>
                                          <p:attrName>fillcolor</p:attrName>
                                        </p:attrNameLst>
                                      </p:cBhvr>
                                      <p:to>
                                        <a:srgbClr val="ED4545"/>
                                      </p:to>
                                    </p:animClr>
                                    <p:set>
                                      <p:cBhvr>
                                        <p:cTn id="14" dur="500" fill="hold"/>
                                        <p:tgtEl>
                                          <p:spTgt spid="16"/>
                                        </p:tgtEl>
                                        <p:attrNameLst>
                                          <p:attrName>fill.type</p:attrName>
                                        </p:attrNameLst>
                                      </p:cBhvr>
                                      <p:to>
                                        <p:strVal val="solid"/>
                                      </p:to>
                                    </p:set>
                                    <p:set>
                                      <p:cBhvr>
                                        <p:cTn id="15" dur="500" fill="hold"/>
                                        <p:tgtEl>
                                          <p:spTgt spid="1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3" name="Line 6"/>
          <p:cNvSpPr>
            <a:spLocks noChangeShapeType="1"/>
          </p:cNvSpPr>
          <p:nvPr/>
        </p:nvSpPr>
        <p:spPr bwMode="auto">
          <a:xfrm>
            <a:off x="6555475" y="2640462"/>
            <a:ext cx="4633913" cy="0"/>
          </a:xfrm>
          <a:prstGeom prst="line">
            <a:avLst/>
          </a:prstGeom>
          <a:noFill/>
          <a:ln w="6"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 name="Line 7"/>
          <p:cNvSpPr>
            <a:spLocks noChangeShapeType="1"/>
          </p:cNvSpPr>
          <p:nvPr/>
        </p:nvSpPr>
        <p:spPr bwMode="auto">
          <a:xfrm>
            <a:off x="6555475" y="2981775"/>
            <a:ext cx="4633913" cy="0"/>
          </a:xfrm>
          <a:prstGeom prst="line">
            <a:avLst/>
          </a:prstGeom>
          <a:noFill/>
          <a:ln w="6"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Line 8"/>
          <p:cNvSpPr>
            <a:spLocks noChangeShapeType="1"/>
          </p:cNvSpPr>
          <p:nvPr/>
        </p:nvSpPr>
        <p:spPr bwMode="auto">
          <a:xfrm>
            <a:off x="6555475" y="3327850"/>
            <a:ext cx="4633913" cy="0"/>
          </a:xfrm>
          <a:prstGeom prst="line">
            <a:avLst/>
          </a:prstGeom>
          <a:noFill/>
          <a:ln w="6"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Line 9"/>
          <p:cNvSpPr>
            <a:spLocks noChangeShapeType="1"/>
          </p:cNvSpPr>
          <p:nvPr/>
        </p:nvSpPr>
        <p:spPr bwMode="auto">
          <a:xfrm>
            <a:off x="6555475" y="3673925"/>
            <a:ext cx="4633913" cy="0"/>
          </a:xfrm>
          <a:prstGeom prst="line">
            <a:avLst/>
          </a:prstGeom>
          <a:noFill/>
          <a:ln w="6"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Line 10"/>
          <p:cNvSpPr>
            <a:spLocks noChangeShapeType="1"/>
          </p:cNvSpPr>
          <p:nvPr/>
        </p:nvSpPr>
        <p:spPr bwMode="auto">
          <a:xfrm>
            <a:off x="6555475" y="4020000"/>
            <a:ext cx="4633913" cy="0"/>
          </a:xfrm>
          <a:prstGeom prst="line">
            <a:avLst/>
          </a:prstGeom>
          <a:noFill/>
          <a:ln w="6"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Line 11"/>
          <p:cNvSpPr>
            <a:spLocks noChangeShapeType="1"/>
          </p:cNvSpPr>
          <p:nvPr/>
        </p:nvSpPr>
        <p:spPr bwMode="auto">
          <a:xfrm>
            <a:off x="6555475" y="4366075"/>
            <a:ext cx="4633913" cy="0"/>
          </a:xfrm>
          <a:prstGeom prst="line">
            <a:avLst/>
          </a:prstGeom>
          <a:noFill/>
          <a:ln w="6"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 name="Line 12"/>
          <p:cNvSpPr>
            <a:spLocks noChangeShapeType="1"/>
          </p:cNvSpPr>
          <p:nvPr/>
        </p:nvSpPr>
        <p:spPr bwMode="auto">
          <a:xfrm>
            <a:off x="6555475" y="4712150"/>
            <a:ext cx="4633913" cy="0"/>
          </a:xfrm>
          <a:prstGeom prst="line">
            <a:avLst/>
          </a:prstGeom>
          <a:noFill/>
          <a:ln w="6"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Rectangle 13"/>
          <p:cNvSpPr>
            <a:spLocks noChangeArrowheads="1"/>
          </p:cNvSpPr>
          <p:nvPr/>
        </p:nvSpPr>
        <p:spPr bwMode="auto">
          <a:xfrm>
            <a:off x="6738038" y="3211962"/>
            <a:ext cx="212725" cy="1500188"/>
          </a:xfrm>
          <a:prstGeom prst="rect">
            <a:avLst/>
          </a:pr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Rectangle 14"/>
          <p:cNvSpPr>
            <a:spLocks noChangeArrowheads="1"/>
          </p:cNvSpPr>
          <p:nvPr/>
        </p:nvSpPr>
        <p:spPr bwMode="auto">
          <a:xfrm>
            <a:off x="6998388" y="3894587"/>
            <a:ext cx="211138" cy="817563"/>
          </a:xfrm>
          <a:prstGeom prst="rect">
            <a:avLst/>
          </a:prstGeom>
          <a:solidFill>
            <a:srgbClr val="FF6D5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Rectangle 15"/>
          <p:cNvSpPr>
            <a:spLocks noChangeArrowheads="1"/>
          </p:cNvSpPr>
          <p:nvPr/>
        </p:nvSpPr>
        <p:spPr bwMode="auto">
          <a:xfrm>
            <a:off x="7258738" y="4020000"/>
            <a:ext cx="211138" cy="692150"/>
          </a:xfrm>
          <a:prstGeom prst="rect">
            <a:avLst/>
          </a:prstGeom>
          <a:solidFill>
            <a:srgbClr val="CC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Rectangle 16"/>
          <p:cNvSpPr>
            <a:spLocks noChangeArrowheads="1"/>
          </p:cNvSpPr>
          <p:nvPr/>
        </p:nvSpPr>
        <p:spPr bwMode="auto">
          <a:xfrm>
            <a:off x="7908025" y="3856487"/>
            <a:ext cx="211138" cy="855663"/>
          </a:xfrm>
          <a:prstGeom prst="rect">
            <a:avLst/>
          </a:pr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Rectangle 17"/>
          <p:cNvSpPr>
            <a:spLocks noChangeArrowheads="1"/>
          </p:cNvSpPr>
          <p:nvPr/>
        </p:nvSpPr>
        <p:spPr bwMode="auto">
          <a:xfrm>
            <a:off x="8168375" y="3207200"/>
            <a:ext cx="211138" cy="1504950"/>
          </a:xfrm>
          <a:prstGeom prst="rect">
            <a:avLst/>
          </a:prstGeom>
          <a:solidFill>
            <a:srgbClr val="FF6D5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18"/>
          <p:cNvSpPr>
            <a:spLocks noChangeArrowheads="1"/>
          </p:cNvSpPr>
          <p:nvPr/>
        </p:nvSpPr>
        <p:spPr bwMode="auto">
          <a:xfrm>
            <a:off x="8427138" y="4020000"/>
            <a:ext cx="212725" cy="692150"/>
          </a:xfrm>
          <a:prstGeom prst="rect">
            <a:avLst/>
          </a:prstGeom>
          <a:solidFill>
            <a:srgbClr val="CC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19"/>
          <p:cNvSpPr>
            <a:spLocks noChangeArrowheads="1"/>
          </p:cNvSpPr>
          <p:nvPr/>
        </p:nvSpPr>
        <p:spPr bwMode="auto">
          <a:xfrm>
            <a:off x="9071663" y="3505650"/>
            <a:ext cx="207963" cy="1206500"/>
          </a:xfrm>
          <a:prstGeom prst="rect">
            <a:avLst/>
          </a:pr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20"/>
          <p:cNvSpPr>
            <a:spLocks noChangeArrowheads="1"/>
          </p:cNvSpPr>
          <p:nvPr/>
        </p:nvSpPr>
        <p:spPr bwMode="auto">
          <a:xfrm>
            <a:off x="9332013" y="4086675"/>
            <a:ext cx="206375" cy="625475"/>
          </a:xfrm>
          <a:prstGeom prst="rect">
            <a:avLst/>
          </a:prstGeom>
          <a:solidFill>
            <a:srgbClr val="FF6D5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Rectangle 21"/>
          <p:cNvSpPr>
            <a:spLocks noChangeArrowheads="1"/>
          </p:cNvSpPr>
          <p:nvPr/>
        </p:nvSpPr>
        <p:spPr bwMode="auto">
          <a:xfrm>
            <a:off x="9592363" y="3673925"/>
            <a:ext cx="206375" cy="1038225"/>
          </a:xfrm>
          <a:prstGeom prst="rect">
            <a:avLst/>
          </a:prstGeom>
          <a:solidFill>
            <a:srgbClr val="CC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22"/>
          <p:cNvSpPr>
            <a:spLocks noChangeArrowheads="1"/>
          </p:cNvSpPr>
          <p:nvPr/>
        </p:nvSpPr>
        <p:spPr bwMode="auto">
          <a:xfrm>
            <a:off x="10236888" y="3159575"/>
            <a:ext cx="211138" cy="1552575"/>
          </a:xfrm>
          <a:prstGeom prst="rect">
            <a:avLst/>
          </a:pr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Rectangle 23"/>
          <p:cNvSpPr>
            <a:spLocks noChangeArrowheads="1"/>
          </p:cNvSpPr>
          <p:nvPr/>
        </p:nvSpPr>
        <p:spPr bwMode="auto">
          <a:xfrm>
            <a:off x="10495650" y="3754887"/>
            <a:ext cx="212725" cy="957263"/>
          </a:xfrm>
          <a:prstGeom prst="rect">
            <a:avLst/>
          </a:prstGeom>
          <a:solidFill>
            <a:srgbClr val="FF6D5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Rectangle 24"/>
          <p:cNvSpPr>
            <a:spLocks noChangeArrowheads="1"/>
          </p:cNvSpPr>
          <p:nvPr/>
        </p:nvSpPr>
        <p:spPr bwMode="auto">
          <a:xfrm>
            <a:off x="10756000" y="2981775"/>
            <a:ext cx="211138" cy="1730375"/>
          </a:xfrm>
          <a:prstGeom prst="rect">
            <a:avLst/>
          </a:prstGeom>
          <a:solidFill>
            <a:srgbClr val="CC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5"/>
          <p:cNvSpPr>
            <a:spLocks/>
          </p:cNvSpPr>
          <p:nvPr/>
        </p:nvSpPr>
        <p:spPr bwMode="auto">
          <a:xfrm>
            <a:off x="1702718" y="2442441"/>
            <a:ext cx="130175" cy="393700"/>
          </a:xfrm>
          <a:custGeom>
            <a:avLst/>
            <a:gdLst>
              <a:gd name="T0" fmla="*/ 0 w 82"/>
              <a:gd name="T1" fmla="*/ 248 h 248"/>
              <a:gd name="T2" fmla="*/ 0 w 82"/>
              <a:gd name="T3" fmla="*/ 0 h 248"/>
              <a:gd name="T4" fmla="*/ 82 w 82"/>
              <a:gd name="T5" fmla="*/ 124 h 248"/>
              <a:gd name="T6" fmla="*/ 0 w 82"/>
              <a:gd name="T7" fmla="*/ 248 h 248"/>
            </a:gdLst>
            <a:ahLst/>
            <a:cxnLst>
              <a:cxn ang="0">
                <a:pos x="T0" y="T1"/>
              </a:cxn>
              <a:cxn ang="0">
                <a:pos x="T2" y="T3"/>
              </a:cxn>
              <a:cxn ang="0">
                <a:pos x="T4" y="T5"/>
              </a:cxn>
              <a:cxn ang="0">
                <a:pos x="T6" y="T7"/>
              </a:cxn>
            </a:cxnLst>
            <a:rect l="0" t="0" r="r" b="b"/>
            <a:pathLst>
              <a:path w="82" h="248">
                <a:moveTo>
                  <a:pt x="0" y="248"/>
                </a:moveTo>
                <a:lnTo>
                  <a:pt x="0" y="0"/>
                </a:lnTo>
                <a:lnTo>
                  <a:pt x="82" y="124"/>
                </a:lnTo>
                <a:lnTo>
                  <a:pt x="0" y="248"/>
                </a:lnTo>
                <a:close/>
              </a:path>
            </a:pathLst>
          </a:cu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6"/>
          <p:cNvSpPr>
            <a:spLocks/>
          </p:cNvSpPr>
          <p:nvPr/>
        </p:nvSpPr>
        <p:spPr bwMode="auto">
          <a:xfrm>
            <a:off x="1702718" y="3462807"/>
            <a:ext cx="130175" cy="398463"/>
          </a:xfrm>
          <a:custGeom>
            <a:avLst/>
            <a:gdLst>
              <a:gd name="T0" fmla="*/ 0 w 82"/>
              <a:gd name="T1" fmla="*/ 251 h 251"/>
              <a:gd name="T2" fmla="*/ 0 w 82"/>
              <a:gd name="T3" fmla="*/ 0 h 251"/>
              <a:gd name="T4" fmla="*/ 82 w 82"/>
              <a:gd name="T5" fmla="*/ 124 h 251"/>
              <a:gd name="T6" fmla="*/ 0 w 82"/>
              <a:gd name="T7" fmla="*/ 251 h 251"/>
            </a:gdLst>
            <a:ahLst/>
            <a:cxnLst>
              <a:cxn ang="0">
                <a:pos x="T0" y="T1"/>
              </a:cxn>
              <a:cxn ang="0">
                <a:pos x="T2" y="T3"/>
              </a:cxn>
              <a:cxn ang="0">
                <a:pos x="T4" y="T5"/>
              </a:cxn>
              <a:cxn ang="0">
                <a:pos x="T6" y="T7"/>
              </a:cxn>
            </a:cxnLst>
            <a:rect l="0" t="0" r="r" b="b"/>
            <a:pathLst>
              <a:path w="82" h="251">
                <a:moveTo>
                  <a:pt x="0" y="251"/>
                </a:moveTo>
                <a:lnTo>
                  <a:pt x="0" y="0"/>
                </a:lnTo>
                <a:lnTo>
                  <a:pt x="82" y="124"/>
                </a:lnTo>
                <a:lnTo>
                  <a:pt x="0" y="251"/>
                </a:lnTo>
                <a:close/>
              </a:path>
            </a:pathLst>
          </a:custGeom>
          <a:solidFill>
            <a:srgbClr val="FF6D5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7"/>
          <p:cNvSpPr>
            <a:spLocks/>
          </p:cNvSpPr>
          <p:nvPr/>
        </p:nvSpPr>
        <p:spPr bwMode="auto">
          <a:xfrm>
            <a:off x="1702718" y="4496393"/>
            <a:ext cx="130175" cy="393700"/>
          </a:xfrm>
          <a:custGeom>
            <a:avLst/>
            <a:gdLst>
              <a:gd name="T0" fmla="*/ 0 w 82"/>
              <a:gd name="T1" fmla="*/ 248 h 248"/>
              <a:gd name="T2" fmla="*/ 0 w 82"/>
              <a:gd name="T3" fmla="*/ 0 h 248"/>
              <a:gd name="T4" fmla="*/ 82 w 82"/>
              <a:gd name="T5" fmla="*/ 124 h 248"/>
              <a:gd name="T6" fmla="*/ 0 w 82"/>
              <a:gd name="T7" fmla="*/ 248 h 248"/>
            </a:gdLst>
            <a:ahLst/>
            <a:cxnLst>
              <a:cxn ang="0">
                <a:pos x="T0" y="T1"/>
              </a:cxn>
              <a:cxn ang="0">
                <a:pos x="T2" y="T3"/>
              </a:cxn>
              <a:cxn ang="0">
                <a:pos x="T4" y="T5"/>
              </a:cxn>
              <a:cxn ang="0">
                <a:pos x="T6" y="T7"/>
              </a:cxn>
            </a:cxnLst>
            <a:rect l="0" t="0" r="r" b="b"/>
            <a:pathLst>
              <a:path w="82" h="248">
                <a:moveTo>
                  <a:pt x="0" y="248"/>
                </a:moveTo>
                <a:lnTo>
                  <a:pt x="0" y="0"/>
                </a:lnTo>
                <a:lnTo>
                  <a:pt x="82" y="124"/>
                </a:lnTo>
                <a:lnTo>
                  <a:pt x="0" y="248"/>
                </a:lnTo>
                <a:close/>
              </a:path>
            </a:pathLst>
          </a:custGeom>
          <a:solidFill>
            <a:srgbClr val="CC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TextBox 24"/>
          <p:cNvSpPr txBox="1"/>
          <p:nvPr/>
        </p:nvSpPr>
        <p:spPr>
          <a:xfrm>
            <a:off x="6257236" y="4558162"/>
            <a:ext cx="276038" cy="307777"/>
          </a:xfrm>
          <a:prstGeom prst="rect">
            <a:avLst/>
          </a:prstGeom>
          <a:noFill/>
        </p:spPr>
        <p:txBody>
          <a:bodyPr wrap="none" rtlCol="0">
            <a:spAutoFit/>
          </a:bodyPr>
          <a:lstStyle/>
          <a:p>
            <a:r>
              <a:rPr lang="en-US" altLang="zh-CN" sz="1400">
                <a:solidFill>
                  <a:schemeClr val="tx1">
                    <a:lumMod val="75000"/>
                    <a:lumOff val="25000"/>
                  </a:schemeClr>
                </a:solidFill>
              </a:rPr>
              <a:t>0</a:t>
            </a:r>
            <a:endParaRPr lang="zh-CN" altLang="en-US" sz="1400">
              <a:solidFill>
                <a:schemeClr val="tx1">
                  <a:lumMod val="75000"/>
                  <a:lumOff val="25000"/>
                </a:schemeClr>
              </a:solidFill>
            </a:endParaRPr>
          </a:p>
        </p:txBody>
      </p:sp>
      <p:sp>
        <p:nvSpPr>
          <p:cNvPr id="26" name="TextBox 25"/>
          <p:cNvSpPr txBox="1"/>
          <p:nvPr/>
        </p:nvSpPr>
        <p:spPr>
          <a:xfrm>
            <a:off x="6023198" y="4212898"/>
            <a:ext cx="458780" cy="307777"/>
          </a:xfrm>
          <a:prstGeom prst="rect">
            <a:avLst/>
          </a:prstGeom>
          <a:noFill/>
        </p:spPr>
        <p:txBody>
          <a:bodyPr wrap="none" rtlCol="0">
            <a:spAutoFit/>
          </a:bodyPr>
          <a:lstStyle/>
          <a:p>
            <a:r>
              <a:rPr lang="en-US" altLang="zh-CN" sz="1400">
                <a:solidFill>
                  <a:schemeClr val="tx1">
                    <a:lumMod val="75000"/>
                    <a:lumOff val="25000"/>
                  </a:schemeClr>
                </a:solidFill>
              </a:rPr>
              <a:t>100</a:t>
            </a:r>
            <a:endParaRPr lang="zh-CN" altLang="en-US" sz="1400">
              <a:solidFill>
                <a:schemeClr val="tx1">
                  <a:lumMod val="75000"/>
                  <a:lumOff val="25000"/>
                </a:schemeClr>
              </a:solidFill>
            </a:endParaRPr>
          </a:p>
        </p:txBody>
      </p:sp>
      <p:sp>
        <p:nvSpPr>
          <p:cNvPr id="27" name="TextBox 26"/>
          <p:cNvSpPr txBox="1"/>
          <p:nvPr/>
        </p:nvSpPr>
        <p:spPr>
          <a:xfrm>
            <a:off x="6023198" y="3867633"/>
            <a:ext cx="458780" cy="307777"/>
          </a:xfrm>
          <a:prstGeom prst="rect">
            <a:avLst/>
          </a:prstGeom>
          <a:noFill/>
        </p:spPr>
        <p:txBody>
          <a:bodyPr wrap="none" rtlCol="0">
            <a:spAutoFit/>
          </a:bodyPr>
          <a:lstStyle/>
          <a:p>
            <a:r>
              <a:rPr lang="en-US" altLang="zh-CN" sz="1400">
                <a:solidFill>
                  <a:schemeClr val="tx1">
                    <a:lumMod val="75000"/>
                    <a:lumOff val="25000"/>
                  </a:schemeClr>
                </a:solidFill>
              </a:rPr>
              <a:t>200</a:t>
            </a:r>
            <a:endParaRPr lang="zh-CN" altLang="en-US" sz="1400">
              <a:solidFill>
                <a:schemeClr val="tx1">
                  <a:lumMod val="75000"/>
                  <a:lumOff val="25000"/>
                </a:schemeClr>
              </a:solidFill>
            </a:endParaRPr>
          </a:p>
        </p:txBody>
      </p:sp>
      <p:sp>
        <p:nvSpPr>
          <p:cNvPr id="28" name="TextBox 27"/>
          <p:cNvSpPr txBox="1"/>
          <p:nvPr/>
        </p:nvSpPr>
        <p:spPr>
          <a:xfrm>
            <a:off x="6023198" y="3522368"/>
            <a:ext cx="458780" cy="307777"/>
          </a:xfrm>
          <a:prstGeom prst="rect">
            <a:avLst/>
          </a:prstGeom>
          <a:noFill/>
        </p:spPr>
        <p:txBody>
          <a:bodyPr wrap="none" rtlCol="0">
            <a:spAutoFit/>
          </a:bodyPr>
          <a:lstStyle/>
          <a:p>
            <a:r>
              <a:rPr lang="en-US" altLang="zh-CN" sz="1400">
                <a:solidFill>
                  <a:schemeClr val="tx1">
                    <a:lumMod val="75000"/>
                    <a:lumOff val="25000"/>
                  </a:schemeClr>
                </a:solidFill>
              </a:rPr>
              <a:t>300</a:t>
            </a:r>
            <a:endParaRPr lang="zh-CN" altLang="en-US" sz="1400">
              <a:solidFill>
                <a:schemeClr val="tx1">
                  <a:lumMod val="75000"/>
                  <a:lumOff val="25000"/>
                </a:schemeClr>
              </a:solidFill>
            </a:endParaRPr>
          </a:p>
        </p:txBody>
      </p:sp>
      <p:sp>
        <p:nvSpPr>
          <p:cNvPr id="29" name="TextBox 28"/>
          <p:cNvSpPr txBox="1"/>
          <p:nvPr/>
        </p:nvSpPr>
        <p:spPr>
          <a:xfrm>
            <a:off x="6023198" y="3177103"/>
            <a:ext cx="458780" cy="307777"/>
          </a:xfrm>
          <a:prstGeom prst="rect">
            <a:avLst/>
          </a:prstGeom>
          <a:noFill/>
        </p:spPr>
        <p:txBody>
          <a:bodyPr wrap="none" rtlCol="0">
            <a:spAutoFit/>
          </a:bodyPr>
          <a:lstStyle/>
          <a:p>
            <a:r>
              <a:rPr lang="en-US" altLang="zh-CN" sz="1400">
                <a:solidFill>
                  <a:schemeClr val="tx1">
                    <a:lumMod val="75000"/>
                    <a:lumOff val="25000"/>
                  </a:schemeClr>
                </a:solidFill>
              </a:rPr>
              <a:t>400</a:t>
            </a:r>
            <a:endParaRPr lang="zh-CN" altLang="en-US" sz="1400">
              <a:solidFill>
                <a:schemeClr val="tx1">
                  <a:lumMod val="75000"/>
                  <a:lumOff val="25000"/>
                </a:schemeClr>
              </a:solidFill>
            </a:endParaRPr>
          </a:p>
        </p:txBody>
      </p:sp>
      <p:sp>
        <p:nvSpPr>
          <p:cNvPr id="30" name="TextBox 29"/>
          <p:cNvSpPr txBox="1"/>
          <p:nvPr/>
        </p:nvSpPr>
        <p:spPr>
          <a:xfrm>
            <a:off x="6023198" y="2831838"/>
            <a:ext cx="458780" cy="307777"/>
          </a:xfrm>
          <a:prstGeom prst="rect">
            <a:avLst/>
          </a:prstGeom>
          <a:noFill/>
        </p:spPr>
        <p:txBody>
          <a:bodyPr wrap="none" rtlCol="0">
            <a:spAutoFit/>
          </a:bodyPr>
          <a:lstStyle/>
          <a:p>
            <a:r>
              <a:rPr lang="en-US" altLang="zh-CN" sz="1400">
                <a:solidFill>
                  <a:schemeClr val="tx1">
                    <a:lumMod val="75000"/>
                    <a:lumOff val="25000"/>
                  </a:schemeClr>
                </a:solidFill>
              </a:rPr>
              <a:t>500</a:t>
            </a:r>
            <a:endParaRPr lang="zh-CN" altLang="en-US" sz="1400">
              <a:solidFill>
                <a:schemeClr val="tx1">
                  <a:lumMod val="75000"/>
                  <a:lumOff val="25000"/>
                </a:schemeClr>
              </a:solidFill>
            </a:endParaRPr>
          </a:p>
        </p:txBody>
      </p:sp>
      <p:sp>
        <p:nvSpPr>
          <p:cNvPr id="31" name="TextBox 30"/>
          <p:cNvSpPr txBox="1"/>
          <p:nvPr/>
        </p:nvSpPr>
        <p:spPr>
          <a:xfrm>
            <a:off x="6023198" y="2486573"/>
            <a:ext cx="458780" cy="307777"/>
          </a:xfrm>
          <a:prstGeom prst="rect">
            <a:avLst/>
          </a:prstGeom>
          <a:noFill/>
        </p:spPr>
        <p:txBody>
          <a:bodyPr wrap="none" rtlCol="0">
            <a:spAutoFit/>
          </a:bodyPr>
          <a:lstStyle/>
          <a:p>
            <a:r>
              <a:rPr lang="en-US" altLang="zh-CN" sz="1400">
                <a:solidFill>
                  <a:schemeClr val="tx1">
                    <a:lumMod val="75000"/>
                    <a:lumOff val="25000"/>
                  </a:schemeClr>
                </a:solidFill>
              </a:rPr>
              <a:t>600</a:t>
            </a:r>
            <a:endParaRPr lang="zh-CN" altLang="en-US" sz="1400">
              <a:solidFill>
                <a:schemeClr val="tx1">
                  <a:lumMod val="75000"/>
                  <a:lumOff val="25000"/>
                </a:schemeClr>
              </a:solidFill>
            </a:endParaRPr>
          </a:p>
        </p:txBody>
      </p:sp>
      <p:sp>
        <p:nvSpPr>
          <p:cNvPr id="32" name="TextBox 31"/>
          <p:cNvSpPr txBox="1"/>
          <p:nvPr/>
        </p:nvSpPr>
        <p:spPr>
          <a:xfrm>
            <a:off x="6689420" y="4865939"/>
            <a:ext cx="829073"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第</a:t>
            </a:r>
            <a:r>
              <a:rPr lang="en-US" altLang="zh-CN" sz="1400">
                <a:solidFill>
                  <a:schemeClr val="tx1">
                    <a:lumMod val="75000"/>
                    <a:lumOff val="25000"/>
                  </a:schemeClr>
                </a:solidFill>
                <a:latin typeface="微软雅黑" pitchFamily="34" charset="-122"/>
                <a:ea typeface="微软雅黑" pitchFamily="34" charset="-122"/>
              </a:rPr>
              <a:t>1</a:t>
            </a:r>
            <a:r>
              <a:rPr lang="zh-CN" altLang="en-US" sz="1400">
                <a:solidFill>
                  <a:schemeClr val="tx1">
                    <a:lumMod val="75000"/>
                    <a:lumOff val="25000"/>
                  </a:schemeClr>
                </a:solidFill>
                <a:latin typeface="微软雅黑" pitchFamily="34" charset="-122"/>
                <a:ea typeface="微软雅黑" pitchFamily="34" charset="-122"/>
              </a:rPr>
              <a:t>季度</a:t>
            </a:r>
          </a:p>
        </p:txBody>
      </p:sp>
      <p:sp>
        <p:nvSpPr>
          <p:cNvPr id="33" name="TextBox 32"/>
          <p:cNvSpPr txBox="1"/>
          <p:nvPr/>
        </p:nvSpPr>
        <p:spPr>
          <a:xfrm>
            <a:off x="7859407" y="4865939"/>
            <a:ext cx="829073"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第</a:t>
            </a:r>
            <a:r>
              <a:rPr lang="en-US" altLang="zh-CN" sz="1400">
                <a:solidFill>
                  <a:schemeClr val="tx1">
                    <a:lumMod val="75000"/>
                    <a:lumOff val="25000"/>
                  </a:schemeClr>
                </a:solidFill>
                <a:latin typeface="微软雅黑" pitchFamily="34" charset="-122"/>
                <a:ea typeface="微软雅黑" pitchFamily="34" charset="-122"/>
              </a:rPr>
              <a:t>2</a:t>
            </a:r>
            <a:r>
              <a:rPr lang="zh-CN" altLang="en-US" sz="1400">
                <a:solidFill>
                  <a:schemeClr val="tx1">
                    <a:lumMod val="75000"/>
                    <a:lumOff val="25000"/>
                  </a:schemeClr>
                </a:solidFill>
                <a:latin typeface="微软雅黑" pitchFamily="34" charset="-122"/>
                <a:ea typeface="微软雅黑" pitchFamily="34" charset="-122"/>
              </a:rPr>
              <a:t>季度</a:t>
            </a:r>
          </a:p>
        </p:txBody>
      </p:sp>
      <p:sp>
        <p:nvSpPr>
          <p:cNvPr id="34" name="TextBox 33"/>
          <p:cNvSpPr txBox="1"/>
          <p:nvPr/>
        </p:nvSpPr>
        <p:spPr>
          <a:xfrm>
            <a:off x="9020663" y="4865939"/>
            <a:ext cx="829073"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第</a:t>
            </a:r>
            <a:r>
              <a:rPr lang="en-US" altLang="zh-CN" sz="1400">
                <a:solidFill>
                  <a:schemeClr val="tx1">
                    <a:lumMod val="75000"/>
                    <a:lumOff val="25000"/>
                  </a:schemeClr>
                </a:solidFill>
                <a:latin typeface="微软雅黑" pitchFamily="34" charset="-122"/>
                <a:ea typeface="微软雅黑" pitchFamily="34" charset="-122"/>
              </a:rPr>
              <a:t>3</a:t>
            </a:r>
            <a:r>
              <a:rPr lang="zh-CN" altLang="en-US" sz="1400">
                <a:solidFill>
                  <a:schemeClr val="tx1">
                    <a:lumMod val="75000"/>
                    <a:lumOff val="25000"/>
                  </a:schemeClr>
                </a:solidFill>
                <a:latin typeface="微软雅黑" pitchFamily="34" charset="-122"/>
                <a:ea typeface="微软雅黑" pitchFamily="34" charset="-122"/>
              </a:rPr>
              <a:t>季度</a:t>
            </a:r>
          </a:p>
        </p:txBody>
      </p:sp>
      <p:sp>
        <p:nvSpPr>
          <p:cNvPr id="35" name="TextBox 34"/>
          <p:cNvSpPr txBox="1"/>
          <p:nvPr/>
        </p:nvSpPr>
        <p:spPr>
          <a:xfrm>
            <a:off x="10187475" y="4865939"/>
            <a:ext cx="829073" cy="307777"/>
          </a:xfrm>
          <a:prstGeom prst="rect">
            <a:avLst/>
          </a:prstGeom>
          <a:noFill/>
        </p:spPr>
        <p:txBody>
          <a:bodyPr wrap="none" rtlCol="0">
            <a:spAutoFit/>
          </a:bodyPr>
          <a:lstStyle/>
          <a:p>
            <a:r>
              <a:rPr lang="zh-CN" altLang="en-US" sz="1400">
                <a:solidFill>
                  <a:schemeClr val="tx1">
                    <a:lumMod val="75000"/>
                    <a:lumOff val="25000"/>
                  </a:schemeClr>
                </a:solidFill>
                <a:latin typeface="微软雅黑" pitchFamily="34" charset="-122"/>
                <a:ea typeface="微软雅黑" pitchFamily="34" charset="-122"/>
              </a:rPr>
              <a:t>第</a:t>
            </a:r>
            <a:r>
              <a:rPr lang="en-US" altLang="zh-CN" sz="1400">
                <a:solidFill>
                  <a:schemeClr val="tx1">
                    <a:lumMod val="75000"/>
                    <a:lumOff val="25000"/>
                  </a:schemeClr>
                </a:solidFill>
                <a:latin typeface="微软雅黑" pitchFamily="34" charset="-122"/>
                <a:ea typeface="微软雅黑" pitchFamily="34" charset="-122"/>
              </a:rPr>
              <a:t>4</a:t>
            </a:r>
            <a:r>
              <a:rPr lang="zh-CN" altLang="en-US" sz="1400">
                <a:solidFill>
                  <a:schemeClr val="tx1">
                    <a:lumMod val="75000"/>
                    <a:lumOff val="25000"/>
                  </a:schemeClr>
                </a:solidFill>
                <a:latin typeface="微软雅黑" pitchFamily="34" charset="-122"/>
                <a:ea typeface="微软雅黑" pitchFamily="34" charset="-122"/>
              </a:rPr>
              <a:t>季度</a:t>
            </a:r>
          </a:p>
        </p:txBody>
      </p:sp>
      <p:sp>
        <p:nvSpPr>
          <p:cNvPr id="36" name="TextBox 35"/>
          <p:cNvSpPr txBox="1"/>
          <p:nvPr/>
        </p:nvSpPr>
        <p:spPr>
          <a:xfrm>
            <a:off x="1939563" y="2729908"/>
            <a:ext cx="3061682" cy="549061"/>
          </a:xfrm>
          <a:prstGeom prst="rect">
            <a:avLst/>
          </a:prstGeom>
          <a:noFill/>
        </p:spPr>
        <p:txBody>
          <a:bodyPr wrap="square" rtlCol="0">
            <a:spAutoFit/>
          </a:bodyPr>
          <a:lstStyle/>
          <a:p>
            <a:pPr algn="just">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a:t>
            </a:r>
          </a:p>
        </p:txBody>
      </p:sp>
      <p:sp>
        <p:nvSpPr>
          <p:cNvPr id="37" name="TextBox 36"/>
          <p:cNvSpPr txBox="1"/>
          <p:nvPr/>
        </p:nvSpPr>
        <p:spPr>
          <a:xfrm>
            <a:off x="1939563" y="2331743"/>
            <a:ext cx="1774276" cy="366575"/>
          </a:xfrm>
          <a:prstGeom prst="rect">
            <a:avLst/>
          </a:prstGeom>
          <a:noFill/>
        </p:spPr>
        <p:txBody>
          <a:bodyPr wrap="square" tIns="0" bIns="0" rtlCol="0" anchor="t">
            <a:spAutoFit/>
          </a:bodyPr>
          <a:lstStyle/>
          <a:p>
            <a:pP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38" name="TextBox 37"/>
          <p:cNvSpPr txBox="1"/>
          <p:nvPr/>
        </p:nvSpPr>
        <p:spPr>
          <a:xfrm>
            <a:off x="1939563" y="3820729"/>
            <a:ext cx="3061682" cy="549061"/>
          </a:xfrm>
          <a:prstGeom prst="rect">
            <a:avLst/>
          </a:prstGeom>
          <a:noFill/>
        </p:spPr>
        <p:txBody>
          <a:bodyPr wrap="square" rtlCol="0">
            <a:spAutoFit/>
          </a:bodyPr>
          <a:lstStyle/>
          <a:p>
            <a:pPr algn="just">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a:t>
            </a:r>
          </a:p>
        </p:txBody>
      </p:sp>
      <p:sp>
        <p:nvSpPr>
          <p:cNvPr id="39" name="TextBox 38"/>
          <p:cNvSpPr txBox="1"/>
          <p:nvPr/>
        </p:nvSpPr>
        <p:spPr>
          <a:xfrm>
            <a:off x="1939563" y="3422564"/>
            <a:ext cx="1774276" cy="366575"/>
          </a:xfrm>
          <a:prstGeom prst="rect">
            <a:avLst/>
          </a:prstGeom>
          <a:noFill/>
        </p:spPr>
        <p:txBody>
          <a:bodyPr wrap="square" tIns="0" bIns="0" rtlCol="0" anchor="t">
            <a:spAutoFit/>
          </a:bodyPr>
          <a:lstStyle/>
          <a:p>
            <a:pP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41" name="TextBox 40"/>
          <p:cNvSpPr txBox="1"/>
          <p:nvPr/>
        </p:nvSpPr>
        <p:spPr>
          <a:xfrm>
            <a:off x="1939563" y="4872760"/>
            <a:ext cx="3061682" cy="549061"/>
          </a:xfrm>
          <a:prstGeom prst="rect">
            <a:avLst/>
          </a:prstGeom>
          <a:noFill/>
        </p:spPr>
        <p:txBody>
          <a:bodyPr wrap="square" rtlCol="0">
            <a:spAutoFit/>
          </a:bodyPr>
          <a:lstStyle/>
          <a:p>
            <a:pPr algn="just">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a:t>
            </a:r>
          </a:p>
        </p:txBody>
      </p:sp>
      <p:sp>
        <p:nvSpPr>
          <p:cNvPr id="42" name="TextBox 41"/>
          <p:cNvSpPr txBox="1"/>
          <p:nvPr/>
        </p:nvSpPr>
        <p:spPr>
          <a:xfrm>
            <a:off x="1939563" y="4474595"/>
            <a:ext cx="1774276" cy="366575"/>
          </a:xfrm>
          <a:prstGeom prst="rect">
            <a:avLst/>
          </a:prstGeom>
          <a:noFill/>
        </p:spPr>
        <p:txBody>
          <a:bodyPr wrap="square" tIns="0" bIns="0" rtlCol="0" anchor="t">
            <a:spAutoFit/>
          </a:bodyPr>
          <a:lstStyle/>
          <a:p>
            <a:pP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Tree>
    <p:custDataLst>
      <p:tags r:id="rId1"/>
    </p:custDataLst>
    <p:extLst>
      <p:ext uri="{BB962C8B-B14F-4D97-AF65-F5344CB8AC3E}">
        <p14:creationId xmlns:p14="http://schemas.microsoft.com/office/powerpoint/2010/main" val="3729378407"/>
      </p:ext>
    </p:extLst>
  </p:cSld>
  <p:clrMapOvr>
    <a:masterClrMapping/>
  </p:clrMapOvr>
  <p:transition spd="slow" advTm="9597">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left)">
                                      <p:cBhvr>
                                        <p:cTn id="54" dur="500"/>
                                        <p:tgtEl>
                                          <p:spTgt spid="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left)">
                                      <p:cBhvr>
                                        <p:cTn id="60" dur="500"/>
                                        <p:tgtEl>
                                          <p:spTgt spid="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left)">
                                      <p:cBhvr>
                                        <p:cTn id="63" dur="500"/>
                                        <p:tgtEl>
                                          <p:spTgt spid="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wipe(left)">
                                      <p:cBhvr>
                                        <p:cTn id="66" dur="500"/>
                                        <p:tgtEl>
                                          <p:spTgt spid="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wipe(left)">
                                      <p:cBhvr>
                                        <p:cTn id="69" dur="500"/>
                                        <p:tgtEl>
                                          <p:spTgt spid="9"/>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wipe(down)">
                                      <p:cBhvr>
                                        <p:cTn id="74" dur="500"/>
                                        <p:tgtEl>
                                          <p:spTgt spid="10"/>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down)">
                                      <p:cBhvr>
                                        <p:cTn id="77" dur="500"/>
                                        <p:tgtEl>
                                          <p:spTgt spid="11"/>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wipe(down)">
                                      <p:cBhvr>
                                        <p:cTn id="80" dur="500"/>
                                        <p:tgtEl>
                                          <p:spTgt spid="12"/>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down)">
                                      <p:cBhvr>
                                        <p:cTn id="85" dur="500"/>
                                        <p:tgtEl>
                                          <p:spTgt spid="13"/>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down)">
                                      <p:cBhvr>
                                        <p:cTn id="88" dur="500"/>
                                        <p:tgtEl>
                                          <p:spTgt spid="14"/>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down)">
                                      <p:cBhvr>
                                        <p:cTn id="91" dur="500"/>
                                        <p:tgtEl>
                                          <p:spTgt spid="15"/>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4" fill="hold" grpId="0" nodeType="click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wipe(down)">
                                      <p:cBhvr>
                                        <p:cTn id="96" dur="500"/>
                                        <p:tgtEl>
                                          <p:spTgt spid="16"/>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wipe(down)">
                                      <p:cBhvr>
                                        <p:cTn id="99" dur="500"/>
                                        <p:tgtEl>
                                          <p:spTgt spid="17"/>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ipe(down)">
                                      <p:cBhvr>
                                        <p:cTn id="102" dur="500"/>
                                        <p:tgtEl>
                                          <p:spTgt spid="18"/>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wipe(down)">
                                      <p:cBhvr>
                                        <p:cTn id="107" dur="500"/>
                                        <p:tgtEl>
                                          <p:spTgt spid="19"/>
                                        </p:tgtEl>
                                      </p:cBhvr>
                                    </p:animEffect>
                                  </p:childTnLst>
                                </p:cTn>
                              </p:par>
                              <p:par>
                                <p:cTn id="108" presetID="22" presetClass="entr" presetSubtype="4" fill="hold" grpId="0" nodeType="withEffect">
                                  <p:stCondLst>
                                    <p:cond delay="0"/>
                                  </p:stCondLst>
                                  <p:childTnLst>
                                    <p:set>
                                      <p:cBhvr>
                                        <p:cTn id="109" dur="1" fill="hold">
                                          <p:stCondLst>
                                            <p:cond delay="0"/>
                                          </p:stCondLst>
                                        </p:cTn>
                                        <p:tgtEl>
                                          <p:spTgt spid="20"/>
                                        </p:tgtEl>
                                        <p:attrNameLst>
                                          <p:attrName>style.visibility</p:attrName>
                                        </p:attrNameLst>
                                      </p:cBhvr>
                                      <p:to>
                                        <p:strVal val="visible"/>
                                      </p:to>
                                    </p:set>
                                    <p:animEffect transition="in" filter="wipe(down)">
                                      <p:cBhvr>
                                        <p:cTn id="110" dur="500"/>
                                        <p:tgtEl>
                                          <p:spTgt spid="20"/>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21"/>
                                        </p:tgtEl>
                                        <p:attrNameLst>
                                          <p:attrName>style.visibility</p:attrName>
                                        </p:attrNameLst>
                                      </p:cBhvr>
                                      <p:to>
                                        <p:strVal val="visible"/>
                                      </p:to>
                                    </p:set>
                                    <p:animEffect transition="in" filter="wipe(down)">
                                      <p:cBhvr>
                                        <p:cTn id="113" dur="500"/>
                                        <p:tgtEl>
                                          <p:spTgt spid="21"/>
                                        </p:tgtEl>
                                      </p:cBhvr>
                                    </p:animEffect>
                                  </p:childTnLst>
                                </p:cTn>
                              </p:par>
                            </p:childTnLst>
                          </p:cTn>
                        </p:par>
                      </p:childTnLst>
                    </p:cTn>
                  </p:par>
                  <p:par>
                    <p:cTn id="114" fill="hold">
                      <p:stCondLst>
                        <p:cond delay="indefinite"/>
                      </p:stCondLst>
                      <p:childTnLst>
                        <p:par>
                          <p:cTn id="115" fill="hold">
                            <p:stCondLst>
                              <p:cond delay="0"/>
                            </p:stCondLst>
                            <p:childTnLst>
                              <p:par>
                                <p:cTn id="116" presetID="2" presetClass="entr" presetSubtype="8" fill="hold" grpId="0" nodeType="clickEffect">
                                  <p:stCondLst>
                                    <p:cond delay="0"/>
                                  </p:stCondLst>
                                  <p:childTnLst>
                                    <p:set>
                                      <p:cBhvr>
                                        <p:cTn id="117" dur="1" fill="hold">
                                          <p:stCondLst>
                                            <p:cond delay="0"/>
                                          </p:stCondLst>
                                        </p:cTn>
                                        <p:tgtEl>
                                          <p:spTgt spid="22"/>
                                        </p:tgtEl>
                                        <p:attrNameLst>
                                          <p:attrName>style.visibility</p:attrName>
                                        </p:attrNameLst>
                                      </p:cBhvr>
                                      <p:to>
                                        <p:strVal val="visible"/>
                                      </p:to>
                                    </p:set>
                                    <p:anim calcmode="lin" valueType="num">
                                      <p:cBhvr additive="base">
                                        <p:cTn id="118" dur="500" fill="hold"/>
                                        <p:tgtEl>
                                          <p:spTgt spid="22"/>
                                        </p:tgtEl>
                                        <p:attrNameLst>
                                          <p:attrName>ppt_x</p:attrName>
                                        </p:attrNameLst>
                                      </p:cBhvr>
                                      <p:tavLst>
                                        <p:tav tm="0">
                                          <p:val>
                                            <p:strVal val="0-#ppt_w/2"/>
                                          </p:val>
                                        </p:tav>
                                        <p:tav tm="100000">
                                          <p:val>
                                            <p:strVal val="#ppt_x"/>
                                          </p:val>
                                        </p:tav>
                                      </p:tavLst>
                                    </p:anim>
                                    <p:anim calcmode="lin" valueType="num">
                                      <p:cBhvr additive="base">
                                        <p:cTn id="119" dur="500" fill="hold"/>
                                        <p:tgtEl>
                                          <p:spTgt spid="22"/>
                                        </p:tgtEl>
                                        <p:attrNameLst>
                                          <p:attrName>ppt_y</p:attrName>
                                        </p:attrNameLst>
                                      </p:cBhvr>
                                      <p:tavLst>
                                        <p:tav tm="0">
                                          <p:val>
                                            <p:strVal val="#ppt_y"/>
                                          </p:val>
                                        </p:tav>
                                        <p:tav tm="100000">
                                          <p:val>
                                            <p:strVal val="#ppt_y"/>
                                          </p:val>
                                        </p:tav>
                                      </p:tavLst>
                                    </p:anim>
                                  </p:childTnLst>
                                </p:cTn>
                              </p:par>
                              <p:par>
                                <p:cTn id="120" presetID="2" presetClass="entr" presetSubtype="8" fill="hold" grpId="0" nodeType="withEffect">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cBhvr additive="base">
                                        <p:cTn id="122" dur="500" fill="hold"/>
                                        <p:tgtEl>
                                          <p:spTgt spid="23"/>
                                        </p:tgtEl>
                                        <p:attrNameLst>
                                          <p:attrName>ppt_x</p:attrName>
                                        </p:attrNameLst>
                                      </p:cBhvr>
                                      <p:tavLst>
                                        <p:tav tm="0">
                                          <p:val>
                                            <p:strVal val="0-#ppt_w/2"/>
                                          </p:val>
                                        </p:tav>
                                        <p:tav tm="100000">
                                          <p:val>
                                            <p:strVal val="#ppt_x"/>
                                          </p:val>
                                        </p:tav>
                                      </p:tavLst>
                                    </p:anim>
                                    <p:anim calcmode="lin" valueType="num">
                                      <p:cBhvr additive="base">
                                        <p:cTn id="123" dur="500" fill="hold"/>
                                        <p:tgtEl>
                                          <p:spTgt spid="23"/>
                                        </p:tgtEl>
                                        <p:attrNameLst>
                                          <p:attrName>ppt_y</p:attrName>
                                        </p:attrNameLst>
                                      </p:cBhvr>
                                      <p:tavLst>
                                        <p:tav tm="0">
                                          <p:val>
                                            <p:strVal val="#ppt_y"/>
                                          </p:val>
                                        </p:tav>
                                        <p:tav tm="100000">
                                          <p:val>
                                            <p:strVal val="#ppt_y"/>
                                          </p:val>
                                        </p:tav>
                                      </p:tavLst>
                                    </p:anim>
                                  </p:childTnLst>
                                </p:cTn>
                              </p:par>
                              <p:par>
                                <p:cTn id="124" presetID="2" presetClass="entr" presetSubtype="8" fill="hold" grpId="0" nodeType="withEffect">
                                  <p:stCondLst>
                                    <p:cond delay="0"/>
                                  </p:stCondLst>
                                  <p:childTnLst>
                                    <p:set>
                                      <p:cBhvr>
                                        <p:cTn id="125" dur="1" fill="hold">
                                          <p:stCondLst>
                                            <p:cond delay="0"/>
                                          </p:stCondLst>
                                        </p:cTn>
                                        <p:tgtEl>
                                          <p:spTgt spid="24"/>
                                        </p:tgtEl>
                                        <p:attrNameLst>
                                          <p:attrName>style.visibility</p:attrName>
                                        </p:attrNameLst>
                                      </p:cBhvr>
                                      <p:to>
                                        <p:strVal val="visible"/>
                                      </p:to>
                                    </p:set>
                                    <p:anim calcmode="lin" valueType="num">
                                      <p:cBhvr additive="base">
                                        <p:cTn id="126" dur="500" fill="hold"/>
                                        <p:tgtEl>
                                          <p:spTgt spid="24"/>
                                        </p:tgtEl>
                                        <p:attrNameLst>
                                          <p:attrName>ppt_x</p:attrName>
                                        </p:attrNameLst>
                                      </p:cBhvr>
                                      <p:tavLst>
                                        <p:tav tm="0">
                                          <p:val>
                                            <p:strVal val="0-#ppt_w/2"/>
                                          </p:val>
                                        </p:tav>
                                        <p:tav tm="100000">
                                          <p:val>
                                            <p:strVal val="#ppt_x"/>
                                          </p:val>
                                        </p:tav>
                                      </p:tavLst>
                                    </p:anim>
                                    <p:anim calcmode="lin" valueType="num">
                                      <p:cBhvr additive="base">
                                        <p:cTn id="127" dur="500" fill="hold"/>
                                        <p:tgtEl>
                                          <p:spTgt spid="24"/>
                                        </p:tgtEl>
                                        <p:attrNameLst>
                                          <p:attrName>ppt_y</p:attrName>
                                        </p:attrNameLst>
                                      </p:cBhvr>
                                      <p:tavLst>
                                        <p:tav tm="0">
                                          <p:val>
                                            <p:strVal val="#ppt_y"/>
                                          </p:val>
                                        </p:tav>
                                        <p:tav tm="100000">
                                          <p:val>
                                            <p:strVal val="#ppt_y"/>
                                          </p:val>
                                        </p:tav>
                                      </p:tavLst>
                                    </p:anim>
                                  </p:childTnLst>
                                </p:cTn>
                              </p:par>
                            </p:childTnLst>
                          </p:cTn>
                        </p:par>
                        <p:par>
                          <p:cTn id="128" fill="hold">
                            <p:stCondLst>
                              <p:cond delay="500"/>
                            </p:stCondLst>
                            <p:childTnLst>
                              <p:par>
                                <p:cTn id="129" presetID="22" presetClass="entr" presetSubtype="8" fill="hold" grpId="0" nodeType="afterEffect">
                                  <p:stCondLst>
                                    <p:cond delay="0"/>
                                  </p:stCondLst>
                                  <p:childTnLst>
                                    <p:set>
                                      <p:cBhvr>
                                        <p:cTn id="130" dur="1" fill="hold">
                                          <p:stCondLst>
                                            <p:cond delay="0"/>
                                          </p:stCondLst>
                                        </p:cTn>
                                        <p:tgtEl>
                                          <p:spTgt spid="37"/>
                                        </p:tgtEl>
                                        <p:attrNameLst>
                                          <p:attrName>style.visibility</p:attrName>
                                        </p:attrNameLst>
                                      </p:cBhvr>
                                      <p:to>
                                        <p:strVal val="visible"/>
                                      </p:to>
                                    </p:set>
                                    <p:animEffect transition="in" filter="wipe(left)">
                                      <p:cBhvr>
                                        <p:cTn id="131" dur="500"/>
                                        <p:tgtEl>
                                          <p:spTgt spid="37"/>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36"/>
                                        </p:tgtEl>
                                        <p:attrNameLst>
                                          <p:attrName>style.visibility</p:attrName>
                                        </p:attrNameLst>
                                      </p:cBhvr>
                                      <p:to>
                                        <p:strVal val="visible"/>
                                      </p:to>
                                    </p:set>
                                    <p:animEffect transition="in" filter="wipe(left)">
                                      <p:cBhvr>
                                        <p:cTn id="134" dur="500"/>
                                        <p:tgtEl>
                                          <p:spTgt spid="36"/>
                                        </p:tgtEl>
                                      </p:cBhvr>
                                    </p:animEffect>
                                  </p:childTnLst>
                                </p:cTn>
                              </p:par>
                            </p:childTnLst>
                          </p:cTn>
                        </p:par>
                        <p:par>
                          <p:cTn id="135" fill="hold">
                            <p:stCondLst>
                              <p:cond delay="1000"/>
                            </p:stCondLst>
                            <p:childTnLst>
                              <p:par>
                                <p:cTn id="136" presetID="22" presetClass="entr" presetSubtype="8" fill="hold" grpId="0" nodeType="afterEffect">
                                  <p:stCondLst>
                                    <p:cond delay="0"/>
                                  </p:stCondLst>
                                  <p:childTnLst>
                                    <p:set>
                                      <p:cBhvr>
                                        <p:cTn id="137" dur="1" fill="hold">
                                          <p:stCondLst>
                                            <p:cond delay="0"/>
                                          </p:stCondLst>
                                        </p:cTn>
                                        <p:tgtEl>
                                          <p:spTgt spid="39"/>
                                        </p:tgtEl>
                                        <p:attrNameLst>
                                          <p:attrName>style.visibility</p:attrName>
                                        </p:attrNameLst>
                                      </p:cBhvr>
                                      <p:to>
                                        <p:strVal val="visible"/>
                                      </p:to>
                                    </p:set>
                                    <p:animEffect transition="in" filter="wipe(left)">
                                      <p:cBhvr>
                                        <p:cTn id="138" dur="500"/>
                                        <p:tgtEl>
                                          <p:spTgt spid="39"/>
                                        </p:tgtEl>
                                      </p:cBhvr>
                                    </p:animEffect>
                                  </p:childTnLst>
                                </p:cTn>
                              </p:par>
                              <p:par>
                                <p:cTn id="139" presetID="22" presetClass="entr" presetSubtype="8" fill="hold" grpId="0" nodeType="withEffect">
                                  <p:stCondLst>
                                    <p:cond delay="0"/>
                                  </p:stCondLst>
                                  <p:childTnLst>
                                    <p:set>
                                      <p:cBhvr>
                                        <p:cTn id="140" dur="1" fill="hold">
                                          <p:stCondLst>
                                            <p:cond delay="0"/>
                                          </p:stCondLst>
                                        </p:cTn>
                                        <p:tgtEl>
                                          <p:spTgt spid="38"/>
                                        </p:tgtEl>
                                        <p:attrNameLst>
                                          <p:attrName>style.visibility</p:attrName>
                                        </p:attrNameLst>
                                      </p:cBhvr>
                                      <p:to>
                                        <p:strVal val="visible"/>
                                      </p:to>
                                    </p:set>
                                    <p:animEffect transition="in" filter="wipe(left)">
                                      <p:cBhvr>
                                        <p:cTn id="141" dur="500"/>
                                        <p:tgtEl>
                                          <p:spTgt spid="38"/>
                                        </p:tgtEl>
                                      </p:cBhvr>
                                    </p:animEffect>
                                  </p:childTnLst>
                                </p:cTn>
                              </p:par>
                            </p:childTnLst>
                          </p:cTn>
                        </p:par>
                        <p:par>
                          <p:cTn id="142" fill="hold">
                            <p:stCondLst>
                              <p:cond delay="1500"/>
                            </p:stCondLst>
                            <p:childTnLst>
                              <p:par>
                                <p:cTn id="143" presetID="22" presetClass="entr" presetSubtype="8" fill="hold" grpId="0" nodeType="afterEffect">
                                  <p:stCondLst>
                                    <p:cond delay="0"/>
                                  </p:stCondLst>
                                  <p:childTnLst>
                                    <p:set>
                                      <p:cBhvr>
                                        <p:cTn id="144" dur="1" fill="hold">
                                          <p:stCondLst>
                                            <p:cond delay="0"/>
                                          </p:stCondLst>
                                        </p:cTn>
                                        <p:tgtEl>
                                          <p:spTgt spid="42"/>
                                        </p:tgtEl>
                                        <p:attrNameLst>
                                          <p:attrName>style.visibility</p:attrName>
                                        </p:attrNameLst>
                                      </p:cBhvr>
                                      <p:to>
                                        <p:strVal val="visible"/>
                                      </p:to>
                                    </p:set>
                                    <p:animEffect transition="in" filter="wipe(left)">
                                      <p:cBhvr>
                                        <p:cTn id="145" dur="500"/>
                                        <p:tgtEl>
                                          <p:spTgt spid="42"/>
                                        </p:tgtEl>
                                      </p:cBhvr>
                                    </p:animEffect>
                                  </p:childTnLst>
                                </p:cTn>
                              </p:par>
                              <p:par>
                                <p:cTn id="146" presetID="22" presetClass="entr" presetSubtype="8" fill="hold" grpId="0" nodeType="withEffect">
                                  <p:stCondLst>
                                    <p:cond delay="0"/>
                                  </p:stCondLst>
                                  <p:childTnLst>
                                    <p:set>
                                      <p:cBhvr>
                                        <p:cTn id="147" dur="1" fill="hold">
                                          <p:stCondLst>
                                            <p:cond delay="0"/>
                                          </p:stCondLst>
                                        </p:cTn>
                                        <p:tgtEl>
                                          <p:spTgt spid="41"/>
                                        </p:tgtEl>
                                        <p:attrNameLst>
                                          <p:attrName>style.visibility</p:attrName>
                                        </p:attrNameLst>
                                      </p:cBhvr>
                                      <p:to>
                                        <p:strVal val="visible"/>
                                      </p:to>
                                    </p:set>
                                    <p:animEffect transition="in" filter="wipe(left)">
                                      <p:cBhvr>
                                        <p:cTn id="14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3" name="Freeform 23"/>
          <p:cNvSpPr>
            <a:spLocks/>
          </p:cNvSpPr>
          <p:nvPr/>
        </p:nvSpPr>
        <p:spPr bwMode="auto">
          <a:xfrm>
            <a:off x="5239616" y="3190299"/>
            <a:ext cx="1503663" cy="1510465"/>
          </a:xfrm>
          <a:custGeom>
            <a:avLst/>
            <a:gdLst>
              <a:gd name="T0" fmla="*/ 14 w 187"/>
              <a:gd name="T1" fmla="*/ 0 h 188"/>
              <a:gd name="T2" fmla="*/ 173 w 187"/>
              <a:gd name="T3" fmla="*/ 0 h 188"/>
              <a:gd name="T4" fmla="*/ 187 w 187"/>
              <a:gd name="T5" fmla="*/ 14 h 188"/>
              <a:gd name="T6" fmla="*/ 187 w 187"/>
              <a:gd name="T7" fmla="*/ 174 h 188"/>
              <a:gd name="T8" fmla="*/ 173 w 187"/>
              <a:gd name="T9" fmla="*/ 188 h 188"/>
              <a:gd name="T10" fmla="*/ 14 w 187"/>
              <a:gd name="T11" fmla="*/ 188 h 188"/>
              <a:gd name="T12" fmla="*/ 0 w 187"/>
              <a:gd name="T13" fmla="*/ 174 h 188"/>
              <a:gd name="T14" fmla="*/ 0 w 187"/>
              <a:gd name="T15" fmla="*/ 14 h 188"/>
              <a:gd name="T16" fmla="*/ 14 w 187"/>
              <a:gd name="T1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8">
                <a:moveTo>
                  <a:pt x="14" y="0"/>
                </a:moveTo>
                <a:cubicBezTo>
                  <a:pt x="173" y="0"/>
                  <a:pt x="173" y="0"/>
                  <a:pt x="173" y="0"/>
                </a:cubicBezTo>
                <a:cubicBezTo>
                  <a:pt x="181" y="0"/>
                  <a:pt x="187" y="6"/>
                  <a:pt x="187" y="14"/>
                </a:cubicBezTo>
                <a:cubicBezTo>
                  <a:pt x="187" y="174"/>
                  <a:pt x="187" y="174"/>
                  <a:pt x="187" y="174"/>
                </a:cubicBezTo>
                <a:cubicBezTo>
                  <a:pt x="187" y="181"/>
                  <a:pt x="181" y="188"/>
                  <a:pt x="173" y="188"/>
                </a:cubicBezTo>
                <a:cubicBezTo>
                  <a:pt x="14" y="188"/>
                  <a:pt x="14" y="188"/>
                  <a:pt x="14" y="188"/>
                </a:cubicBezTo>
                <a:cubicBezTo>
                  <a:pt x="6" y="188"/>
                  <a:pt x="0" y="181"/>
                  <a:pt x="0" y="174"/>
                </a:cubicBezTo>
                <a:cubicBezTo>
                  <a:pt x="0" y="14"/>
                  <a:pt x="0" y="14"/>
                  <a:pt x="0" y="14"/>
                </a:cubicBezTo>
                <a:cubicBezTo>
                  <a:pt x="0" y="6"/>
                  <a:pt x="6" y="0"/>
                  <a:pt x="14" y="0"/>
                </a:cubicBezTo>
                <a:close/>
              </a:path>
            </a:pathLst>
          </a:custGeom>
          <a:solidFill>
            <a:srgbClr val="ED4545"/>
          </a:solidFill>
          <a:ln>
            <a:noFill/>
          </a:ln>
        </p:spPr>
        <p:txBody>
          <a:bodyPr vert="horz" wrap="square" lIns="91440" tIns="45720" rIns="91440" bIns="45720" numCol="1" anchor="ctr" anchorCtr="0" compatLnSpc="1">
            <a:prstTxWarp prst="textNoShape">
              <a:avLst/>
            </a:prstTxWarp>
          </a:bodyPr>
          <a:lstStyle/>
          <a:p>
            <a:pPr algn="ctr"/>
            <a:r>
              <a:rPr lang="zh-CN" altLang="en-US" sz="3200">
                <a:solidFill>
                  <a:schemeClr val="bg1"/>
                </a:solidFill>
                <a:latin typeface="微软雅黑" pitchFamily="34" charset="-122"/>
                <a:ea typeface="微软雅黑" pitchFamily="34" charset="-122"/>
              </a:rPr>
              <a:t>添加</a:t>
            </a:r>
            <a:endParaRPr lang="en-US" altLang="zh-CN" sz="3200">
              <a:solidFill>
                <a:schemeClr val="bg1"/>
              </a:solidFill>
              <a:latin typeface="微软雅黑" pitchFamily="34" charset="-122"/>
              <a:ea typeface="微软雅黑" pitchFamily="34" charset="-122"/>
            </a:endParaRPr>
          </a:p>
          <a:p>
            <a:pPr algn="ctr"/>
            <a:r>
              <a:rPr lang="zh-CN" altLang="en-US" sz="3200">
                <a:solidFill>
                  <a:schemeClr val="bg1"/>
                </a:solidFill>
                <a:latin typeface="微软雅黑" pitchFamily="34" charset="-122"/>
                <a:ea typeface="微软雅黑" pitchFamily="34" charset="-122"/>
              </a:rPr>
              <a:t>标题</a:t>
            </a:r>
          </a:p>
        </p:txBody>
      </p:sp>
      <p:sp>
        <p:nvSpPr>
          <p:cNvPr id="4" name="Freeform 24"/>
          <p:cNvSpPr>
            <a:spLocks/>
          </p:cNvSpPr>
          <p:nvPr/>
        </p:nvSpPr>
        <p:spPr bwMode="auto">
          <a:xfrm>
            <a:off x="7940766" y="2982781"/>
            <a:ext cx="955948" cy="955948"/>
          </a:xfrm>
          <a:custGeom>
            <a:avLst/>
            <a:gdLst>
              <a:gd name="T0" fmla="*/ 9 w 119"/>
              <a:gd name="T1" fmla="*/ 0 h 119"/>
              <a:gd name="T2" fmla="*/ 110 w 119"/>
              <a:gd name="T3" fmla="*/ 0 h 119"/>
              <a:gd name="T4" fmla="*/ 119 w 119"/>
              <a:gd name="T5" fmla="*/ 9 h 119"/>
              <a:gd name="T6" fmla="*/ 119 w 119"/>
              <a:gd name="T7" fmla="*/ 110 h 119"/>
              <a:gd name="T8" fmla="*/ 110 w 119"/>
              <a:gd name="T9" fmla="*/ 119 h 119"/>
              <a:gd name="T10" fmla="*/ 9 w 119"/>
              <a:gd name="T11" fmla="*/ 119 h 119"/>
              <a:gd name="T12" fmla="*/ 0 w 119"/>
              <a:gd name="T13" fmla="*/ 110 h 119"/>
              <a:gd name="T14" fmla="*/ 0 w 119"/>
              <a:gd name="T15" fmla="*/ 9 h 119"/>
              <a:gd name="T16" fmla="*/ 9 w 119"/>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19">
                <a:moveTo>
                  <a:pt x="9" y="0"/>
                </a:moveTo>
                <a:cubicBezTo>
                  <a:pt x="110" y="0"/>
                  <a:pt x="110" y="0"/>
                  <a:pt x="110" y="0"/>
                </a:cubicBezTo>
                <a:cubicBezTo>
                  <a:pt x="115" y="0"/>
                  <a:pt x="119" y="4"/>
                  <a:pt x="119" y="9"/>
                </a:cubicBezTo>
                <a:cubicBezTo>
                  <a:pt x="119" y="110"/>
                  <a:pt x="119" y="110"/>
                  <a:pt x="119" y="110"/>
                </a:cubicBezTo>
                <a:cubicBezTo>
                  <a:pt x="119" y="115"/>
                  <a:pt x="115" y="119"/>
                  <a:pt x="110" y="119"/>
                </a:cubicBezTo>
                <a:cubicBezTo>
                  <a:pt x="9" y="119"/>
                  <a:pt x="9" y="119"/>
                  <a:pt x="9" y="119"/>
                </a:cubicBezTo>
                <a:cubicBezTo>
                  <a:pt x="4" y="119"/>
                  <a:pt x="0" y="115"/>
                  <a:pt x="0" y="110"/>
                </a:cubicBezTo>
                <a:cubicBezTo>
                  <a:pt x="0" y="9"/>
                  <a:pt x="0" y="9"/>
                  <a:pt x="0" y="9"/>
                </a:cubicBezTo>
                <a:cubicBezTo>
                  <a:pt x="0" y="4"/>
                  <a:pt x="4" y="0"/>
                  <a:pt x="9" y="0"/>
                </a:cubicBezTo>
                <a:close/>
              </a:path>
            </a:pathLst>
          </a:custGeom>
          <a:solidFill>
            <a:srgbClr val="D331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a:solidFill>
                  <a:schemeClr val="lt1"/>
                </a:solidFill>
                <a:latin typeface="Bebas" pitchFamily="2" charset="0"/>
              </a:rPr>
              <a:t>02</a:t>
            </a:r>
            <a:endParaRPr lang="zh-CN" altLang="en-US" sz="4400">
              <a:solidFill>
                <a:schemeClr val="lt1"/>
              </a:solidFill>
              <a:latin typeface="Bebas" pitchFamily="2" charset="0"/>
            </a:endParaRPr>
          </a:p>
        </p:txBody>
      </p:sp>
      <p:sp>
        <p:nvSpPr>
          <p:cNvPr id="5" name="Freeform 25"/>
          <p:cNvSpPr>
            <a:spLocks/>
          </p:cNvSpPr>
          <p:nvPr/>
        </p:nvSpPr>
        <p:spPr bwMode="auto">
          <a:xfrm>
            <a:off x="3705336" y="1509737"/>
            <a:ext cx="1109036" cy="1112437"/>
          </a:xfrm>
          <a:custGeom>
            <a:avLst/>
            <a:gdLst>
              <a:gd name="T0" fmla="*/ 10 w 138"/>
              <a:gd name="T1" fmla="*/ 0 h 138"/>
              <a:gd name="T2" fmla="*/ 128 w 138"/>
              <a:gd name="T3" fmla="*/ 0 h 138"/>
              <a:gd name="T4" fmla="*/ 138 w 138"/>
              <a:gd name="T5" fmla="*/ 10 h 138"/>
              <a:gd name="T6" fmla="*/ 138 w 138"/>
              <a:gd name="T7" fmla="*/ 128 h 138"/>
              <a:gd name="T8" fmla="*/ 128 w 138"/>
              <a:gd name="T9" fmla="*/ 138 h 138"/>
              <a:gd name="T10" fmla="*/ 10 w 138"/>
              <a:gd name="T11" fmla="*/ 138 h 138"/>
              <a:gd name="T12" fmla="*/ 0 w 138"/>
              <a:gd name="T13" fmla="*/ 128 h 138"/>
              <a:gd name="T14" fmla="*/ 0 w 138"/>
              <a:gd name="T15" fmla="*/ 10 h 138"/>
              <a:gd name="T16" fmla="*/ 10 w 138"/>
              <a:gd name="T17"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8">
                <a:moveTo>
                  <a:pt x="10" y="0"/>
                </a:moveTo>
                <a:cubicBezTo>
                  <a:pt x="128" y="0"/>
                  <a:pt x="128" y="0"/>
                  <a:pt x="128" y="0"/>
                </a:cubicBezTo>
                <a:cubicBezTo>
                  <a:pt x="133" y="0"/>
                  <a:pt x="138" y="5"/>
                  <a:pt x="138" y="10"/>
                </a:cubicBezTo>
                <a:cubicBezTo>
                  <a:pt x="138" y="128"/>
                  <a:pt x="138" y="128"/>
                  <a:pt x="138" y="128"/>
                </a:cubicBezTo>
                <a:cubicBezTo>
                  <a:pt x="138" y="133"/>
                  <a:pt x="133" y="138"/>
                  <a:pt x="128" y="138"/>
                </a:cubicBezTo>
                <a:cubicBezTo>
                  <a:pt x="10" y="138"/>
                  <a:pt x="10" y="138"/>
                  <a:pt x="10" y="138"/>
                </a:cubicBezTo>
                <a:cubicBezTo>
                  <a:pt x="5" y="138"/>
                  <a:pt x="0" y="133"/>
                  <a:pt x="0" y="128"/>
                </a:cubicBezTo>
                <a:cubicBezTo>
                  <a:pt x="0" y="10"/>
                  <a:pt x="0" y="10"/>
                  <a:pt x="0" y="10"/>
                </a:cubicBezTo>
                <a:cubicBezTo>
                  <a:pt x="0" y="5"/>
                  <a:pt x="5" y="0"/>
                  <a:pt x="10" y="0"/>
                </a:cubicBezTo>
                <a:close/>
              </a:path>
            </a:pathLst>
          </a:custGeom>
          <a:solidFill>
            <a:srgbClr val="D331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5400">
                <a:solidFill>
                  <a:schemeClr val="lt1"/>
                </a:solidFill>
                <a:latin typeface="Bebas" pitchFamily="2" charset="0"/>
              </a:rPr>
              <a:t>01</a:t>
            </a:r>
            <a:endParaRPr lang="zh-CN" altLang="en-US" sz="5400">
              <a:solidFill>
                <a:schemeClr val="lt1"/>
              </a:solidFill>
              <a:latin typeface="Bebas" pitchFamily="2" charset="0"/>
            </a:endParaRPr>
          </a:p>
        </p:txBody>
      </p:sp>
      <p:sp>
        <p:nvSpPr>
          <p:cNvPr id="6" name="Freeform 26"/>
          <p:cNvSpPr>
            <a:spLocks/>
          </p:cNvSpPr>
          <p:nvPr/>
        </p:nvSpPr>
        <p:spPr bwMode="auto">
          <a:xfrm>
            <a:off x="5181783" y="5578467"/>
            <a:ext cx="554518" cy="554518"/>
          </a:xfrm>
          <a:custGeom>
            <a:avLst/>
            <a:gdLst>
              <a:gd name="T0" fmla="*/ 5 w 69"/>
              <a:gd name="T1" fmla="*/ 0 h 69"/>
              <a:gd name="T2" fmla="*/ 64 w 69"/>
              <a:gd name="T3" fmla="*/ 0 h 69"/>
              <a:gd name="T4" fmla="*/ 69 w 69"/>
              <a:gd name="T5" fmla="*/ 5 h 69"/>
              <a:gd name="T6" fmla="*/ 69 w 69"/>
              <a:gd name="T7" fmla="*/ 63 h 69"/>
              <a:gd name="T8" fmla="*/ 64 w 69"/>
              <a:gd name="T9" fmla="*/ 69 h 69"/>
              <a:gd name="T10" fmla="*/ 5 w 69"/>
              <a:gd name="T11" fmla="*/ 69 h 69"/>
              <a:gd name="T12" fmla="*/ 0 w 69"/>
              <a:gd name="T13" fmla="*/ 63 h 69"/>
              <a:gd name="T14" fmla="*/ 0 w 69"/>
              <a:gd name="T15" fmla="*/ 5 h 69"/>
              <a:gd name="T16" fmla="*/ 5 w 69"/>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9">
                <a:moveTo>
                  <a:pt x="5" y="0"/>
                </a:moveTo>
                <a:cubicBezTo>
                  <a:pt x="64" y="0"/>
                  <a:pt x="64" y="0"/>
                  <a:pt x="64" y="0"/>
                </a:cubicBezTo>
                <a:cubicBezTo>
                  <a:pt x="66" y="0"/>
                  <a:pt x="69" y="2"/>
                  <a:pt x="69" y="5"/>
                </a:cubicBezTo>
                <a:cubicBezTo>
                  <a:pt x="69" y="63"/>
                  <a:pt x="69" y="63"/>
                  <a:pt x="69" y="63"/>
                </a:cubicBezTo>
                <a:cubicBezTo>
                  <a:pt x="69" y="66"/>
                  <a:pt x="66" y="69"/>
                  <a:pt x="64" y="69"/>
                </a:cubicBezTo>
                <a:cubicBezTo>
                  <a:pt x="5" y="69"/>
                  <a:pt x="5" y="69"/>
                  <a:pt x="5" y="69"/>
                </a:cubicBezTo>
                <a:cubicBezTo>
                  <a:pt x="2" y="69"/>
                  <a:pt x="0" y="66"/>
                  <a:pt x="0" y="63"/>
                </a:cubicBezTo>
                <a:cubicBezTo>
                  <a:pt x="0" y="5"/>
                  <a:pt x="0" y="5"/>
                  <a:pt x="0" y="5"/>
                </a:cubicBezTo>
                <a:cubicBezTo>
                  <a:pt x="0" y="2"/>
                  <a:pt x="2" y="0"/>
                  <a:pt x="5" y="0"/>
                </a:cubicBezTo>
                <a:close/>
              </a:path>
            </a:pathLst>
          </a:custGeom>
          <a:solidFill>
            <a:srgbClr val="D331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a:solidFill>
                  <a:schemeClr val="lt1"/>
                </a:solidFill>
                <a:latin typeface="Bebas" pitchFamily="2" charset="0"/>
              </a:rPr>
              <a:t>03</a:t>
            </a:r>
            <a:endParaRPr lang="zh-CN" altLang="en-US" sz="2400">
              <a:solidFill>
                <a:schemeClr val="lt1"/>
              </a:solidFill>
              <a:latin typeface="Bebas" pitchFamily="2" charset="0"/>
            </a:endParaRPr>
          </a:p>
        </p:txBody>
      </p:sp>
      <p:sp>
        <p:nvSpPr>
          <p:cNvPr id="7" name="Freeform 27"/>
          <p:cNvSpPr>
            <a:spLocks/>
          </p:cNvSpPr>
          <p:nvPr/>
        </p:nvSpPr>
        <p:spPr bwMode="auto">
          <a:xfrm>
            <a:off x="3286896" y="2050647"/>
            <a:ext cx="1952720" cy="1894885"/>
          </a:xfrm>
          <a:custGeom>
            <a:avLst/>
            <a:gdLst>
              <a:gd name="T0" fmla="*/ 243 w 243"/>
              <a:gd name="T1" fmla="*/ 236 h 236"/>
              <a:gd name="T2" fmla="*/ 19 w 243"/>
              <a:gd name="T3" fmla="*/ 236 h 236"/>
              <a:gd name="T4" fmla="*/ 0 w 243"/>
              <a:gd name="T5" fmla="*/ 216 h 236"/>
              <a:gd name="T6" fmla="*/ 0 w 243"/>
              <a:gd name="T7" fmla="*/ 19 h 236"/>
              <a:gd name="T8" fmla="*/ 19 w 243"/>
              <a:gd name="T9" fmla="*/ 0 h 236"/>
              <a:gd name="T10" fmla="*/ 53 w 243"/>
              <a:gd name="T11" fmla="*/ 0 h 236"/>
            </a:gdLst>
            <a:ahLst/>
            <a:cxnLst>
              <a:cxn ang="0">
                <a:pos x="T0" y="T1"/>
              </a:cxn>
              <a:cxn ang="0">
                <a:pos x="T2" y="T3"/>
              </a:cxn>
              <a:cxn ang="0">
                <a:pos x="T4" y="T5"/>
              </a:cxn>
              <a:cxn ang="0">
                <a:pos x="T6" y="T7"/>
              </a:cxn>
              <a:cxn ang="0">
                <a:pos x="T8" y="T9"/>
              </a:cxn>
              <a:cxn ang="0">
                <a:pos x="T10" y="T11"/>
              </a:cxn>
            </a:cxnLst>
            <a:rect l="0" t="0" r="r" b="b"/>
            <a:pathLst>
              <a:path w="243" h="236">
                <a:moveTo>
                  <a:pt x="243" y="236"/>
                </a:moveTo>
                <a:cubicBezTo>
                  <a:pt x="19" y="236"/>
                  <a:pt x="19" y="236"/>
                  <a:pt x="19" y="236"/>
                </a:cubicBezTo>
                <a:cubicBezTo>
                  <a:pt x="9" y="236"/>
                  <a:pt x="0" y="227"/>
                  <a:pt x="0" y="216"/>
                </a:cubicBezTo>
                <a:cubicBezTo>
                  <a:pt x="0" y="19"/>
                  <a:pt x="0" y="19"/>
                  <a:pt x="0" y="19"/>
                </a:cubicBezTo>
                <a:cubicBezTo>
                  <a:pt x="0" y="8"/>
                  <a:pt x="9" y="0"/>
                  <a:pt x="19" y="0"/>
                </a:cubicBezTo>
                <a:cubicBezTo>
                  <a:pt x="53" y="0"/>
                  <a:pt x="53" y="0"/>
                  <a:pt x="53" y="0"/>
                </a:cubicBezTo>
              </a:path>
            </a:pathLst>
          </a:custGeom>
          <a:noFill/>
          <a:ln w="28575" cap="flat">
            <a:solidFill>
              <a:schemeClr val="bg1">
                <a:lumMod val="50000"/>
              </a:scheme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28"/>
          <p:cNvSpPr>
            <a:spLocks/>
          </p:cNvSpPr>
          <p:nvPr/>
        </p:nvSpPr>
        <p:spPr bwMode="auto">
          <a:xfrm>
            <a:off x="6743279" y="3938728"/>
            <a:ext cx="1670358" cy="483077"/>
          </a:xfrm>
          <a:custGeom>
            <a:avLst/>
            <a:gdLst>
              <a:gd name="T0" fmla="*/ 0 w 208"/>
              <a:gd name="T1" fmla="*/ 1 h 60"/>
              <a:gd name="T2" fmla="*/ 89 w 208"/>
              <a:gd name="T3" fmla="*/ 1 h 60"/>
              <a:gd name="T4" fmla="*/ 109 w 208"/>
              <a:gd name="T5" fmla="*/ 21 h 60"/>
              <a:gd name="T6" fmla="*/ 109 w 208"/>
              <a:gd name="T7" fmla="*/ 41 h 60"/>
              <a:gd name="T8" fmla="*/ 129 w 208"/>
              <a:gd name="T9" fmla="*/ 60 h 60"/>
              <a:gd name="T10" fmla="*/ 188 w 208"/>
              <a:gd name="T11" fmla="*/ 60 h 60"/>
              <a:gd name="T12" fmla="*/ 208 w 208"/>
              <a:gd name="T13" fmla="*/ 40 h 60"/>
              <a:gd name="T14" fmla="*/ 208 w 208"/>
              <a:gd name="T15" fmla="*/ 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60">
                <a:moveTo>
                  <a:pt x="0" y="1"/>
                </a:moveTo>
                <a:cubicBezTo>
                  <a:pt x="89" y="1"/>
                  <a:pt x="89" y="1"/>
                  <a:pt x="89" y="1"/>
                </a:cubicBezTo>
                <a:cubicBezTo>
                  <a:pt x="100" y="1"/>
                  <a:pt x="109" y="10"/>
                  <a:pt x="109" y="21"/>
                </a:cubicBezTo>
                <a:cubicBezTo>
                  <a:pt x="109" y="41"/>
                  <a:pt x="109" y="41"/>
                  <a:pt x="109" y="41"/>
                </a:cubicBezTo>
                <a:cubicBezTo>
                  <a:pt x="109" y="51"/>
                  <a:pt x="118" y="60"/>
                  <a:pt x="129" y="60"/>
                </a:cubicBezTo>
                <a:cubicBezTo>
                  <a:pt x="188" y="60"/>
                  <a:pt x="188" y="60"/>
                  <a:pt x="188" y="60"/>
                </a:cubicBezTo>
                <a:cubicBezTo>
                  <a:pt x="199" y="60"/>
                  <a:pt x="208" y="51"/>
                  <a:pt x="208" y="40"/>
                </a:cubicBezTo>
                <a:cubicBezTo>
                  <a:pt x="208" y="0"/>
                  <a:pt x="208" y="0"/>
                  <a:pt x="208" y="0"/>
                </a:cubicBezTo>
              </a:path>
            </a:pathLst>
          </a:custGeom>
          <a:noFill/>
          <a:ln w="28575" cap="flat">
            <a:solidFill>
              <a:schemeClr val="bg1">
                <a:lumMod val="50000"/>
              </a:scheme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29"/>
          <p:cNvSpPr>
            <a:spLocks/>
          </p:cNvSpPr>
          <p:nvPr/>
        </p:nvSpPr>
        <p:spPr bwMode="auto">
          <a:xfrm>
            <a:off x="5457341" y="4700765"/>
            <a:ext cx="537508" cy="1680563"/>
          </a:xfrm>
          <a:custGeom>
            <a:avLst/>
            <a:gdLst>
              <a:gd name="T0" fmla="*/ 0 w 67"/>
              <a:gd name="T1" fmla="*/ 176 h 209"/>
              <a:gd name="T2" fmla="*/ 33 w 67"/>
              <a:gd name="T3" fmla="*/ 209 h 209"/>
              <a:gd name="T4" fmla="*/ 33 w 67"/>
              <a:gd name="T5" fmla="*/ 209 h 209"/>
              <a:gd name="T6" fmla="*/ 67 w 67"/>
              <a:gd name="T7" fmla="*/ 176 h 209"/>
              <a:gd name="T8" fmla="*/ 67 w 67"/>
              <a:gd name="T9" fmla="*/ 0 h 209"/>
            </a:gdLst>
            <a:ahLst/>
            <a:cxnLst>
              <a:cxn ang="0">
                <a:pos x="T0" y="T1"/>
              </a:cxn>
              <a:cxn ang="0">
                <a:pos x="T2" y="T3"/>
              </a:cxn>
              <a:cxn ang="0">
                <a:pos x="T4" y="T5"/>
              </a:cxn>
              <a:cxn ang="0">
                <a:pos x="T6" y="T7"/>
              </a:cxn>
              <a:cxn ang="0">
                <a:pos x="T8" y="T9"/>
              </a:cxn>
            </a:cxnLst>
            <a:rect l="0" t="0" r="r" b="b"/>
            <a:pathLst>
              <a:path w="67" h="209">
                <a:moveTo>
                  <a:pt x="0" y="176"/>
                </a:moveTo>
                <a:cubicBezTo>
                  <a:pt x="0" y="194"/>
                  <a:pt x="15" y="209"/>
                  <a:pt x="33" y="209"/>
                </a:cubicBezTo>
                <a:cubicBezTo>
                  <a:pt x="33" y="209"/>
                  <a:pt x="33" y="209"/>
                  <a:pt x="33" y="209"/>
                </a:cubicBezTo>
                <a:cubicBezTo>
                  <a:pt x="52" y="209"/>
                  <a:pt x="67" y="194"/>
                  <a:pt x="67" y="176"/>
                </a:cubicBezTo>
                <a:cubicBezTo>
                  <a:pt x="67" y="0"/>
                  <a:pt x="67" y="0"/>
                  <a:pt x="67" y="0"/>
                </a:cubicBezTo>
              </a:path>
            </a:pathLst>
          </a:custGeom>
          <a:noFill/>
          <a:ln w="28575" cap="flat">
            <a:solidFill>
              <a:schemeClr val="bg1">
                <a:lumMod val="50000"/>
              </a:schemeClr>
            </a:solidFill>
            <a:prstDash val="dash"/>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TextBox 9"/>
          <p:cNvSpPr txBox="1"/>
          <p:nvPr/>
        </p:nvSpPr>
        <p:spPr>
          <a:xfrm>
            <a:off x="4914354" y="1892813"/>
            <a:ext cx="3982360" cy="812530"/>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itchFamily="34" charset="-122"/>
                <a:ea typeface="微软雅黑" pitchFamily="34" charset="-122"/>
              </a:rPr>
              <a:t>这里，或者通过通过复制您的文本。</a:t>
            </a:r>
          </a:p>
        </p:txBody>
      </p:sp>
      <p:sp>
        <p:nvSpPr>
          <p:cNvPr id="11" name="TextBox 10"/>
          <p:cNvSpPr txBox="1"/>
          <p:nvPr/>
        </p:nvSpPr>
        <p:spPr>
          <a:xfrm>
            <a:off x="4824947" y="1501334"/>
            <a:ext cx="1774276" cy="366575"/>
          </a:xfrm>
          <a:prstGeom prst="rect">
            <a:avLst/>
          </a:prstGeom>
          <a:noFill/>
        </p:spPr>
        <p:txBody>
          <a:bodyPr wrap="square" tIns="0" bIns="0" rtlCol="0" anchor="t">
            <a:spAutoFit/>
          </a:bodyPr>
          <a:lstStyle/>
          <a:p>
            <a:pPr algn="ct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2" name="TextBox 11"/>
          <p:cNvSpPr txBox="1"/>
          <p:nvPr/>
        </p:nvSpPr>
        <p:spPr>
          <a:xfrm>
            <a:off x="9047533" y="3444446"/>
            <a:ext cx="2664297" cy="1052596"/>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itchFamily="34" charset="-122"/>
                <a:ea typeface="微软雅黑" pitchFamily="34" charset="-122"/>
              </a:rPr>
              <a:t>这里，或者通过通过复制您的文本。</a:t>
            </a:r>
          </a:p>
        </p:txBody>
      </p:sp>
      <p:sp>
        <p:nvSpPr>
          <p:cNvPr id="13" name="TextBox 12"/>
          <p:cNvSpPr txBox="1"/>
          <p:nvPr/>
        </p:nvSpPr>
        <p:spPr>
          <a:xfrm>
            <a:off x="8958126" y="3052967"/>
            <a:ext cx="1774276" cy="366575"/>
          </a:xfrm>
          <a:prstGeom prst="rect">
            <a:avLst/>
          </a:prstGeom>
          <a:noFill/>
        </p:spPr>
        <p:txBody>
          <a:bodyPr wrap="square" tIns="0" bIns="0" rtlCol="0" anchor="t">
            <a:spAutoFit/>
          </a:bodyPr>
          <a:lstStyle/>
          <a:p>
            <a:pPr algn="ct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4" name="TextBox 13"/>
          <p:cNvSpPr txBox="1"/>
          <p:nvPr/>
        </p:nvSpPr>
        <p:spPr>
          <a:xfrm>
            <a:off x="1054645" y="5421205"/>
            <a:ext cx="3982360" cy="812530"/>
          </a:xfrm>
          <a:prstGeom prst="rect">
            <a:avLst/>
          </a:prstGeom>
          <a:noFill/>
        </p:spPr>
        <p:txBody>
          <a:bodyPr wrap="square" rtlCol="0">
            <a:spAutoFit/>
          </a:bodyPr>
          <a:lstStyle/>
          <a:p>
            <a:pPr algn="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itchFamily="34" charset="-122"/>
                <a:ea typeface="微软雅黑" pitchFamily="34" charset="-122"/>
              </a:rPr>
              <a:t>这里，或者通过通过复制您的文本。</a:t>
            </a:r>
          </a:p>
        </p:txBody>
      </p:sp>
      <p:sp>
        <p:nvSpPr>
          <p:cNvPr id="15" name="TextBox 14"/>
          <p:cNvSpPr txBox="1"/>
          <p:nvPr/>
        </p:nvSpPr>
        <p:spPr>
          <a:xfrm>
            <a:off x="3358902" y="5029726"/>
            <a:ext cx="1774276" cy="366575"/>
          </a:xfrm>
          <a:prstGeom prst="rect">
            <a:avLst/>
          </a:prstGeom>
          <a:noFill/>
        </p:spPr>
        <p:txBody>
          <a:bodyPr wrap="square" tIns="0" bIns="0" rtlCol="0" anchor="t">
            <a:spAutoFit/>
          </a:bodyPr>
          <a:lstStyle/>
          <a:p>
            <a:pPr algn="ctr">
              <a:lnSpc>
                <a:spcPct val="150000"/>
              </a:lnSpc>
            </a:pPr>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Tree>
    <p:extLst>
      <p:ext uri="{BB962C8B-B14F-4D97-AF65-F5344CB8AC3E}">
        <p14:creationId xmlns:p14="http://schemas.microsoft.com/office/powerpoint/2010/main" val="3729378407"/>
      </p:ext>
    </p:extLst>
  </p:cSld>
  <p:clrMapOvr>
    <a:masterClrMapping/>
  </p:clrMapOvr>
  <p:transition spd="slow" advTm="326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par>
                          <p:cTn id="12" fill="hold">
                            <p:stCondLst>
                              <p:cond delay="8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1300"/>
                            </p:stCondLst>
                            <p:childTnLst>
                              <p:par>
                                <p:cTn id="19" presetID="2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childTnLst>
                          </p:cTn>
                        </p:par>
                        <p:par>
                          <p:cTn id="28" fill="hold">
                            <p:stCondLst>
                              <p:cond delay="1800"/>
                            </p:stCondLst>
                            <p:childTnLst>
                              <p:par>
                                <p:cTn id="29" presetID="49" presetClass="entr" presetSubtype="0" decel="10000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360"/>
                                          </p:val>
                                        </p:tav>
                                        <p:tav tm="100000">
                                          <p:val>
                                            <p:fltVal val="0"/>
                                          </p:val>
                                        </p:tav>
                                      </p:tavLst>
                                    </p:anim>
                                    <p:animEffect transition="in" filter="fade">
                                      <p:cBhvr>
                                        <p:cTn id="34" dur="500"/>
                                        <p:tgtEl>
                                          <p:spTgt spid="5"/>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360"/>
                                          </p:val>
                                        </p:tav>
                                        <p:tav tm="100000">
                                          <p:val>
                                            <p:fltVal val="0"/>
                                          </p:val>
                                        </p:tav>
                                      </p:tavLst>
                                    </p:anim>
                                    <p:animEffect transition="in" filter="fade">
                                      <p:cBhvr>
                                        <p:cTn id="40" dur="500"/>
                                        <p:tgtEl>
                                          <p:spTgt spid="4"/>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 calcmode="lin" valueType="num">
                                      <p:cBhvr>
                                        <p:cTn id="45" dur="500" fill="hold"/>
                                        <p:tgtEl>
                                          <p:spTgt spid="6"/>
                                        </p:tgtEl>
                                        <p:attrNameLst>
                                          <p:attrName>style.rotation</p:attrName>
                                        </p:attrNameLst>
                                      </p:cBhvr>
                                      <p:tavLst>
                                        <p:tav tm="0">
                                          <p:val>
                                            <p:fltVal val="360"/>
                                          </p:val>
                                        </p:tav>
                                        <p:tav tm="100000">
                                          <p:val>
                                            <p:fltVal val="0"/>
                                          </p:val>
                                        </p:tav>
                                      </p:tavLst>
                                    </p:anim>
                                    <p:animEffect transition="in" filter="fade">
                                      <p:cBhvr>
                                        <p:cTn id="46" dur="500"/>
                                        <p:tgtEl>
                                          <p:spTgt spid="6"/>
                                        </p:tgtEl>
                                      </p:cBhvr>
                                    </p:animEffect>
                                  </p:childTnLst>
                                </p:cTn>
                              </p:par>
                            </p:childTnLst>
                          </p:cTn>
                        </p:par>
                        <p:par>
                          <p:cTn id="47" fill="hold">
                            <p:stCondLst>
                              <p:cond delay="2300"/>
                            </p:stCondLst>
                            <p:childTnLst>
                              <p:par>
                                <p:cTn id="48" presetID="22" presetClass="entr" presetSubtype="8"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left)">
                                      <p:cBhvr>
                                        <p:cTn id="53" dur="500"/>
                                        <p:tgtEl>
                                          <p:spTgt spid="1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left)">
                                      <p:cBhvr>
                                        <p:cTn id="59" dur="500"/>
                                        <p:tgtEl>
                                          <p:spTgt spid="12"/>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right)">
                                      <p:cBhvr>
                                        <p:cTn id="62" dur="500"/>
                                        <p:tgtEl>
                                          <p:spTgt spid="15"/>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right)">
                                      <p:cBhvr>
                                        <p:cTn id="6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3" name="Freeform 6"/>
          <p:cNvSpPr>
            <a:spLocks/>
          </p:cNvSpPr>
          <p:nvPr/>
        </p:nvSpPr>
        <p:spPr bwMode="auto">
          <a:xfrm>
            <a:off x="2282825" y="1885997"/>
            <a:ext cx="295275"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7"/>
          <p:cNvSpPr>
            <a:spLocks/>
          </p:cNvSpPr>
          <p:nvPr/>
        </p:nvSpPr>
        <p:spPr bwMode="auto">
          <a:xfrm>
            <a:off x="2282825" y="3144884"/>
            <a:ext cx="295275" cy="55721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8"/>
          <p:cNvSpPr>
            <a:spLocks/>
          </p:cNvSpPr>
          <p:nvPr/>
        </p:nvSpPr>
        <p:spPr bwMode="auto">
          <a:xfrm>
            <a:off x="2662238" y="1885997"/>
            <a:ext cx="295275"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9"/>
          <p:cNvSpPr>
            <a:spLocks/>
          </p:cNvSpPr>
          <p:nvPr/>
        </p:nvSpPr>
        <p:spPr bwMode="auto">
          <a:xfrm>
            <a:off x="3040063" y="1885997"/>
            <a:ext cx="296862"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10"/>
          <p:cNvSpPr>
            <a:spLocks/>
          </p:cNvSpPr>
          <p:nvPr/>
        </p:nvSpPr>
        <p:spPr bwMode="auto">
          <a:xfrm>
            <a:off x="3414713" y="1885997"/>
            <a:ext cx="296862" cy="1816100"/>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11"/>
          <p:cNvSpPr>
            <a:spLocks/>
          </p:cNvSpPr>
          <p:nvPr/>
        </p:nvSpPr>
        <p:spPr bwMode="auto">
          <a:xfrm>
            <a:off x="2662238" y="2765472"/>
            <a:ext cx="295275" cy="936625"/>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12"/>
          <p:cNvSpPr>
            <a:spLocks/>
          </p:cNvSpPr>
          <p:nvPr/>
        </p:nvSpPr>
        <p:spPr bwMode="auto">
          <a:xfrm>
            <a:off x="3040063" y="2373359"/>
            <a:ext cx="296862" cy="1328738"/>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3"/>
          <p:cNvSpPr>
            <a:spLocks/>
          </p:cNvSpPr>
          <p:nvPr/>
        </p:nvSpPr>
        <p:spPr bwMode="auto">
          <a:xfrm>
            <a:off x="3414713" y="2116184"/>
            <a:ext cx="296862" cy="1585913"/>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4"/>
          <p:cNvSpPr>
            <a:spLocks/>
          </p:cNvSpPr>
          <p:nvPr/>
        </p:nvSpPr>
        <p:spPr bwMode="auto">
          <a:xfrm>
            <a:off x="4318000" y="1885997"/>
            <a:ext cx="295275"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5"/>
          <p:cNvSpPr>
            <a:spLocks/>
          </p:cNvSpPr>
          <p:nvPr/>
        </p:nvSpPr>
        <p:spPr bwMode="auto">
          <a:xfrm>
            <a:off x="4695825" y="1885997"/>
            <a:ext cx="296862"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6"/>
          <p:cNvSpPr>
            <a:spLocks/>
          </p:cNvSpPr>
          <p:nvPr/>
        </p:nvSpPr>
        <p:spPr bwMode="auto">
          <a:xfrm>
            <a:off x="5075238" y="1885997"/>
            <a:ext cx="296862"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7"/>
          <p:cNvSpPr>
            <a:spLocks/>
          </p:cNvSpPr>
          <p:nvPr/>
        </p:nvSpPr>
        <p:spPr bwMode="auto">
          <a:xfrm>
            <a:off x="5454650" y="1885997"/>
            <a:ext cx="296862"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8"/>
          <p:cNvSpPr>
            <a:spLocks/>
          </p:cNvSpPr>
          <p:nvPr/>
        </p:nvSpPr>
        <p:spPr bwMode="auto">
          <a:xfrm>
            <a:off x="4318000" y="3432222"/>
            <a:ext cx="295275" cy="26987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9"/>
          <p:cNvSpPr>
            <a:spLocks/>
          </p:cNvSpPr>
          <p:nvPr/>
        </p:nvSpPr>
        <p:spPr bwMode="auto">
          <a:xfrm>
            <a:off x="4695825" y="2773409"/>
            <a:ext cx="296862" cy="928688"/>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0"/>
          <p:cNvSpPr>
            <a:spLocks/>
          </p:cNvSpPr>
          <p:nvPr/>
        </p:nvSpPr>
        <p:spPr bwMode="auto">
          <a:xfrm>
            <a:off x="5075238" y="2116184"/>
            <a:ext cx="296862" cy="1585913"/>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1"/>
          <p:cNvSpPr>
            <a:spLocks/>
          </p:cNvSpPr>
          <p:nvPr/>
        </p:nvSpPr>
        <p:spPr bwMode="auto">
          <a:xfrm>
            <a:off x="5454650" y="3005184"/>
            <a:ext cx="296862" cy="696913"/>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D3313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2"/>
          <p:cNvSpPr>
            <a:spLocks/>
          </p:cNvSpPr>
          <p:nvPr/>
        </p:nvSpPr>
        <p:spPr bwMode="auto">
          <a:xfrm>
            <a:off x="6343650" y="1885997"/>
            <a:ext cx="296862"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3"/>
          <p:cNvSpPr>
            <a:spLocks/>
          </p:cNvSpPr>
          <p:nvPr/>
        </p:nvSpPr>
        <p:spPr bwMode="auto">
          <a:xfrm>
            <a:off x="6723063" y="1885997"/>
            <a:ext cx="295275"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4"/>
          <p:cNvSpPr>
            <a:spLocks/>
          </p:cNvSpPr>
          <p:nvPr/>
        </p:nvSpPr>
        <p:spPr bwMode="auto">
          <a:xfrm>
            <a:off x="7102475" y="1885997"/>
            <a:ext cx="295275"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5"/>
          <p:cNvSpPr>
            <a:spLocks/>
          </p:cNvSpPr>
          <p:nvPr/>
        </p:nvSpPr>
        <p:spPr bwMode="auto">
          <a:xfrm>
            <a:off x="7480300" y="1885997"/>
            <a:ext cx="296862"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6"/>
          <p:cNvSpPr>
            <a:spLocks/>
          </p:cNvSpPr>
          <p:nvPr/>
        </p:nvSpPr>
        <p:spPr bwMode="auto">
          <a:xfrm>
            <a:off x="7480300" y="2108247"/>
            <a:ext cx="296862" cy="1593850"/>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7"/>
          <p:cNvSpPr>
            <a:spLocks/>
          </p:cNvSpPr>
          <p:nvPr/>
        </p:nvSpPr>
        <p:spPr bwMode="auto">
          <a:xfrm>
            <a:off x="7102475" y="2403522"/>
            <a:ext cx="295275" cy="1298575"/>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8"/>
          <p:cNvSpPr>
            <a:spLocks/>
          </p:cNvSpPr>
          <p:nvPr/>
        </p:nvSpPr>
        <p:spPr bwMode="auto">
          <a:xfrm>
            <a:off x="6723063" y="2773409"/>
            <a:ext cx="295275" cy="928688"/>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9"/>
          <p:cNvSpPr>
            <a:spLocks/>
          </p:cNvSpPr>
          <p:nvPr/>
        </p:nvSpPr>
        <p:spPr bwMode="auto">
          <a:xfrm>
            <a:off x="6343650" y="3157584"/>
            <a:ext cx="296862" cy="54451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0"/>
          <p:cNvSpPr>
            <a:spLocks/>
          </p:cNvSpPr>
          <p:nvPr/>
        </p:nvSpPr>
        <p:spPr bwMode="auto">
          <a:xfrm>
            <a:off x="8478838" y="1885997"/>
            <a:ext cx="296862" cy="1816100"/>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1"/>
          <p:cNvSpPr>
            <a:spLocks/>
          </p:cNvSpPr>
          <p:nvPr/>
        </p:nvSpPr>
        <p:spPr bwMode="auto">
          <a:xfrm>
            <a:off x="8853488" y="1885997"/>
            <a:ext cx="296862"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2"/>
          <p:cNvSpPr>
            <a:spLocks/>
          </p:cNvSpPr>
          <p:nvPr/>
        </p:nvSpPr>
        <p:spPr bwMode="auto">
          <a:xfrm>
            <a:off x="9232900" y="1885997"/>
            <a:ext cx="295275"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3"/>
          <p:cNvSpPr>
            <a:spLocks/>
          </p:cNvSpPr>
          <p:nvPr/>
        </p:nvSpPr>
        <p:spPr bwMode="auto">
          <a:xfrm>
            <a:off x="9612313" y="1885997"/>
            <a:ext cx="295275" cy="1816100"/>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4"/>
          <p:cNvSpPr>
            <a:spLocks/>
          </p:cNvSpPr>
          <p:nvPr/>
        </p:nvSpPr>
        <p:spPr bwMode="auto">
          <a:xfrm>
            <a:off x="9612313" y="2125709"/>
            <a:ext cx="295275" cy="1576388"/>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FF6D5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5"/>
          <p:cNvSpPr>
            <a:spLocks/>
          </p:cNvSpPr>
          <p:nvPr/>
        </p:nvSpPr>
        <p:spPr bwMode="auto">
          <a:xfrm>
            <a:off x="9232900" y="2263822"/>
            <a:ext cx="295275" cy="1438275"/>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FF6D5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6"/>
          <p:cNvSpPr>
            <a:spLocks/>
          </p:cNvSpPr>
          <p:nvPr/>
        </p:nvSpPr>
        <p:spPr bwMode="auto">
          <a:xfrm>
            <a:off x="8853488" y="3314747"/>
            <a:ext cx="296862" cy="38735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FF6D5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7"/>
          <p:cNvSpPr>
            <a:spLocks/>
          </p:cNvSpPr>
          <p:nvPr/>
        </p:nvSpPr>
        <p:spPr bwMode="auto">
          <a:xfrm>
            <a:off x="8478838" y="2595609"/>
            <a:ext cx="296862" cy="1106488"/>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FF6D5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 name="Oval 38"/>
          <p:cNvSpPr>
            <a:spLocks noChangeArrowheads="1"/>
          </p:cNvSpPr>
          <p:nvPr/>
        </p:nvSpPr>
        <p:spPr bwMode="auto">
          <a:xfrm>
            <a:off x="2613025" y="4004837"/>
            <a:ext cx="749300" cy="751832"/>
          </a:xfrm>
          <a:prstGeom prst="ellipse">
            <a:avLst/>
          </a:prstGeom>
          <a:solidFill>
            <a:schemeClr val="bg1"/>
          </a:solidFill>
          <a:ln w="12700" cap="flat">
            <a:solidFill>
              <a:srgbClr val="FEC208"/>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9"/>
          <p:cNvSpPr>
            <a:spLocks noEditPoints="1"/>
          </p:cNvSpPr>
          <p:nvPr/>
        </p:nvSpPr>
        <p:spPr bwMode="auto">
          <a:xfrm>
            <a:off x="2791341" y="4179506"/>
            <a:ext cx="397432" cy="402496"/>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 name="Oval 40"/>
          <p:cNvSpPr>
            <a:spLocks noChangeArrowheads="1"/>
          </p:cNvSpPr>
          <p:nvPr/>
        </p:nvSpPr>
        <p:spPr bwMode="auto">
          <a:xfrm>
            <a:off x="4657202" y="4004837"/>
            <a:ext cx="751832" cy="751832"/>
          </a:xfrm>
          <a:prstGeom prst="ellipse">
            <a:avLst/>
          </a:prstGeom>
          <a:solidFill>
            <a:schemeClr val="bg1"/>
          </a:solidFill>
          <a:ln w="12700" cap="flat">
            <a:solidFill>
              <a:srgbClr val="FEC208"/>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8" name="Oval 41"/>
          <p:cNvSpPr>
            <a:spLocks noChangeArrowheads="1"/>
          </p:cNvSpPr>
          <p:nvPr/>
        </p:nvSpPr>
        <p:spPr bwMode="auto">
          <a:xfrm>
            <a:off x="6691313" y="4004837"/>
            <a:ext cx="749300" cy="751832"/>
          </a:xfrm>
          <a:prstGeom prst="ellipse">
            <a:avLst/>
          </a:prstGeom>
          <a:solidFill>
            <a:schemeClr val="bg1"/>
          </a:solidFill>
          <a:ln w="12700" cap="flat">
            <a:solidFill>
              <a:srgbClr val="FEC208"/>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42"/>
          <p:cNvSpPr>
            <a:spLocks noChangeArrowheads="1"/>
          </p:cNvSpPr>
          <p:nvPr/>
        </p:nvSpPr>
        <p:spPr bwMode="auto">
          <a:xfrm>
            <a:off x="8802290" y="4004837"/>
            <a:ext cx="749300" cy="751832"/>
          </a:xfrm>
          <a:prstGeom prst="ellipse">
            <a:avLst/>
          </a:prstGeom>
          <a:solidFill>
            <a:schemeClr val="bg1"/>
          </a:solidFill>
          <a:ln w="12700" cap="flat">
            <a:solidFill>
              <a:srgbClr val="FEC208"/>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43"/>
          <p:cNvSpPr>
            <a:spLocks noEditPoints="1"/>
          </p:cNvSpPr>
          <p:nvPr/>
        </p:nvSpPr>
        <p:spPr bwMode="auto">
          <a:xfrm>
            <a:off x="6907899" y="4255447"/>
            <a:ext cx="311364" cy="250614"/>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44"/>
          <p:cNvSpPr>
            <a:spLocks noEditPoints="1"/>
          </p:cNvSpPr>
          <p:nvPr/>
        </p:nvSpPr>
        <p:spPr bwMode="auto">
          <a:xfrm>
            <a:off x="4817154" y="4194222"/>
            <a:ext cx="430342" cy="37465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5"/>
          <p:cNvSpPr>
            <a:spLocks noEditPoints="1"/>
          </p:cNvSpPr>
          <p:nvPr/>
        </p:nvSpPr>
        <p:spPr bwMode="auto">
          <a:xfrm>
            <a:off x="9017460" y="4201173"/>
            <a:ext cx="318960" cy="354398"/>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ED454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 name="TextBox 43"/>
          <p:cNvSpPr txBox="1"/>
          <p:nvPr/>
        </p:nvSpPr>
        <p:spPr>
          <a:xfrm>
            <a:off x="1938680" y="5208758"/>
            <a:ext cx="2097992" cy="812530"/>
          </a:xfrm>
          <a:prstGeom prst="rect">
            <a:avLst/>
          </a:prstGeom>
          <a:noFill/>
        </p:spPr>
        <p:txBody>
          <a:bodyPr wrap="square" rtlCol="0">
            <a:spAutoFit/>
          </a:bodyPr>
          <a:lstStyle/>
          <a:p>
            <a:pPr algn="ct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a:t>
            </a:r>
          </a:p>
        </p:txBody>
      </p:sp>
      <p:sp>
        <p:nvSpPr>
          <p:cNvPr id="45" name="TextBox 44"/>
          <p:cNvSpPr txBox="1"/>
          <p:nvPr/>
        </p:nvSpPr>
        <p:spPr>
          <a:xfrm>
            <a:off x="2100538" y="4905843"/>
            <a:ext cx="1774276" cy="325858"/>
          </a:xfrm>
          <a:prstGeom prst="rect">
            <a:avLst/>
          </a:prstGeom>
          <a:noFill/>
        </p:spPr>
        <p:txBody>
          <a:bodyPr wrap="square" tIns="0" bIns="0" rtlCol="0" anchor="t">
            <a:spAutoFit/>
          </a:bodyPr>
          <a:lstStyle/>
          <a:p>
            <a:pPr algn="ctr">
              <a:lnSpc>
                <a:spcPct val="150000"/>
              </a:lnSpc>
            </a:pPr>
            <a:r>
              <a:rPr lang="zh-CN" altLang="en-US" sz="16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46" name="TextBox 45"/>
          <p:cNvSpPr txBox="1"/>
          <p:nvPr/>
        </p:nvSpPr>
        <p:spPr>
          <a:xfrm>
            <a:off x="3997214" y="5208758"/>
            <a:ext cx="2097992" cy="812530"/>
          </a:xfrm>
          <a:prstGeom prst="rect">
            <a:avLst/>
          </a:prstGeom>
          <a:noFill/>
        </p:spPr>
        <p:txBody>
          <a:bodyPr wrap="square" rtlCol="0">
            <a:spAutoFit/>
          </a:bodyPr>
          <a:lstStyle/>
          <a:p>
            <a:pPr algn="ct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a:t>
            </a:r>
          </a:p>
        </p:txBody>
      </p:sp>
      <p:sp>
        <p:nvSpPr>
          <p:cNvPr id="47" name="TextBox 46"/>
          <p:cNvSpPr txBox="1"/>
          <p:nvPr/>
        </p:nvSpPr>
        <p:spPr>
          <a:xfrm>
            <a:off x="4159072" y="4905843"/>
            <a:ext cx="1774276" cy="325858"/>
          </a:xfrm>
          <a:prstGeom prst="rect">
            <a:avLst/>
          </a:prstGeom>
          <a:noFill/>
        </p:spPr>
        <p:txBody>
          <a:bodyPr wrap="square" tIns="0" bIns="0" rtlCol="0" anchor="t">
            <a:spAutoFit/>
          </a:bodyPr>
          <a:lstStyle/>
          <a:p>
            <a:pPr algn="ctr">
              <a:lnSpc>
                <a:spcPct val="150000"/>
              </a:lnSpc>
            </a:pPr>
            <a:r>
              <a:rPr lang="zh-CN" altLang="en-US" sz="16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48" name="TextBox 47"/>
          <p:cNvSpPr txBox="1"/>
          <p:nvPr/>
        </p:nvSpPr>
        <p:spPr>
          <a:xfrm>
            <a:off x="6028079" y="5208758"/>
            <a:ext cx="2097992" cy="812530"/>
          </a:xfrm>
          <a:prstGeom prst="rect">
            <a:avLst/>
          </a:prstGeom>
          <a:noFill/>
        </p:spPr>
        <p:txBody>
          <a:bodyPr wrap="square" rtlCol="0">
            <a:spAutoFit/>
          </a:bodyPr>
          <a:lstStyle/>
          <a:p>
            <a:pPr algn="ct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a:t>
            </a:r>
          </a:p>
        </p:txBody>
      </p:sp>
      <p:sp>
        <p:nvSpPr>
          <p:cNvPr id="49" name="TextBox 48"/>
          <p:cNvSpPr txBox="1"/>
          <p:nvPr/>
        </p:nvSpPr>
        <p:spPr>
          <a:xfrm>
            <a:off x="6189937" y="4905843"/>
            <a:ext cx="1774276" cy="325858"/>
          </a:xfrm>
          <a:prstGeom prst="rect">
            <a:avLst/>
          </a:prstGeom>
          <a:noFill/>
        </p:spPr>
        <p:txBody>
          <a:bodyPr wrap="square" tIns="0" bIns="0" rtlCol="0" anchor="t">
            <a:spAutoFit/>
          </a:bodyPr>
          <a:lstStyle/>
          <a:p>
            <a:pPr algn="ctr">
              <a:lnSpc>
                <a:spcPct val="150000"/>
              </a:lnSpc>
            </a:pPr>
            <a:r>
              <a:rPr lang="zh-CN" altLang="en-US" sz="16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50" name="TextBox 49"/>
          <p:cNvSpPr txBox="1"/>
          <p:nvPr/>
        </p:nvSpPr>
        <p:spPr>
          <a:xfrm>
            <a:off x="8137867" y="5208758"/>
            <a:ext cx="2097992" cy="812530"/>
          </a:xfrm>
          <a:prstGeom prst="rect">
            <a:avLst/>
          </a:prstGeom>
          <a:noFill/>
        </p:spPr>
        <p:txBody>
          <a:bodyPr wrap="square" rtlCol="0">
            <a:spAutoFit/>
          </a:bodyPr>
          <a:lstStyle/>
          <a:p>
            <a:pPr algn="ct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a:t>
            </a:r>
          </a:p>
        </p:txBody>
      </p:sp>
      <p:sp>
        <p:nvSpPr>
          <p:cNvPr id="51" name="TextBox 50"/>
          <p:cNvSpPr txBox="1"/>
          <p:nvPr/>
        </p:nvSpPr>
        <p:spPr>
          <a:xfrm>
            <a:off x="8299725" y="4905843"/>
            <a:ext cx="1774276" cy="325858"/>
          </a:xfrm>
          <a:prstGeom prst="rect">
            <a:avLst/>
          </a:prstGeom>
          <a:noFill/>
        </p:spPr>
        <p:txBody>
          <a:bodyPr wrap="square" tIns="0" bIns="0" rtlCol="0" anchor="t">
            <a:spAutoFit/>
          </a:bodyPr>
          <a:lstStyle/>
          <a:p>
            <a:pPr algn="ctr">
              <a:lnSpc>
                <a:spcPct val="150000"/>
              </a:lnSpc>
            </a:pPr>
            <a:r>
              <a:rPr lang="zh-CN" altLang="en-US" sz="16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Tree>
    <p:custDataLst>
      <p:tags r:id="rId1"/>
    </p:custDataLst>
    <p:extLst>
      <p:ext uri="{BB962C8B-B14F-4D97-AF65-F5344CB8AC3E}">
        <p14:creationId xmlns:p14="http://schemas.microsoft.com/office/powerpoint/2010/main" val="3729378407"/>
      </p:ext>
    </p:extLst>
  </p:cSld>
  <p:clrMapOvr>
    <a:masterClrMapping/>
  </p:clrMapOvr>
  <p:transition spd="slow" advTm="9752">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grpId="0" nodeType="click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anim calcmode="lin" valueType="num">
                                      <p:cBhvr>
                                        <p:cTn id="17" dur="500" fill="hold"/>
                                        <p:tgtEl>
                                          <p:spTgt spid="35"/>
                                        </p:tgtEl>
                                        <p:attrNameLst>
                                          <p:attrName>ppt_w</p:attrName>
                                        </p:attrNameLst>
                                      </p:cBhvr>
                                      <p:tavLst>
                                        <p:tav tm="0" fmla="#ppt_w*sin(2.5*pi*$)">
                                          <p:val>
                                            <p:fltVal val="0"/>
                                          </p:val>
                                        </p:tav>
                                        <p:tav tm="100000">
                                          <p:val>
                                            <p:fltVal val="1"/>
                                          </p:val>
                                        </p:tav>
                                      </p:tavLst>
                                    </p:anim>
                                    <p:anim calcmode="lin" valueType="num">
                                      <p:cBhvr>
                                        <p:cTn id="18" dur="500" fill="hold"/>
                                        <p:tgtEl>
                                          <p:spTgt spid="35"/>
                                        </p:tgtEl>
                                        <p:attrNameLst>
                                          <p:attrName>ppt_h</p:attrName>
                                        </p:attrNameLst>
                                      </p:cBhvr>
                                      <p:tavLst>
                                        <p:tav tm="0">
                                          <p:val>
                                            <p:strVal val="#ppt_h"/>
                                          </p:val>
                                        </p:tav>
                                        <p:tav tm="100000">
                                          <p:val>
                                            <p:strVal val="#ppt_h"/>
                                          </p:val>
                                        </p:tav>
                                      </p:tavLst>
                                    </p:anim>
                                  </p:childTnLst>
                                </p:cTn>
                              </p:par>
                              <p:par>
                                <p:cTn id="19" presetID="45"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anim calcmode="lin" valueType="num">
                                      <p:cBhvr>
                                        <p:cTn id="22" dur="500" fill="hold"/>
                                        <p:tgtEl>
                                          <p:spTgt spid="36"/>
                                        </p:tgtEl>
                                        <p:attrNameLst>
                                          <p:attrName>ppt_w</p:attrName>
                                        </p:attrNameLst>
                                      </p:cBhvr>
                                      <p:tavLst>
                                        <p:tav tm="0" fmla="#ppt_w*sin(2.5*pi*$)">
                                          <p:val>
                                            <p:fltVal val="0"/>
                                          </p:val>
                                        </p:tav>
                                        <p:tav tm="100000">
                                          <p:val>
                                            <p:fltVal val="1"/>
                                          </p:val>
                                        </p:tav>
                                      </p:tavLst>
                                    </p:anim>
                                    <p:anim calcmode="lin" valueType="num">
                                      <p:cBhvr>
                                        <p:cTn id="23" dur="500" fill="hold"/>
                                        <p:tgtEl>
                                          <p:spTgt spid="36"/>
                                        </p:tgtEl>
                                        <p:attrNameLst>
                                          <p:attrName>ppt_h</p:attrName>
                                        </p:attrNameLst>
                                      </p:cBhvr>
                                      <p:tavLst>
                                        <p:tav tm="0">
                                          <p:val>
                                            <p:strVal val="#ppt_h"/>
                                          </p:val>
                                        </p:tav>
                                        <p:tav tm="100000">
                                          <p:val>
                                            <p:strVal val="#ppt_h"/>
                                          </p:val>
                                        </p:tav>
                                      </p:tavLst>
                                    </p:anim>
                                  </p:childTnLst>
                                </p:cTn>
                              </p:par>
                            </p:childTnLst>
                          </p:cTn>
                        </p:par>
                        <p:par>
                          <p:cTn id="24" fill="hold">
                            <p:stCondLst>
                              <p:cond delay="500"/>
                            </p:stCondLst>
                            <p:childTnLst>
                              <p:par>
                                <p:cTn id="25" presetID="47"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1000"/>
                                        <p:tgtEl>
                                          <p:spTgt spid="45"/>
                                        </p:tgtEl>
                                      </p:cBhvr>
                                    </p:animEffect>
                                    <p:anim calcmode="lin" valueType="num">
                                      <p:cBhvr>
                                        <p:cTn id="28" dur="1000" fill="hold"/>
                                        <p:tgtEl>
                                          <p:spTgt spid="45"/>
                                        </p:tgtEl>
                                        <p:attrNameLst>
                                          <p:attrName>ppt_x</p:attrName>
                                        </p:attrNameLst>
                                      </p:cBhvr>
                                      <p:tavLst>
                                        <p:tav tm="0">
                                          <p:val>
                                            <p:strVal val="#ppt_x"/>
                                          </p:val>
                                        </p:tav>
                                        <p:tav tm="100000">
                                          <p:val>
                                            <p:strVal val="#ppt_x"/>
                                          </p:val>
                                        </p:tav>
                                      </p:tavLst>
                                    </p:anim>
                                    <p:anim calcmode="lin" valueType="num">
                                      <p:cBhvr>
                                        <p:cTn id="29" dur="1000" fill="hold"/>
                                        <p:tgtEl>
                                          <p:spTgt spid="45"/>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1000"/>
                                        <p:tgtEl>
                                          <p:spTgt spid="44"/>
                                        </p:tgtEl>
                                      </p:cBhvr>
                                    </p:animEffect>
                                    <p:anim calcmode="lin" valueType="num">
                                      <p:cBhvr>
                                        <p:cTn id="33" dur="1000" fill="hold"/>
                                        <p:tgtEl>
                                          <p:spTgt spid="44"/>
                                        </p:tgtEl>
                                        <p:attrNameLst>
                                          <p:attrName>ppt_x</p:attrName>
                                        </p:attrNameLst>
                                      </p:cBhvr>
                                      <p:tavLst>
                                        <p:tav tm="0">
                                          <p:val>
                                            <p:strVal val="#ppt_x"/>
                                          </p:val>
                                        </p:tav>
                                        <p:tav tm="100000">
                                          <p:val>
                                            <p:strVal val="#ppt_x"/>
                                          </p:val>
                                        </p:tav>
                                      </p:tavLst>
                                    </p:anim>
                                    <p:anim calcmode="lin" valueType="num">
                                      <p:cBhvr>
                                        <p:cTn id="34" dur="1000" fill="hold"/>
                                        <p:tgtEl>
                                          <p:spTgt spid="44"/>
                                        </p:tgtEl>
                                        <p:attrNameLst>
                                          <p:attrName>ppt_y</p:attrName>
                                        </p:attrNameLst>
                                      </p:cBhvr>
                                      <p:tavLst>
                                        <p:tav tm="0">
                                          <p:val>
                                            <p:strVal val="#ppt_y-.1"/>
                                          </p:val>
                                        </p:tav>
                                        <p:tav tm="100000">
                                          <p:val>
                                            <p:strVal val="#ppt_y"/>
                                          </p:val>
                                        </p:tav>
                                      </p:tavLst>
                                    </p:anim>
                                  </p:childTnLst>
                                </p:cTn>
                              </p:par>
                              <p:par>
                                <p:cTn id="35" presetID="2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par>
                                <p:cTn id="38" presetID="22" presetClass="entr" presetSubtype="4" fill="hold" grpId="0" nodeType="withEffect">
                                  <p:stCondLst>
                                    <p:cond delay="200"/>
                                  </p:stCondLst>
                                  <p:childTnLst>
                                    <p:set>
                                      <p:cBhvr>
                                        <p:cTn id="39" dur="1" fill="hold">
                                          <p:stCondLst>
                                            <p:cond delay="0"/>
                                          </p:stCondLst>
                                        </p:cTn>
                                        <p:tgtEl>
                                          <p:spTgt spid="5"/>
                                        </p:tgtEl>
                                        <p:attrNameLst>
                                          <p:attrName>style.visibility</p:attrName>
                                        </p:attrNameLst>
                                      </p:cBhvr>
                                      <p:to>
                                        <p:strVal val="visible"/>
                                      </p:to>
                                    </p:set>
                                    <p:animEffect transition="in" filter="wipe(down)">
                                      <p:cBhvr>
                                        <p:cTn id="40" dur="500"/>
                                        <p:tgtEl>
                                          <p:spTgt spid="5"/>
                                        </p:tgtEl>
                                      </p:cBhvr>
                                    </p:animEffect>
                                  </p:childTnLst>
                                </p:cTn>
                              </p:par>
                              <p:par>
                                <p:cTn id="41" presetID="22" presetClass="entr" presetSubtype="4" fill="hold" grpId="0" nodeType="withEffect">
                                  <p:stCondLst>
                                    <p:cond delay="40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00"/>
                                        <p:tgtEl>
                                          <p:spTgt spid="6"/>
                                        </p:tgtEl>
                                      </p:cBhvr>
                                    </p:animEffect>
                                  </p:childTnLst>
                                </p:cTn>
                              </p:par>
                              <p:par>
                                <p:cTn id="44" presetID="22" presetClass="entr" presetSubtype="4" fill="hold" grpId="0" nodeType="withEffect">
                                  <p:stCondLst>
                                    <p:cond delay="600"/>
                                  </p:stCondLst>
                                  <p:childTnLst>
                                    <p:set>
                                      <p:cBhvr>
                                        <p:cTn id="45" dur="1" fill="hold">
                                          <p:stCondLst>
                                            <p:cond delay="0"/>
                                          </p:stCondLst>
                                        </p:cTn>
                                        <p:tgtEl>
                                          <p:spTgt spid="7"/>
                                        </p:tgtEl>
                                        <p:attrNameLst>
                                          <p:attrName>style.visibility</p:attrName>
                                        </p:attrNameLst>
                                      </p:cBhvr>
                                      <p:to>
                                        <p:strVal val="visible"/>
                                      </p:to>
                                    </p:set>
                                    <p:animEffect transition="in" filter="wipe(down)">
                                      <p:cBhvr>
                                        <p:cTn id="46" dur="500"/>
                                        <p:tgtEl>
                                          <p:spTgt spid="7"/>
                                        </p:tgtEl>
                                      </p:cBhvr>
                                    </p:animEffect>
                                  </p:childTnLst>
                                </p:cTn>
                              </p:par>
                            </p:childTnLst>
                          </p:cTn>
                        </p:par>
                        <p:par>
                          <p:cTn id="47" fill="hold">
                            <p:stCondLst>
                              <p:cond delay="1600"/>
                            </p:stCondLst>
                            <p:childTnLst>
                              <p:par>
                                <p:cTn id="48" presetID="22" presetClass="entr" presetSubtype="4"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down)">
                                      <p:cBhvr>
                                        <p:cTn id="50" dur="500"/>
                                        <p:tgtEl>
                                          <p:spTgt spid="4"/>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down)">
                                      <p:cBhvr>
                                        <p:cTn id="53" dur="500"/>
                                        <p:tgtEl>
                                          <p:spTgt spid="8"/>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down)">
                                      <p:cBhvr>
                                        <p:cTn id="56" dur="500"/>
                                        <p:tgtEl>
                                          <p:spTgt spid="9"/>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500"/>
                                        <p:tgtEl>
                                          <p:spTgt spid="10"/>
                                        </p:tgtEl>
                                      </p:cBhvr>
                                    </p:animEffect>
                                  </p:childTnLst>
                                </p:cTn>
                              </p:par>
                            </p:childTnLst>
                          </p:cTn>
                        </p:par>
                      </p:childTnLst>
                    </p:cTn>
                  </p:par>
                  <p:par>
                    <p:cTn id="60" fill="hold">
                      <p:stCondLst>
                        <p:cond delay="indefinite"/>
                      </p:stCondLst>
                      <p:childTnLst>
                        <p:par>
                          <p:cTn id="61" fill="hold">
                            <p:stCondLst>
                              <p:cond delay="0"/>
                            </p:stCondLst>
                            <p:childTnLst>
                              <p:par>
                                <p:cTn id="62" presetID="45" presetClass="entr" presetSubtype="0" fill="hold" grpId="0" nodeType="click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anim calcmode="lin" valueType="num">
                                      <p:cBhvr>
                                        <p:cTn id="65" dur="500" fill="hold"/>
                                        <p:tgtEl>
                                          <p:spTgt spid="37"/>
                                        </p:tgtEl>
                                        <p:attrNameLst>
                                          <p:attrName>ppt_w</p:attrName>
                                        </p:attrNameLst>
                                      </p:cBhvr>
                                      <p:tavLst>
                                        <p:tav tm="0" fmla="#ppt_w*sin(2.5*pi*$)">
                                          <p:val>
                                            <p:fltVal val="0"/>
                                          </p:val>
                                        </p:tav>
                                        <p:tav tm="100000">
                                          <p:val>
                                            <p:fltVal val="1"/>
                                          </p:val>
                                        </p:tav>
                                      </p:tavLst>
                                    </p:anim>
                                    <p:anim calcmode="lin" valueType="num">
                                      <p:cBhvr>
                                        <p:cTn id="66" dur="500" fill="hold"/>
                                        <p:tgtEl>
                                          <p:spTgt spid="37"/>
                                        </p:tgtEl>
                                        <p:attrNameLst>
                                          <p:attrName>ppt_h</p:attrName>
                                        </p:attrNameLst>
                                      </p:cBhvr>
                                      <p:tavLst>
                                        <p:tav tm="0">
                                          <p:val>
                                            <p:strVal val="#ppt_h"/>
                                          </p:val>
                                        </p:tav>
                                        <p:tav tm="100000">
                                          <p:val>
                                            <p:strVal val="#ppt_h"/>
                                          </p:val>
                                        </p:tav>
                                      </p:tavLst>
                                    </p:anim>
                                  </p:childTnLst>
                                </p:cTn>
                              </p:par>
                              <p:par>
                                <p:cTn id="67" presetID="45"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500"/>
                                        <p:tgtEl>
                                          <p:spTgt spid="42"/>
                                        </p:tgtEl>
                                      </p:cBhvr>
                                    </p:animEffect>
                                    <p:anim calcmode="lin" valueType="num">
                                      <p:cBhvr>
                                        <p:cTn id="70" dur="500" fill="hold"/>
                                        <p:tgtEl>
                                          <p:spTgt spid="42"/>
                                        </p:tgtEl>
                                        <p:attrNameLst>
                                          <p:attrName>ppt_w</p:attrName>
                                        </p:attrNameLst>
                                      </p:cBhvr>
                                      <p:tavLst>
                                        <p:tav tm="0" fmla="#ppt_w*sin(2.5*pi*$)">
                                          <p:val>
                                            <p:fltVal val="0"/>
                                          </p:val>
                                        </p:tav>
                                        <p:tav tm="100000">
                                          <p:val>
                                            <p:fltVal val="1"/>
                                          </p:val>
                                        </p:tav>
                                      </p:tavLst>
                                    </p:anim>
                                    <p:anim calcmode="lin" valueType="num">
                                      <p:cBhvr>
                                        <p:cTn id="71" dur="500" fill="hold"/>
                                        <p:tgtEl>
                                          <p:spTgt spid="42"/>
                                        </p:tgtEl>
                                        <p:attrNameLst>
                                          <p:attrName>ppt_h</p:attrName>
                                        </p:attrNameLst>
                                      </p:cBhvr>
                                      <p:tavLst>
                                        <p:tav tm="0">
                                          <p:val>
                                            <p:strVal val="#ppt_h"/>
                                          </p:val>
                                        </p:tav>
                                        <p:tav tm="100000">
                                          <p:val>
                                            <p:strVal val="#ppt_h"/>
                                          </p:val>
                                        </p:tav>
                                      </p:tavLst>
                                    </p:anim>
                                  </p:childTnLst>
                                </p:cTn>
                              </p:par>
                            </p:childTnLst>
                          </p:cTn>
                        </p:par>
                        <p:par>
                          <p:cTn id="72" fill="hold">
                            <p:stCondLst>
                              <p:cond delay="500"/>
                            </p:stCondLst>
                            <p:childTnLst>
                              <p:par>
                                <p:cTn id="73" presetID="47" presetClass="entr" presetSubtype="0" fill="hold" grpId="0"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fade">
                                      <p:cBhvr>
                                        <p:cTn id="75" dur="1000"/>
                                        <p:tgtEl>
                                          <p:spTgt spid="47"/>
                                        </p:tgtEl>
                                      </p:cBhvr>
                                    </p:animEffect>
                                    <p:anim calcmode="lin" valueType="num">
                                      <p:cBhvr>
                                        <p:cTn id="76" dur="1000" fill="hold"/>
                                        <p:tgtEl>
                                          <p:spTgt spid="47"/>
                                        </p:tgtEl>
                                        <p:attrNameLst>
                                          <p:attrName>ppt_x</p:attrName>
                                        </p:attrNameLst>
                                      </p:cBhvr>
                                      <p:tavLst>
                                        <p:tav tm="0">
                                          <p:val>
                                            <p:strVal val="#ppt_x"/>
                                          </p:val>
                                        </p:tav>
                                        <p:tav tm="100000">
                                          <p:val>
                                            <p:strVal val="#ppt_x"/>
                                          </p:val>
                                        </p:tav>
                                      </p:tavLst>
                                    </p:anim>
                                    <p:anim calcmode="lin" valueType="num">
                                      <p:cBhvr>
                                        <p:cTn id="77" dur="1000" fill="hold"/>
                                        <p:tgtEl>
                                          <p:spTgt spid="47"/>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fade">
                                      <p:cBhvr>
                                        <p:cTn id="80" dur="1000"/>
                                        <p:tgtEl>
                                          <p:spTgt spid="46"/>
                                        </p:tgtEl>
                                      </p:cBhvr>
                                    </p:animEffect>
                                    <p:anim calcmode="lin" valueType="num">
                                      <p:cBhvr>
                                        <p:cTn id="81" dur="1000" fill="hold"/>
                                        <p:tgtEl>
                                          <p:spTgt spid="46"/>
                                        </p:tgtEl>
                                        <p:attrNameLst>
                                          <p:attrName>ppt_x</p:attrName>
                                        </p:attrNameLst>
                                      </p:cBhvr>
                                      <p:tavLst>
                                        <p:tav tm="0">
                                          <p:val>
                                            <p:strVal val="#ppt_x"/>
                                          </p:val>
                                        </p:tav>
                                        <p:tav tm="100000">
                                          <p:val>
                                            <p:strVal val="#ppt_x"/>
                                          </p:val>
                                        </p:tav>
                                      </p:tavLst>
                                    </p:anim>
                                    <p:anim calcmode="lin" valueType="num">
                                      <p:cBhvr>
                                        <p:cTn id="82" dur="1000" fill="hold"/>
                                        <p:tgtEl>
                                          <p:spTgt spid="46"/>
                                        </p:tgtEl>
                                        <p:attrNameLst>
                                          <p:attrName>ppt_y</p:attrName>
                                        </p:attrNameLst>
                                      </p:cBhvr>
                                      <p:tavLst>
                                        <p:tav tm="0">
                                          <p:val>
                                            <p:strVal val="#ppt_y-.1"/>
                                          </p:val>
                                        </p:tav>
                                        <p:tav tm="100000">
                                          <p:val>
                                            <p:strVal val="#ppt_y"/>
                                          </p:val>
                                        </p:tav>
                                      </p:tavLst>
                                    </p:anim>
                                  </p:childTnLst>
                                </p:cTn>
                              </p:par>
                              <p:par>
                                <p:cTn id="83" presetID="22" presetClass="entr" presetSubtype="4" fill="hold" grpId="0" nodeType="with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wipe(down)">
                                      <p:cBhvr>
                                        <p:cTn id="85" dur="500"/>
                                        <p:tgtEl>
                                          <p:spTgt spid="11"/>
                                        </p:tgtEl>
                                      </p:cBhvr>
                                    </p:animEffect>
                                  </p:childTnLst>
                                </p:cTn>
                              </p:par>
                              <p:par>
                                <p:cTn id="86" presetID="22" presetClass="entr" presetSubtype="4" fill="hold" grpId="0" nodeType="withEffect">
                                  <p:stCondLst>
                                    <p:cond delay="200"/>
                                  </p:stCondLst>
                                  <p:childTnLst>
                                    <p:set>
                                      <p:cBhvr>
                                        <p:cTn id="87" dur="1" fill="hold">
                                          <p:stCondLst>
                                            <p:cond delay="0"/>
                                          </p:stCondLst>
                                        </p:cTn>
                                        <p:tgtEl>
                                          <p:spTgt spid="12"/>
                                        </p:tgtEl>
                                        <p:attrNameLst>
                                          <p:attrName>style.visibility</p:attrName>
                                        </p:attrNameLst>
                                      </p:cBhvr>
                                      <p:to>
                                        <p:strVal val="visible"/>
                                      </p:to>
                                    </p:set>
                                    <p:animEffect transition="in" filter="wipe(down)">
                                      <p:cBhvr>
                                        <p:cTn id="88" dur="500"/>
                                        <p:tgtEl>
                                          <p:spTgt spid="12"/>
                                        </p:tgtEl>
                                      </p:cBhvr>
                                    </p:animEffect>
                                  </p:childTnLst>
                                </p:cTn>
                              </p:par>
                              <p:par>
                                <p:cTn id="89" presetID="22" presetClass="entr" presetSubtype="4" fill="hold" grpId="0" nodeType="withEffect">
                                  <p:stCondLst>
                                    <p:cond delay="400"/>
                                  </p:stCondLst>
                                  <p:childTnLst>
                                    <p:set>
                                      <p:cBhvr>
                                        <p:cTn id="90" dur="1" fill="hold">
                                          <p:stCondLst>
                                            <p:cond delay="0"/>
                                          </p:stCondLst>
                                        </p:cTn>
                                        <p:tgtEl>
                                          <p:spTgt spid="13"/>
                                        </p:tgtEl>
                                        <p:attrNameLst>
                                          <p:attrName>style.visibility</p:attrName>
                                        </p:attrNameLst>
                                      </p:cBhvr>
                                      <p:to>
                                        <p:strVal val="visible"/>
                                      </p:to>
                                    </p:set>
                                    <p:animEffect transition="in" filter="wipe(down)">
                                      <p:cBhvr>
                                        <p:cTn id="91" dur="500"/>
                                        <p:tgtEl>
                                          <p:spTgt spid="13"/>
                                        </p:tgtEl>
                                      </p:cBhvr>
                                    </p:animEffect>
                                  </p:childTnLst>
                                </p:cTn>
                              </p:par>
                              <p:par>
                                <p:cTn id="92" presetID="22" presetClass="entr" presetSubtype="4" fill="hold" grpId="0" nodeType="withEffect">
                                  <p:stCondLst>
                                    <p:cond delay="600"/>
                                  </p:stCondLst>
                                  <p:childTnLst>
                                    <p:set>
                                      <p:cBhvr>
                                        <p:cTn id="93" dur="1" fill="hold">
                                          <p:stCondLst>
                                            <p:cond delay="0"/>
                                          </p:stCondLst>
                                        </p:cTn>
                                        <p:tgtEl>
                                          <p:spTgt spid="14"/>
                                        </p:tgtEl>
                                        <p:attrNameLst>
                                          <p:attrName>style.visibility</p:attrName>
                                        </p:attrNameLst>
                                      </p:cBhvr>
                                      <p:to>
                                        <p:strVal val="visible"/>
                                      </p:to>
                                    </p:set>
                                    <p:animEffect transition="in" filter="wipe(down)">
                                      <p:cBhvr>
                                        <p:cTn id="94" dur="500"/>
                                        <p:tgtEl>
                                          <p:spTgt spid="14"/>
                                        </p:tgtEl>
                                      </p:cBhvr>
                                    </p:animEffect>
                                  </p:childTnLst>
                                </p:cTn>
                              </p:par>
                            </p:childTnLst>
                          </p:cTn>
                        </p:par>
                        <p:par>
                          <p:cTn id="95" fill="hold">
                            <p:stCondLst>
                              <p:cond delay="1600"/>
                            </p:stCondLst>
                            <p:childTnLst>
                              <p:par>
                                <p:cTn id="96" presetID="22" presetClass="entr" presetSubtype="4" fill="hold" grpId="0" nodeType="after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wipe(down)">
                                      <p:cBhvr>
                                        <p:cTn id="98" dur="500"/>
                                        <p:tgtEl>
                                          <p:spTgt spid="15"/>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16"/>
                                        </p:tgtEl>
                                        <p:attrNameLst>
                                          <p:attrName>style.visibility</p:attrName>
                                        </p:attrNameLst>
                                      </p:cBhvr>
                                      <p:to>
                                        <p:strVal val="visible"/>
                                      </p:to>
                                    </p:set>
                                    <p:animEffect transition="in" filter="wipe(down)">
                                      <p:cBhvr>
                                        <p:cTn id="101" dur="500"/>
                                        <p:tgtEl>
                                          <p:spTgt spid="16"/>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17"/>
                                        </p:tgtEl>
                                        <p:attrNameLst>
                                          <p:attrName>style.visibility</p:attrName>
                                        </p:attrNameLst>
                                      </p:cBhvr>
                                      <p:to>
                                        <p:strVal val="visible"/>
                                      </p:to>
                                    </p:set>
                                    <p:animEffect transition="in" filter="wipe(down)">
                                      <p:cBhvr>
                                        <p:cTn id="104" dur="500"/>
                                        <p:tgtEl>
                                          <p:spTgt spid="17"/>
                                        </p:tgtEl>
                                      </p:cBhvr>
                                    </p:animEffect>
                                  </p:childTnLst>
                                </p:cTn>
                              </p:par>
                              <p:par>
                                <p:cTn id="105" presetID="22" presetClass="entr" presetSubtype="4" fill="hold" grpId="0" nodeType="with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down)">
                                      <p:cBhvr>
                                        <p:cTn id="107" dur="500"/>
                                        <p:tgtEl>
                                          <p:spTgt spid="18"/>
                                        </p:tgtEl>
                                      </p:cBhvr>
                                    </p:animEffect>
                                  </p:childTnLst>
                                </p:cTn>
                              </p:par>
                            </p:childTnLst>
                          </p:cTn>
                        </p:par>
                      </p:childTnLst>
                    </p:cTn>
                  </p:par>
                  <p:par>
                    <p:cTn id="108" fill="hold">
                      <p:stCondLst>
                        <p:cond delay="indefinite"/>
                      </p:stCondLst>
                      <p:childTnLst>
                        <p:par>
                          <p:cTn id="109" fill="hold">
                            <p:stCondLst>
                              <p:cond delay="0"/>
                            </p:stCondLst>
                            <p:childTnLst>
                              <p:par>
                                <p:cTn id="110" presetID="45" presetClass="entr" presetSubtype="0" fill="hold" grpId="0" nodeType="clickEffect">
                                  <p:stCondLst>
                                    <p:cond delay="0"/>
                                  </p:stCondLst>
                                  <p:childTnLst>
                                    <p:set>
                                      <p:cBhvr>
                                        <p:cTn id="111" dur="1" fill="hold">
                                          <p:stCondLst>
                                            <p:cond delay="0"/>
                                          </p:stCondLst>
                                        </p:cTn>
                                        <p:tgtEl>
                                          <p:spTgt spid="38"/>
                                        </p:tgtEl>
                                        <p:attrNameLst>
                                          <p:attrName>style.visibility</p:attrName>
                                        </p:attrNameLst>
                                      </p:cBhvr>
                                      <p:to>
                                        <p:strVal val="visible"/>
                                      </p:to>
                                    </p:set>
                                    <p:animEffect transition="in" filter="fade">
                                      <p:cBhvr>
                                        <p:cTn id="112" dur="500"/>
                                        <p:tgtEl>
                                          <p:spTgt spid="38"/>
                                        </p:tgtEl>
                                      </p:cBhvr>
                                    </p:animEffect>
                                    <p:anim calcmode="lin" valueType="num">
                                      <p:cBhvr>
                                        <p:cTn id="113" dur="500" fill="hold"/>
                                        <p:tgtEl>
                                          <p:spTgt spid="38"/>
                                        </p:tgtEl>
                                        <p:attrNameLst>
                                          <p:attrName>ppt_w</p:attrName>
                                        </p:attrNameLst>
                                      </p:cBhvr>
                                      <p:tavLst>
                                        <p:tav tm="0" fmla="#ppt_w*sin(2.5*pi*$)">
                                          <p:val>
                                            <p:fltVal val="0"/>
                                          </p:val>
                                        </p:tav>
                                        <p:tav tm="100000">
                                          <p:val>
                                            <p:fltVal val="1"/>
                                          </p:val>
                                        </p:tav>
                                      </p:tavLst>
                                    </p:anim>
                                    <p:anim calcmode="lin" valueType="num">
                                      <p:cBhvr>
                                        <p:cTn id="114" dur="500" fill="hold"/>
                                        <p:tgtEl>
                                          <p:spTgt spid="38"/>
                                        </p:tgtEl>
                                        <p:attrNameLst>
                                          <p:attrName>ppt_h</p:attrName>
                                        </p:attrNameLst>
                                      </p:cBhvr>
                                      <p:tavLst>
                                        <p:tav tm="0">
                                          <p:val>
                                            <p:strVal val="#ppt_h"/>
                                          </p:val>
                                        </p:tav>
                                        <p:tav tm="100000">
                                          <p:val>
                                            <p:strVal val="#ppt_h"/>
                                          </p:val>
                                        </p:tav>
                                      </p:tavLst>
                                    </p:anim>
                                  </p:childTnLst>
                                </p:cTn>
                              </p:par>
                              <p:par>
                                <p:cTn id="115" presetID="45" presetClass="entr" presetSubtype="0" fill="hold" grpId="0" nodeType="with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fade">
                                      <p:cBhvr>
                                        <p:cTn id="117" dur="500"/>
                                        <p:tgtEl>
                                          <p:spTgt spid="41"/>
                                        </p:tgtEl>
                                      </p:cBhvr>
                                    </p:animEffect>
                                    <p:anim calcmode="lin" valueType="num">
                                      <p:cBhvr>
                                        <p:cTn id="118" dur="500" fill="hold"/>
                                        <p:tgtEl>
                                          <p:spTgt spid="41"/>
                                        </p:tgtEl>
                                        <p:attrNameLst>
                                          <p:attrName>ppt_w</p:attrName>
                                        </p:attrNameLst>
                                      </p:cBhvr>
                                      <p:tavLst>
                                        <p:tav tm="0" fmla="#ppt_w*sin(2.5*pi*$)">
                                          <p:val>
                                            <p:fltVal val="0"/>
                                          </p:val>
                                        </p:tav>
                                        <p:tav tm="100000">
                                          <p:val>
                                            <p:fltVal val="1"/>
                                          </p:val>
                                        </p:tav>
                                      </p:tavLst>
                                    </p:anim>
                                    <p:anim calcmode="lin" valueType="num">
                                      <p:cBhvr>
                                        <p:cTn id="119" dur="500" fill="hold"/>
                                        <p:tgtEl>
                                          <p:spTgt spid="41"/>
                                        </p:tgtEl>
                                        <p:attrNameLst>
                                          <p:attrName>ppt_h</p:attrName>
                                        </p:attrNameLst>
                                      </p:cBhvr>
                                      <p:tavLst>
                                        <p:tav tm="0">
                                          <p:val>
                                            <p:strVal val="#ppt_h"/>
                                          </p:val>
                                        </p:tav>
                                        <p:tav tm="100000">
                                          <p:val>
                                            <p:strVal val="#ppt_h"/>
                                          </p:val>
                                        </p:tav>
                                      </p:tavLst>
                                    </p:anim>
                                  </p:childTnLst>
                                </p:cTn>
                              </p:par>
                            </p:childTnLst>
                          </p:cTn>
                        </p:par>
                        <p:par>
                          <p:cTn id="120" fill="hold">
                            <p:stCondLst>
                              <p:cond delay="500"/>
                            </p:stCondLst>
                            <p:childTnLst>
                              <p:par>
                                <p:cTn id="121" presetID="47"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1000"/>
                                        <p:tgtEl>
                                          <p:spTgt spid="49"/>
                                        </p:tgtEl>
                                      </p:cBhvr>
                                    </p:animEffect>
                                    <p:anim calcmode="lin" valueType="num">
                                      <p:cBhvr>
                                        <p:cTn id="124" dur="1000" fill="hold"/>
                                        <p:tgtEl>
                                          <p:spTgt spid="49"/>
                                        </p:tgtEl>
                                        <p:attrNameLst>
                                          <p:attrName>ppt_x</p:attrName>
                                        </p:attrNameLst>
                                      </p:cBhvr>
                                      <p:tavLst>
                                        <p:tav tm="0">
                                          <p:val>
                                            <p:strVal val="#ppt_x"/>
                                          </p:val>
                                        </p:tav>
                                        <p:tav tm="100000">
                                          <p:val>
                                            <p:strVal val="#ppt_x"/>
                                          </p:val>
                                        </p:tav>
                                      </p:tavLst>
                                    </p:anim>
                                    <p:anim calcmode="lin" valueType="num">
                                      <p:cBhvr>
                                        <p:cTn id="125" dur="1000" fill="hold"/>
                                        <p:tgtEl>
                                          <p:spTgt spid="49"/>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0"/>
                                  </p:stCondLst>
                                  <p:childTnLst>
                                    <p:set>
                                      <p:cBhvr>
                                        <p:cTn id="127" dur="1" fill="hold">
                                          <p:stCondLst>
                                            <p:cond delay="0"/>
                                          </p:stCondLst>
                                        </p:cTn>
                                        <p:tgtEl>
                                          <p:spTgt spid="48"/>
                                        </p:tgtEl>
                                        <p:attrNameLst>
                                          <p:attrName>style.visibility</p:attrName>
                                        </p:attrNameLst>
                                      </p:cBhvr>
                                      <p:to>
                                        <p:strVal val="visible"/>
                                      </p:to>
                                    </p:set>
                                    <p:animEffect transition="in" filter="fade">
                                      <p:cBhvr>
                                        <p:cTn id="128" dur="1000"/>
                                        <p:tgtEl>
                                          <p:spTgt spid="48"/>
                                        </p:tgtEl>
                                      </p:cBhvr>
                                    </p:animEffect>
                                    <p:anim calcmode="lin" valueType="num">
                                      <p:cBhvr>
                                        <p:cTn id="129" dur="1000" fill="hold"/>
                                        <p:tgtEl>
                                          <p:spTgt spid="48"/>
                                        </p:tgtEl>
                                        <p:attrNameLst>
                                          <p:attrName>ppt_x</p:attrName>
                                        </p:attrNameLst>
                                      </p:cBhvr>
                                      <p:tavLst>
                                        <p:tav tm="0">
                                          <p:val>
                                            <p:strVal val="#ppt_x"/>
                                          </p:val>
                                        </p:tav>
                                        <p:tav tm="100000">
                                          <p:val>
                                            <p:strVal val="#ppt_x"/>
                                          </p:val>
                                        </p:tav>
                                      </p:tavLst>
                                    </p:anim>
                                    <p:anim calcmode="lin" valueType="num">
                                      <p:cBhvr>
                                        <p:cTn id="130" dur="1000" fill="hold"/>
                                        <p:tgtEl>
                                          <p:spTgt spid="48"/>
                                        </p:tgtEl>
                                        <p:attrNameLst>
                                          <p:attrName>ppt_y</p:attrName>
                                        </p:attrNameLst>
                                      </p:cBhvr>
                                      <p:tavLst>
                                        <p:tav tm="0">
                                          <p:val>
                                            <p:strVal val="#ppt_y-.1"/>
                                          </p:val>
                                        </p:tav>
                                        <p:tav tm="100000">
                                          <p:val>
                                            <p:strVal val="#ppt_y"/>
                                          </p:val>
                                        </p:tav>
                                      </p:tavLst>
                                    </p:anim>
                                  </p:childTnLst>
                                </p:cTn>
                              </p:par>
                              <p:par>
                                <p:cTn id="131" presetID="22" presetClass="entr" presetSubtype="4" fill="hold" grpId="0" nodeType="withEffect">
                                  <p:stCondLst>
                                    <p:cond delay="0"/>
                                  </p:stCondLst>
                                  <p:childTnLst>
                                    <p:set>
                                      <p:cBhvr>
                                        <p:cTn id="132" dur="1" fill="hold">
                                          <p:stCondLst>
                                            <p:cond delay="0"/>
                                          </p:stCondLst>
                                        </p:cTn>
                                        <p:tgtEl>
                                          <p:spTgt spid="19"/>
                                        </p:tgtEl>
                                        <p:attrNameLst>
                                          <p:attrName>style.visibility</p:attrName>
                                        </p:attrNameLst>
                                      </p:cBhvr>
                                      <p:to>
                                        <p:strVal val="visible"/>
                                      </p:to>
                                    </p:set>
                                    <p:animEffect transition="in" filter="wipe(down)">
                                      <p:cBhvr>
                                        <p:cTn id="133" dur="500"/>
                                        <p:tgtEl>
                                          <p:spTgt spid="19"/>
                                        </p:tgtEl>
                                      </p:cBhvr>
                                    </p:animEffect>
                                  </p:childTnLst>
                                </p:cTn>
                              </p:par>
                              <p:par>
                                <p:cTn id="134" presetID="22" presetClass="entr" presetSubtype="4" fill="hold" grpId="0" nodeType="withEffect">
                                  <p:stCondLst>
                                    <p:cond delay="200"/>
                                  </p:stCondLst>
                                  <p:childTnLst>
                                    <p:set>
                                      <p:cBhvr>
                                        <p:cTn id="135" dur="1" fill="hold">
                                          <p:stCondLst>
                                            <p:cond delay="0"/>
                                          </p:stCondLst>
                                        </p:cTn>
                                        <p:tgtEl>
                                          <p:spTgt spid="20"/>
                                        </p:tgtEl>
                                        <p:attrNameLst>
                                          <p:attrName>style.visibility</p:attrName>
                                        </p:attrNameLst>
                                      </p:cBhvr>
                                      <p:to>
                                        <p:strVal val="visible"/>
                                      </p:to>
                                    </p:set>
                                    <p:animEffect transition="in" filter="wipe(down)">
                                      <p:cBhvr>
                                        <p:cTn id="136" dur="500"/>
                                        <p:tgtEl>
                                          <p:spTgt spid="20"/>
                                        </p:tgtEl>
                                      </p:cBhvr>
                                    </p:animEffect>
                                  </p:childTnLst>
                                </p:cTn>
                              </p:par>
                              <p:par>
                                <p:cTn id="137" presetID="22" presetClass="entr" presetSubtype="4" fill="hold" grpId="0" nodeType="withEffect">
                                  <p:stCondLst>
                                    <p:cond delay="400"/>
                                  </p:stCondLst>
                                  <p:childTnLst>
                                    <p:set>
                                      <p:cBhvr>
                                        <p:cTn id="138" dur="1" fill="hold">
                                          <p:stCondLst>
                                            <p:cond delay="0"/>
                                          </p:stCondLst>
                                        </p:cTn>
                                        <p:tgtEl>
                                          <p:spTgt spid="21"/>
                                        </p:tgtEl>
                                        <p:attrNameLst>
                                          <p:attrName>style.visibility</p:attrName>
                                        </p:attrNameLst>
                                      </p:cBhvr>
                                      <p:to>
                                        <p:strVal val="visible"/>
                                      </p:to>
                                    </p:set>
                                    <p:animEffect transition="in" filter="wipe(down)">
                                      <p:cBhvr>
                                        <p:cTn id="139" dur="500"/>
                                        <p:tgtEl>
                                          <p:spTgt spid="21"/>
                                        </p:tgtEl>
                                      </p:cBhvr>
                                    </p:animEffect>
                                  </p:childTnLst>
                                </p:cTn>
                              </p:par>
                              <p:par>
                                <p:cTn id="140" presetID="22" presetClass="entr" presetSubtype="4" fill="hold" grpId="0" nodeType="withEffect">
                                  <p:stCondLst>
                                    <p:cond delay="600"/>
                                  </p:stCondLst>
                                  <p:childTnLst>
                                    <p:set>
                                      <p:cBhvr>
                                        <p:cTn id="141" dur="1" fill="hold">
                                          <p:stCondLst>
                                            <p:cond delay="0"/>
                                          </p:stCondLst>
                                        </p:cTn>
                                        <p:tgtEl>
                                          <p:spTgt spid="22"/>
                                        </p:tgtEl>
                                        <p:attrNameLst>
                                          <p:attrName>style.visibility</p:attrName>
                                        </p:attrNameLst>
                                      </p:cBhvr>
                                      <p:to>
                                        <p:strVal val="visible"/>
                                      </p:to>
                                    </p:set>
                                    <p:animEffect transition="in" filter="wipe(down)">
                                      <p:cBhvr>
                                        <p:cTn id="142" dur="500"/>
                                        <p:tgtEl>
                                          <p:spTgt spid="22"/>
                                        </p:tgtEl>
                                      </p:cBhvr>
                                    </p:animEffect>
                                  </p:childTnLst>
                                </p:cTn>
                              </p:par>
                            </p:childTnLst>
                          </p:cTn>
                        </p:par>
                        <p:par>
                          <p:cTn id="143" fill="hold">
                            <p:stCondLst>
                              <p:cond delay="1600"/>
                            </p:stCondLst>
                            <p:childTnLst>
                              <p:par>
                                <p:cTn id="144" presetID="22" presetClass="entr" presetSubtype="4" fill="hold" grpId="0" nodeType="afterEffect">
                                  <p:stCondLst>
                                    <p:cond delay="0"/>
                                  </p:stCondLst>
                                  <p:childTnLst>
                                    <p:set>
                                      <p:cBhvr>
                                        <p:cTn id="145" dur="1" fill="hold">
                                          <p:stCondLst>
                                            <p:cond delay="0"/>
                                          </p:stCondLst>
                                        </p:cTn>
                                        <p:tgtEl>
                                          <p:spTgt spid="26"/>
                                        </p:tgtEl>
                                        <p:attrNameLst>
                                          <p:attrName>style.visibility</p:attrName>
                                        </p:attrNameLst>
                                      </p:cBhvr>
                                      <p:to>
                                        <p:strVal val="visible"/>
                                      </p:to>
                                    </p:set>
                                    <p:animEffect transition="in" filter="wipe(down)">
                                      <p:cBhvr>
                                        <p:cTn id="146" dur="500"/>
                                        <p:tgtEl>
                                          <p:spTgt spid="26"/>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25"/>
                                        </p:tgtEl>
                                        <p:attrNameLst>
                                          <p:attrName>style.visibility</p:attrName>
                                        </p:attrNameLst>
                                      </p:cBhvr>
                                      <p:to>
                                        <p:strVal val="visible"/>
                                      </p:to>
                                    </p:set>
                                    <p:animEffect transition="in" filter="wipe(down)">
                                      <p:cBhvr>
                                        <p:cTn id="149" dur="500"/>
                                        <p:tgtEl>
                                          <p:spTgt spid="25"/>
                                        </p:tgtEl>
                                      </p:cBhvr>
                                    </p:animEffect>
                                  </p:childTnLst>
                                </p:cTn>
                              </p:par>
                              <p:par>
                                <p:cTn id="150" presetID="22" presetClass="entr" presetSubtype="4" fill="hold" grpId="0" nodeType="withEffect">
                                  <p:stCondLst>
                                    <p:cond delay="0"/>
                                  </p:stCondLst>
                                  <p:childTnLst>
                                    <p:set>
                                      <p:cBhvr>
                                        <p:cTn id="151" dur="1" fill="hold">
                                          <p:stCondLst>
                                            <p:cond delay="0"/>
                                          </p:stCondLst>
                                        </p:cTn>
                                        <p:tgtEl>
                                          <p:spTgt spid="24"/>
                                        </p:tgtEl>
                                        <p:attrNameLst>
                                          <p:attrName>style.visibility</p:attrName>
                                        </p:attrNameLst>
                                      </p:cBhvr>
                                      <p:to>
                                        <p:strVal val="visible"/>
                                      </p:to>
                                    </p:set>
                                    <p:animEffect transition="in" filter="wipe(down)">
                                      <p:cBhvr>
                                        <p:cTn id="152" dur="500"/>
                                        <p:tgtEl>
                                          <p:spTgt spid="24"/>
                                        </p:tgtEl>
                                      </p:cBhvr>
                                    </p:animEffect>
                                  </p:childTnLst>
                                </p:cTn>
                              </p:par>
                              <p:par>
                                <p:cTn id="153" presetID="22" presetClass="entr" presetSubtype="4" fill="hold" grpId="0" nodeType="withEffect">
                                  <p:stCondLst>
                                    <p:cond delay="0"/>
                                  </p:stCondLst>
                                  <p:childTnLst>
                                    <p:set>
                                      <p:cBhvr>
                                        <p:cTn id="154" dur="1" fill="hold">
                                          <p:stCondLst>
                                            <p:cond delay="0"/>
                                          </p:stCondLst>
                                        </p:cTn>
                                        <p:tgtEl>
                                          <p:spTgt spid="23"/>
                                        </p:tgtEl>
                                        <p:attrNameLst>
                                          <p:attrName>style.visibility</p:attrName>
                                        </p:attrNameLst>
                                      </p:cBhvr>
                                      <p:to>
                                        <p:strVal val="visible"/>
                                      </p:to>
                                    </p:set>
                                    <p:animEffect transition="in" filter="wipe(down)">
                                      <p:cBhvr>
                                        <p:cTn id="155" dur="500"/>
                                        <p:tgtEl>
                                          <p:spTgt spid="23"/>
                                        </p:tgtEl>
                                      </p:cBhvr>
                                    </p:animEffect>
                                  </p:childTnLst>
                                </p:cTn>
                              </p:par>
                            </p:childTnLst>
                          </p:cTn>
                        </p:par>
                      </p:childTnLst>
                    </p:cTn>
                  </p:par>
                  <p:par>
                    <p:cTn id="156" fill="hold">
                      <p:stCondLst>
                        <p:cond delay="indefinite"/>
                      </p:stCondLst>
                      <p:childTnLst>
                        <p:par>
                          <p:cTn id="157" fill="hold">
                            <p:stCondLst>
                              <p:cond delay="0"/>
                            </p:stCondLst>
                            <p:childTnLst>
                              <p:par>
                                <p:cTn id="158" presetID="45" presetClass="entr" presetSubtype="0" fill="hold" grpId="0" nodeType="clickEffect">
                                  <p:stCondLst>
                                    <p:cond delay="0"/>
                                  </p:stCondLst>
                                  <p:childTnLst>
                                    <p:set>
                                      <p:cBhvr>
                                        <p:cTn id="159" dur="1" fill="hold">
                                          <p:stCondLst>
                                            <p:cond delay="0"/>
                                          </p:stCondLst>
                                        </p:cTn>
                                        <p:tgtEl>
                                          <p:spTgt spid="39"/>
                                        </p:tgtEl>
                                        <p:attrNameLst>
                                          <p:attrName>style.visibility</p:attrName>
                                        </p:attrNameLst>
                                      </p:cBhvr>
                                      <p:to>
                                        <p:strVal val="visible"/>
                                      </p:to>
                                    </p:set>
                                    <p:animEffect transition="in" filter="fade">
                                      <p:cBhvr>
                                        <p:cTn id="160" dur="500"/>
                                        <p:tgtEl>
                                          <p:spTgt spid="39"/>
                                        </p:tgtEl>
                                      </p:cBhvr>
                                    </p:animEffect>
                                    <p:anim calcmode="lin" valueType="num">
                                      <p:cBhvr>
                                        <p:cTn id="161" dur="500" fill="hold"/>
                                        <p:tgtEl>
                                          <p:spTgt spid="39"/>
                                        </p:tgtEl>
                                        <p:attrNameLst>
                                          <p:attrName>ppt_w</p:attrName>
                                        </p:attrNameLst>
                                      </p:cBhvr>
                                      <p:tavLst>
                                        <p:tav tm="0" fmla="#ppt_w*sin(2.5*pi*$)">
                                          <p:val>
                                            <p:fltVal val="0"/>
                                          </p:val>
                                        </p:tav>
                                        <p:tav tm="100000">
                                          <p:val>
                                            <p:fltVal val="1"/>
                                          </p:val>
                                        </p:tav>
                                      </p:tavLst>
                                    </p:anim>
                                    <p:anim calcmode="lin" valueType="num">
                                      <p:cBhvr>
                                        <p:cTn id="162" dur="500" fill="hold"/>
                                        <p:tgtEl>
                                          <p:spTgt spid="39"/>
                                        </p:tgtEl>
                                        <p:attrNameLst>
                                          <p:attrName>ppt_h</p:attrName>
                                        </p:attrNameLst>
                                      </p:cBhvr>
                                      <p:tavLst>
                                        <p:tav tm="0">
                                          <p:val>
                                            <p:strVal val="#ppt_h"/>
                                          </p:val>
                                        </p:tav>
                                        <p:tav tm="100000">
                                          <p:val>
                                            <p:strVal val="#ppt_h"/>
                                          </p:val>
                                        </p:tav>
                                      </p:tavLst>
                                    </p:anim>
                                  </p:childTnLst>
                                </p:cTn>
                              </p:par>
                              <p:par>
                                <p:cTn id="163" presetID="45" presetClass="entr" presetSubtype="0" fill="hold" grpId="0" nodeType="withEffect">
                                  <p:stCondLst>
                                    <p:cond delay="0"/>
                                  </p:stCondLst>
                                  <p:childTnLst>
                                    <p:set>
                                      <p:cBhvr>
                                        <p:cTn id="164" dur="1" fill="hold">
                                          <p:stCondLst>
                                            <p:cond delay="0"/>
                                          </p:stCondLst>
                                        </p:cTn>
                                        <p:tgtEl>
                                          <p:spTgt spid="43"/>
                                        </p:tgtEl>
                                        <p:attrNameLst>
                                          <p:attrName>style.visibility</p:attrName>
                                        </p:attrNameLst>
                                      </p:cBhvr>
                                      <p:to>
                                        <p:strVal val="visible"/>
                                      </p:to>
                                    </p:set>
                                    <p:animEffect transition="in" filter="fade">
                                      <p:cBhvr>
                                        <p:cTn id="165" dur="500"/>
                                        <p:tgtEl>
                                          <p:spTgt spid="43"/>
                                        </p:tgtEl>
                                      </p:cBhvr>
                                    </p:animEffect>
                                    <p:anim calcmode="lin" valueType="num">
                                      <p:cBhvr>
                                        <p:cTn id="166" dur="500" fill="hold"/>
                                        <p:tgtEl>
                                          <p:spTgt spid="43"/>
                                        </p:tgtEl>
                                        <p:attrNameLst>
                                          <p:attrName>ppt_w</p:attrName>
                                        </p:attrNameLst>
                                      </p:cBhvr>
                                      <p:tavLst>
                                        <p:tav tm="0" fmla="#ppt_w*sin(2.5*pi*$)">
                                          <p:val>
                                            <p:fltVal val="0"/>
                                          </p:val>
                                        </p:tav>
                                        <p:tav tm="100000">
                                          <p:val>
                                            <p:fltVal val="1"/>
                                          </p:val>
                                        </p:tav>
                                      </p:tavLst>
                                    </p:anim>
                                    <p:anim calcmode="lin" valueType="num">
                                      <p:cBhvr>
                                        <p:cTn id="167" dur="500" fill="hold"/>
                                        <p:tgtEl>
                                          <p:spTgt spid="43"/>
                                        </p:tgtEl>
                                        <p:attrNameLst>
                                          <p:attrName>ppt_h</p:attrName>
                                        </p:attrNameLst>
                                      </p:cBhvr>
                                      <p:tavLst>
                                        <p:tav tm="0">
                                          <p:val>
                                            <p:strVal val="#ppt_h"/>
                                          </p:val>
                                        </p:tav>
                                        <p:tav tm="100000">
                                          <p:val>
                                            <p:strVal val="#ppt_h"/>
                                          </p:val>
                                        </p:tav>
                                      </p:tavLst>
                                    </p:anim>
                                  </p:childTnLst>
                                </p:cTn>
                              </p:par>
                            </p:childTnLst>
                          </p:cTn>
                        </p:par>
                        <p:par>
                          <p:cTn id="168" fill="hold">
                            <p:stCondLst>
                              <p:cond delay="500"/>
                            </p:stCondLst>
                            <p:childTnLst>
                              <p:par>
                                <p:cTn id="169" presetID="47" presetClass="entr" presetSubtype="0" fill="hold" grpId="0" nodeType="afterEffect">
                                  <p:stCondLst>
                                    <p:cond delay="0"/>
                                  </p:stCondLst>
                                  <p:childTnLst>
                                    <p:set>
                                      <p:cBhvr>
                                        <p:cTn id="170" dur="1" fill="hold">
                                          <p:stCondLst>
                                            <p:cond delay="0"/>
                                          </p:stCondLst>
                                        </p:cTn>
                                        <p:tgtEl>
                                          <p:spTgt spid="51"/>
                                        </p:tgtEl>
                                        <p:attrNameLst>
                                          <p:attrName>style.visibility</p:attrName>
                                        </p:attrNameLst>
                                      </p:cBhvr>
                                      <p:to>
                                        <p:strVal val="visible"/>
                                      </p:to>
                                    </p:set>
                                    <p:animEffect transition="in" filter="fade">
                                      <p:cBhvr>
                                        <p:cTn id="171" dur="1000"/>
                                        <p:tgtEl>
                                          <p:spTgt spid="51"/>
                                        </p:tgtEl>
                                      </p:cBhvr>
                                    </p:animEffect>
                                    <p:anim calcmode="lin" valueType="num">
                                      <p:cBhvr>
                                        <p:cTn id="172" dur="1000" fill="hold"/>
                                        <p:tgtEl>
                                          <p:spTgt spid="51"/>
                                        </p:tgtEl>
                                        <p:attrNameLst>
                                          <p:attrName>ppt_x</p:attrName>
                                        </p:attrNameLst>
                                      </p:cBhvr>
                                      <p:tavLst>
                                        <p:tav tm="0">
                                          <p:val>
                                            <p:strVal val="#ppt_x"/>
                                          </p:val>
                                        </p:tav>
                                        <p:tav tm="100000">
                                          <p:val>
                                            <p:strVal val="#ppt_x"/>
                                          </p:val>
                                        </p:tav>
                                      </p:tavLst>
                                    </p:anim>
                                    <p:anim calcmode="lin" valueType="num">
                                      <p:cBhvr>
                                        <p:cTn id="173" dur="1000" fill="hold"/>
                                        <p:tgtEl>
                                          <p:spTgt spid="51"/>
                                        </p:tgtEl>
                                        <p:attrNameLst>
                                          <p:attrName>ppt_y</p:attrName>
                                        </p:attrNameLst>
                                      </p:cBhvr>
                                      <p:tavLst>
                                        <p:tav tm="0">
                                          <p:val>
                                            <p:strVal val="#ppt_y-.1"/>
                                          </p:val>
                                        </p:tav>
                                        <p:tav tm="100000">
                                          <p:val>
                                            <p:strVal val="#ppt_y"/>
                                          </p:val>
                                        </p:tav>
                                      </p:tavLst>
                                    </p:anim>
                                  </p:childTnLst>
                                </p:cTn>
                              </p:par>
                              <p:par>
                                <p:cTn id="174" presetID="47" presetClass="entr" presetSubtype="0" fill="hold" grpId="0" nodeType="withEffect">
                                  <p:stCondLst>
                                    <p:cond delay="0"/>
                                  </p:stCondLst>
                                  <p:childTnLst>
                                    <p:set>
                                      <p:cBhvr>
                                        <p:cTn id="175" dur="1" fill="hold">
                                          <p:stCondLst>
                                            <p:cond delay="0"/>
                                          </p:stCondLst>
                                        </p:cTn>
                                        <p:tgtEl>
                                          <p:spTgt spid="50"/>
                                        </p:tgtEl>
                                        <p:attrNameLst>
                                          <p:attrName>style.visibility</p:attrName>
                                        </p:attrNameLst>
                                      </p:cBhvr>
                                      <p:to>
                                        <p:strVal val="visible"/>
                                      </p:to>
                                    </p:set>
                                    <p:animEffect transition="in" filter="fade">
                                      <p:cBhvr>
                                        <p:cTn id="176" dur="1000"/>
                                        <p:tgtEl>
                                          <p:spTgt spid="50"/>
                                        </p:tgtEl>
                                      </p:cBhvr>
                                    </p:animEffect>
                                    <p:anim calcmode="lin" valueType="num">
                                      <p:cBhvr>
                                        <p:cTn id="177" dur="1000" fill="hold"/>
                                        <p:tgtEl>
                                          <p:spTgt spid="50"/>
                                        </p:tgtEl>
                                        <p:attrNameLst>
                                          <p:attrName>ppt_x</p:attrName>
                                        </p:attrNameLst>
                                      </p:cBhvr>
                                      <p:tavLst>
                                        <p:tav tm="0">
                                          <p:val>
                                            <p:strVal val="#ppt_x"/>
                                          </p:val>
                                        </p:tav>
                                        <p:tav tm="100000">
                                          <p:val>
                                            <p:strVal val="#ppt_x"/>
                                          </p:val>
                                        </p:tav>
                                      </p:tavLst>
                                    </p:anim>
                                    <p:anim calcmode="lin" valueType="num">
                                      <p:cBhvr>
                                        <p:cTn id="178" dur="1000" fill="hold"/>
                                        <p:tgtEl>
                                          <p:spTgt spid="50"/>
                                        </p:tgtEl>
                                        <p:attrNameLst>
                                          <p:attrName>ppt_y</p:attrName>
                                        </p:attrNameLst>
                                      </p:cBhvr>
                                      <p:tavLst>
                                        <p:tav tm="0">
                                          <p:val>
                                            <p:strVal val="#ppt_y-.1"/>
                                          </p:val>
                                        </p:tav>
                                        <p:tav tm="100000">
                                          <p:val>
                                            <p:strVal val="#ppt_y"/>
                                          </p:val>
                                        </p:tav>
                                      </p:tavLst>
                                    </p:anim>
                                  </p:childTnLst>
                                </p:cTn>
                              </p:par>
                              <p:par>
                                <p:cTn id="179" presetID="22" presetClass="entr" presetSubtype="4" fill="hold" grpId="0" nodeType="withEffect">
                                  <p:stCondLst>
                                    <p:cond delay="0"/>
                                  </p:stCondLst>
                                  <p:childTnLst>
                                    <p:set>
                                      <p:cBhvr>
                                        <p:cTn id="180" dur="1" fill="hold">
                                          <p:stCondLst>
                                            <p:cond delay="0"/>
                                          </p:stCondLst>
                                        </p:cTn>
                                        <p:tgtEl>
                                          <p:spTgt spid="27"/>
                                        </p:tgtEl>
                                        <p:attrNameLst>
                                          <p:attrName>style.visibility</p:attrName>
                                        </p:attrNameLst>
                                      </p:cBhvr>
                                      <p:to>
                                        <p:strVal val="visible"/>
                                      </p:to>
                                    </p:set>
                                    <p:animEffect transition="in" filter="wipe(down)">
                                      <p:cBhvr>
                                        <p:cTn id="181" dur="500"/>
                                        <p:tgtEl>
                                          <p:spTgt spid="27"/>
                                        </p:tgtEl>
                                      </p:cBhvr>
                                    </p:animEffect>
                                  </p:childTnLst>
                                </p:cTn>
                              </p:par>
                              <p:par>
                                <p:cTn id="182" presetID="22" presetClass="entr" presetSubtype="4" fill="hold" grpId="0" nodeType="withEffect">
                                  <p:stCondLst>
                                    <p:cond delay="200"/>
                                  </p:stCondLst>
                                  <p:childTnLst>
                                    <p:set>
                                      <p:cBhvr>
                                        <p:cTn id="183" dur="1" fill="hold">
                                          <p:stCondLst>
                                            <p:cond delay="0"/>
                                          </p:stCondLst>
                                        </p:cTn>
                                        <p:tgtEl>
                                          <p:spTgt spid="28"/>
                                        </p:tgtEl>
                                        <p:attrNameLst>
                                          <p:attrName>style.visibility</p:attrName>
                                        </p:attrNameLst>
                                      </p:cBhvr>
                                      <p:to>
                                        <p:strVal val="visible"/>
                                      </p:to>
                                    </p:set>
                                    <p:animEffect transition="in" filter="wipe(down)">
                                      <p:cBhvr>
                                        <p:cTn id="184" dur="500"/>
                                        <p:tgtEl>
                                          <p:spTgt spid="28"/>
                                        </p:tgtEl>
                                      </p:cBhvr>
                                    </p:animEffect>
                                  </p:childTnLst>
                                </p:cTn>
                              </p:par>
                              <p:par>
                                <p:cTn id="185" presetID="22" presetClass="entr" presetSubtype="4" fill="hold" grpId="0" nodeType="withEffect">
                                  <p:stCondLst>
                                    <p:cond delay="400"/>
                                  </p:stCondLst>
                                  <p:childTnLst>
                                    <p:set>
                                      <p:cBhvr>
                                        <p:cTn id="186" dur="1" fill="hold">
                                          <p:stCondLst>
                                            <p:cond delay="0"/>
                                          </p:stCondLst>
                                        </p:cTn>
                                        <p:tgtEl>
                                          <p:spTgt spid="29"/>
                                        </p:tgtEl>
                                        <p:attrNameLst>
                                          <p:attrName>style.visibility</p:attrName>
                                        </p:attrNameLst>
                                      </p:cBhvr>
                                      <p:to>
                                        <p:strVal val="visible"/>
                                      </p:to>
                                    </p:set>
                                    <p:animEffect transition="in" filter="wipe(down)">
                                      <p:cBhvr>
                                        <p:cTn id="187" dur="500"/>
                                        <p:tgtEl>
                                          <p:spTgt spid="29"/>
                                        </p:tgtEl>
                                      </p:cBhvr>
                                    </p:animEffect>
                                  </p:childTnLst>
                                </p:cTn>
                              </p:par>
                              <p:par>
                                <p:cTn id="188" presetID="22" presetClass="entr" presetSubtype="4" fill="hold" grpId="0" nodeType="withEffect">
                                  <p:stCondLst>
                                    <p:cond delay="600"/>
                                  </p:stCondLst>
                                  <p:childTnLst>
                                    <p:set>
                                      <p:cBhvr>
                                        <p:cTn id="189" dur="1" fill="hold">
                                          <p:stCondLst>
                                            <p:cond delay="0"/>
                                          </p:stCondLst>
                                        </p:cTn>
                                        <p:tgtEl>
                                          <p:spTgt spid="30"/>
                                        </p:tgtEl>
                                        <p:attrNameLst>
                                          <p:attrName>style.visibility</p:attrName>
                                        </p:attrNameLst>
                                      </p:cBhvr>
                                      <p:to>
                                        <p:strVal val="visible"/>
                                      </p:to>
                                    </p:set>
                                    <p:animEffect transition="in" filter="wipe(down)">
                                      <p:cBhvr>
                                        <p:cTn id="190" dur="500"/>
                                        <p:tgtEl>
                                          <p:spTgt spid="30"/>
                                        </p:tgtEl>
                                      </p:cBhvr>
                                    </p:animEffect>
                                  </p:childTnLst>
                                </p:cTn>
                              </p:par>
                            </p:childTnLst>
                          </p:cTn>
                        </p:par>
                        <p:par>
                          <p:cTn id="191" fill="hold">
                            <p:stCondLst>
                              <p:cond delay="1600"/>
                            </p:stCondLst>
                            <p:childTnLst>
                              <p:par>
                                <p:cTn id="192" presetID="22" presetClass="entr" presetSubtype="4" fill="hold" grpId="0" nodeType="afterEffect">
                                  <p:stCondLst>
                                    <p:cond delay="0"/>
                                  </p:stCondLst>
                                  <p:childTnLst>
                                    <p:set>
                                      <p:cBhvr>
                                        <p:cTn id="193" dur="1" fill="hold">
                                          <p:stCondLst>
                                            <p:cond delay="0"/>
                                          </p:stCondLst>
                                        </p:cTn>
                                        <p:tgtEl>
                                          <p:spTgt spid="34"/>
                                        </p:tgtEl>
                                        <p:attrNameLst>
                                          <p:attrName>style.visibility</p:attrName>
                                        </p:attrNameLst>
                                      </p:cBhvr>
                                      <p:to>
                                        <p:strVal val="visible"/>
                                      </p:to>
                                    </p:set>
                                    <p:animEffect transition="in" filter="wipe(down)">
                                      <p:cBhvr>
                                        <p:cTn id="194" dur="500"/>
                                        <p:tgtEl>
                                          <p:spTgt spid="34"/>
                                        </p:tgtEl>
                                      </p:cBhvr>
                                    </p:animEffect>
                                  </p:childTnLst>
                                </p:cTn>
                              </p:par>
                              <p:par>
                                <p:cTn id="195" presetID="22" presetClass="entr" presetSubtype="4" fill="hold" grpId="0" nodeType="withEffect">
                                  <p:stCondLst>
                                    <p:cond delay="0"/>
                                  </p:stCondLst>
                                  <p:childTnLst>
                                    <p:set>
                                      <p:cBhvr>
                                        <p:cTn id="196" dur="1" fill="hold">
                                          <p:stCondLst>
                                            <p:cond delay="0"/>
                                          </p:stCondLst>
                                        </p:cTn>
                                        <p:tgtEl>
                                          <p:spTgt spid="33"/>
                                        </p:tgtEl>
                                        <p:attrNameLst>
                                          <p:attrName>style.visibility</p:attrName>
                                        </p:attrNameLst>
                                      </p:cBhvr>
                                      <p:to>
                                        <p:strVal val="visible"/>
                                      </p:to>
                                    </p:set>
                                    <p:animEffect transition="in" filter="wipe(down)">
                                      <p:cBhvr>
                                        <p:cTn id="197" dur="500"/>
                                        <p:tgtEl>
                                          <p:spTgt spid="33"/>
                                        </p:tgtEl>
                                      </p:cBhvr>
                                    </p:animEffect>
                                  </p:childTnLst>
                                </p:cTn>
                              </p:par>
                              <p:par>
                                <p:cTn id="198" presetID="22" presetClass="entr" presetSubtype="4" fill="hold" grpId="0" nodeType="withEffect">
                                  <p:stCondLst>
                                    <p:cond delay="0"/>
                                  </p:stCondLst>
                                  <p:childTnLst>
                                    <p:set>
                                      <p:cBhvr>
                                        <p:cTn id="199" dur="1" fill="hold">
                                          <p:stCondLst>
                                            <p:cond delay="0"/>
                                          </p:stCondLst>
                                        </p:cTn>
                                        <p:tgtEl>
                                          <p:spTgt spid="32"/>
                                        </p:tgtEl>
                                        <p:attrNameLst>
                                          <p:attrName>style.visibility</p:attrName>
                                        </p:attrNameLst>
                                      </p:cBhvr>
                                      <p:to>
                                        <p:strVal val="visible"/>
                                      </p:to>
                                    </p:set>
                                    <p:animEffect transition="in" filter="wipe(down)">
                                      <p:cBhvr>
                                        <p:cTn id="200" dur="500"/>
                                        <p:tgtEl>
                                          <p:spTgt spid="32"/>
                                        </p:tgtEl>
                                      </p:cBhvr>
                                    </p:animEffect>
                                  </p:childTnLst>
                                </p:cTn>
                              </p:par>
                              <p:par>
                                <p:cTn id="201" presetID="22" presetClass="entr" presetSubtype="4" fill="hold" grpId="0" nodeType="withEffect">
                                  <p:stCondLst>
                                    <p:cond delay="0"/>
                                  </p:stCondLst>
                                  <p:childTnLst>
                                    <p:set>
                                      <p:cBhvr>
                                        <p:cTn id="202" dur="1" fill="hold">
                                          <p:stCondLst>
                                            <p:cond delay="0"/>
                                          </p:stCondLst>
                                        </p:cTn>
                                        <p:tgtEl>
                                          <p:spTgt spid="31"/>
                                        </p:tgtEl>
                                        <p:attrNameLst>
                                          <p:attrName>style.visibility</p:attrName>
                                        </p:attrNameLst>
                                      </p:cBhvr>
                                      <p:to>
                                        <p:strVal val="visible"/>
                                      </p:to>
                                    </p:set>
                                    <p:animEffect transition="in" filter="wipe(down)">
                                      <p:cBhvr>
                                        <p:cTn id="20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1" grpId="0" animBg="1"/>
      <p:bldP spid="42" grpId="0" animBg="1"/>
      <p:bldP spid="43" grpId="0" animBg="1"/>
      <p:bldP spid="44" grpId="0"/>
      <p:bldP spid="45" grpId="0"/>
      <p:bldP spid="46" grpId="0"/>
      <p:bldP spid="47" grpId="0"/>
      <p:bldP spid="48" grpId="0"/>
      <p:bldP spid="49" grpId="0"/>
      <p:bldP spid="50" grpId="0"/>
      <p:bldP spid="5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3" name="AutoShape 5"/>
          <p:cNvSpPr>
            <a:spLocks noChangeArrowheads="1"/>
          </p:cNvSpPr>
          <p:nvPr/>
        </p:nvSpPr>
        <p:spPr bwMode="auto">
          <a:xfrm rot="10800000">
            <a:off x="1759331" y="3887147"/>
            <a:ext cx="3426160" cy="9469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ED4545"/>
          </a:solidFill>
          <a:ln>
            <a:noFill/>
          </a:ln>
          <a:ex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dirty="0"/>
          </a:p>
        </p:txBody>
      </p:sp>
      <p:sp>
        <p:nvSpPr>
          <p:cNvPr id="4" name="AutoShape 3"/>
          <p:cNvSpPr>
            <a:spLocks noChangeArrowheads="1"/>
          </p:cNvSpPr>
          <p:nvPr/>
        </p:nvSpPr>
        <p:spPr bwMode="auto">
          <a:xfrm rot="10800000">
            <a:off x="2775216" y="2593461"/>
            <a:ext cx="1394390" cy="383435"/>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8975"/>
          </a:solidFill>
          <a:ln>
            <a:noFill/>
          </a:ln>
          <a:ex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dirty="0"/>
          </a:p>
        </p:txBody>
      </p:sp>
      <p:sp>
        <p:nvSpPr>
          <p:cNvPr id="5" name="AutoShape 6"/>
          <p:cNvSpPr>
            <a:spLocks noChangeArrowheads="1"/>
          </p:cNvSpPr>
          <p:nvPr/>
        </p:nvSpPr>
        <p:spPr bwMode="auto">
          <a:xfrm>
            <a:off x="3035889" y="1749573"/>
            <a:ext cx="873042" cy="732485"/>
          </a:xfrm>
          <a:prstGeom prst="triangle">
            <a:avLst>
              <a:gd name="adj" fmla="val 50000"/>
            </a:avLst>
          </a:prstGeom>
          <a:solidFill>
            <a:srgbClr val="FFE0C9"/>
          </a:solidFill>
          <a:ln>
            <a:noFill/>
          </a:ln>
          <a:ex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dirty="0"/>
          </a:p>
        </p:txBody>
      </p:sp>
      <p:sp>
        <p:nvSpPr>
          <p:cNvPr id="6" name="AutoShape 4"/>
          <p:cNvSpPr>
            <a:spLocks noChangeArrowheads="1"/>
          </p:cNvSpPr>
          <p:nvPr/>
        </p:nvSpPr>
        <p:spPr bwMode="auto">
          <a:xfrm rot="10800000">
            <a:off x="2358379" y="3129598"/>
            <a:ext cx="2228063" cy="61690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6D55"/>
          </a:solidFill>
          <a:ln>
            <a:noFill/>
          </a:ln>
          <a:ex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dirty="0"/>
          </a:p>
        </p:txBody>
      </p:sp>
      <p:sp>
        <p:nvSpPr>
          <p:cNvPr id="7" name="AutoShape 5"/>
          <p:cNvSpPr>
            <a:spLocks noChangeArrowheads="1"/>
          </p:cNvSpPr>
          <p:nvPr/>
        </p:nvSpPr>
        <p:spPr bwMode="auto">
          <a:xfrm rot="10800000">
            <a:off x="1196676" y="4954803"/>
            <a:ext cx="4551469" cy="887811"/>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rgbClr val="D33131"/>
          </a:solidFill>
          <a:ln>
            <a:noFill/>
          </a:ln>
          <a:ex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dirty="0"/>
          </a:p>
        </p:txBody>
      </p:sp>
      <p:cxnSp>
        <p:nvCxnSpPr>
          <p:cNvPr id="8" name="直接连接符 7"/>
          <p:cNvCxnSpPr/>
          <p:nvPr/>
        </p:nvCxnSpPr>
        <p:spPr>
          <a:xfrm>
            <a:off x="3505406" y="2151615"/>
            <a:ext cx="3597913"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p:nvPr/>
        </p:nvCxnSpPr>
        <p:spPr>
          <a:xfrm>
            <a:off x="3491490" y="2783884"/>
            <a:ext cx="361182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3505406" y="3439865"/>
            <a:ext cx="3597913"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a:off x="3472411" y="4399849"/>
            <a:ext cx="3630908"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3472411" y="5350270"/>
            <a:ext cx="3630908"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3" name="TextBox 12"/>
          <p:cNvSpPr txBox="1"/>
          <p:nvPr/>
        </p:nvSpPr>
        <p:spPr>
          <a:xfrm>
            <a:off x="7275861" y="5177021"/>
            <a:ext cx="3859905" cy="625171"/>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400">
                <a:solidFill>
                  <a:schemeClr val="tx1">
                    <a:lumMod val="75000"/>
                    <a:lumOff val="25000"/>
                  </a:schemeClr>
                </a:solidFill>
                <a:latin typeface="微软雅黑" pitchFamily="34" charset="-122"/>
                <a:ea typeface="微软雅黑" pitchFamily="34" charset="-122"/>
              </a:rPr>
              <a:t>选择粘贴，并选择只保留文字。</a:t>
            </a:r>
          </a:p>
        </p:txBody>
      </p:sp>
      <p:sp>
        <p:nvSpPr>
          <p:cNvPr id="14" name="TextBox 13"/>
          <p:cNvSpPr txBox="1"/>
          <p:nvPr/>
        </p:nvSpPr>
        <p:spPr>
          <a:xfrm>
            <a:off x="6018838" y="4885814"/>
            <a:ext cx="1107996" cy="369332"/>
          </a:xfrm>
          <a:prstGeom prst="rect">
            <a:avLst/>
          </a:prstGeom>
          <a:noFill/>
        </p:spPr>
        <p:txBody>
          <a:bodyPr wrap="none" rtlCol="0">
            <a:spAutoFit/>
          </a:bodyPr>
          <a:lstStyle/>
          <a:p>
            <a:pPr algn="ctr"/>
            <a:r>
              <a:rPr lang="zh-CN" altLang="en-US">
                <a:solidFill>
                  <a:schemeClr val="tx1">
                    <a:lumMod val="75000"/>
                    <a:lumOff val="25000"/>
                  </a:schemeClr>
                </a:solidFill>
                <a:latin typeface="微软雅黑" pitchFamily="34" charset="-122"/>
                <a:ea typeface="微软雅黑" pitchFamily="34" charset="-122"/>
              </a:rPr>
              <a:t>添加标题</a:t>
            </a:r>
          </a:p>
        </p:txBody>
      </p:sp>
      <p:sp>
        <p:nvSpPr>
          <p:cNvPr id="15" name="TextBox 14"/>
          <p:cNvSpPr txBox="1"/>
          <p:nvPr/>
        </p:nvSpPr>
        <p:spPr>
          <a:xfrm>
            <a:off x="7275861" y="4232364"/>
            <a:ext cx="3859905" cy="625171"/>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400">
                <a:solidFill>
                  <a:schemeClr val="tx1">
                    <a:lumMod val="75000"/>
                    <a:lumOff val="25000"/>
                  </a:schemeClr>
                </a:solidFill>
                <a:latin typeface="微软雅黑" pitchFamily="34" charset="-122"/>
                <a:ea typeface="微软雅黑" pitchFamily="34" charset="-122"/>
              </a:rPr>
              <a:t>选择粘贴，并选择只保留文字。</a:t>
            </a:r>
          </a:p>
        </p:txBody>
      </p:sp>
      <p:sp>
        <p:nvSpPr>
          <p:cNvPr id="16" name="TextBox 15"/>
          <p:cNvSpPr txBox="1"/>
          <p:nvPr/>
        </p:nvSpPr>
        <p:spPr>
          <a:xfrm>
            <a:off x="6018838" y="3949710"/>
            <a:ext cx="1107996" cy="369332"/>
          </a:xfrm>
          <a:prstGeom prst="rect">
            <a:avLst/>
          </a:prstGeom>
          <a:noFill/>
        </p:spPr>
        <p:txBody>
          <a:bodyPr wrap="none" rtlCol="0">
            <a:spAutoFit/>
          </a:bodyPr>
          <a:lstStyle/>
          <a:p>
            <a:pPr algn="ctr"/>
            <a:r>
              <a:rPr lang="zh-CN" altLang="en-US">
                <a:solidFill>
                  <a:schemeClr val="tx1">
                    <a:lumMod val="75000"/>
                    <a:lumOff val="25000"/>
                  </a:schemeClr>
                </a:solidFill>
                <a:latin typeface="微软雅黑" pitchFamily="34" charset="-122"/>
                <a:ea typeface="微软雅黑" pitchFamily="34" charset="-122"/>
              </a:rPr>
              <a:t>添加标题</a:t>
            </a:r>
          </a:p>
        </p:txBody>
      </p:sp>
      <p:sp>
        <p:nvSpPr>
          <p:cNvPr id="17" name="TextBox 16"/>
          <p:cNvSpPr txBox="1"/>
          <p:nvPr/>
        </p:nvSpPr>
        <p:spPr>
          <a:xfrm>
            <a:off x="7275861" y="3310376"/>
            <a:ext cx="3859905" cy="625171"/>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400">
                <a:solidFill>
                  <a:schemeClr val="tx1">
                    <a:lumMod val="75000"/>
                    <a:lumOff val="25000"/>
                  </a:schemeClr>
                </a:solidFill>
                <a:latin typeface="微软雅黑" pitchFamily="34" charset="-122"/>
                <a:ea typeface="微软雅黑" pitchFamily="34" charset="-122"/>
              </a:rPr>
              <a:t>选择粘贴，并选择只保留文字。</a:t>
            </a:r>
          </a:p>
        </p:txBody>
      </p:sp>
      <p:sp>
        <p:nvSpPr>
          <p:cNvPr id="18" name="TextBox 17"/>
          <p:cNvSpPr txBox="1"/>
          <p:nvPr/>
        </p:nvSpPr>
        <p:spPr>
          <a:xfrm>
            <a:off x="6018838" y="2999143"/>
            <a:ext cx="1107996" cy="369332"/>
          </a:xfrm>
          <a:prstGeom prst="rect">
            <a:avLst/>
          </a:prstGeom>
          <a:noFill/>
        </p:spPr>
        <p:txBody>
          <a:bodyPr wrap="none" rtlCol="0">
            <a:spAutoFit/>
          </a:bodyPr>
          <a:lstStyle/>
          <a:p>
            <a:pPr algn="ctr"/>
            <a:r>
              <a:rPr lang="zh-CN" altLang="en-US">
                <a:solidFill>
                  <a:schemeClr val="tx1">
                    <a:lumMod val="75000"/>
                    <a:lumOff val="25000"/>
                  </a:schemeClr>
                </a:solidFill>
                <a:latin typeface="微软雅黑" pitchFamily="34" charset="-122"/>
                <a:ea typeface="微软雅黑" pitchFamily="34" charset="-122"/>
              </a:rPr>
              <a:t>添加标题</a:t>
            </a:r>
          </a:p>
        </p:txBody>
      </p:sp>
      <p:sp>
        <p:nvSpPr>
          <p:cNvPr id="19" name="TextBox 18"/>
          <p:cNvSpPr txBox="1"/>
          <p:nvPr/>
        </p:nvSpPr>
        <p:spPr>
          <a:xfrm>
            <a:off x="7275861" y="2611940"/>
            <a:ext cx="3859905" cy="625171"/>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400">
                <a:solidFill>
                  <a:schemeClr val="tx1">
                    <a:lumMod val="75000"/>
                    <a:lumOff val="25000"/>
                  </a:schemeClr>
                </a:solidFill>
                <a:latin typeface="微软雅黑" pitchFamily="34" charset="-122"/>
                <a:ea typeface="微软雅黑" pitchFamily="34" charset="-122"/>
              </a:rPr>
              <a:t>选择粘贴，并选择只保留文字。</a:t>
            </a:r>
          </a:p>
        </p:txBody>
      </p:sp>
      <p:sp>
        <p:nvSpPr>
          <p:cNvPr id="20" name="TextBox 19"/>
          <p:cNvSpPr txBox="1"/>
          <p:nvPr/>
        </p:nvSpPr>
        <p:spPr>
          <a:xfrm>
            <a:off x="6018838" y="2353294"/>
            <a:ext cx="1107996" cy="369332"/>
          </a:xfrm>
          <a:prstGeom prst="rect">
            <a:avLst/>
          </a:prstGeom>
          <a:noFill/>
        </p:spPr>
        <p:txBody>
          <a:bodyPr wrap="none" rtlCol="0">
            <a:spAutoFit/>
          </a:bodyPr>
          <a:lstStyle/>
          <a:p>
            <a:pPr algn="ctr"/>
            <a:r>
              <a:rPr lang="zh-CN" altLang="en-US">
                <a:solidFill>
                  <a:schemeClr val="tx1">
                    <a:lumMod val="75000"/>
                    <a:lumOff val="25000"/>
                  </a:schemeClr>
                </a:solidFill>
                <a:latin typeface="微软雅黑" pitchFamily="34" charset="-122"/>
                <a:ea typeface="微软雅黑" pitchFamily="34" charset="-122"/>
              </a:rPr>
              <a:t>添加标题</a:t>
            </a:r>
          </a:p>
        </p:txBody>
      </p:sp>
      <p:sp>
        <p:nvSpPr>
          <p:cNvPr id="21" name="TextBox 20"/>
          <p:cNvSpPr txBox="1"/>
          <p:nvPr/>
        </p:nvSpPr>
        <p:spPr>
          <a:xfrm>
            <a:off x="7275861" y="1959454"/>
            <a:ext cx="3859905" cy="625171"/>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400">
                <a:solidFill>
                  <a:schemeClr val="tx1">
                    <a:lumMod val="75000"/>
                    <a:lumOff val="25000"/>
                  </a:schemeClr>
                </a:solidFill>
                <a:latin typeface="微软雅黑" pitchFamily="34" charset="-122"/>
                <a:ea typeface="微软雅黑" pitchFamily="34" charset="-122"/>
              </a:rPr>
              <a:t>选择粘贴，并选择只保留文字。</a:t>
            </a:r>
          </a:p>
        </p:txBody>
      </p:sp>
      <p:sp>
        <p:nvSpPr>
          <p:cNvPr id="22" name="TextBox 21"/>
          <p:cNvSpPr txBox="1"/>
          <p:nvPr/>
        </p:nvSpPr>
        <p:spPr>
          <a:xfrm>
            <a:off x="6018838" y="1700808"/>
            <a:ext cx="1107996" cy="369332"/>
          </a:xfrm>
          <a:prstGeom prst="rect">
            <a:avLst/>
          </a:prstGeom>
          <a:noFill/>
        </p:spPr>
        <p:txBody>
          <a:bodyPr wrap="none" rtlCol="0">
            <a:spAutoFit/>
          </a:bodyPr>
          <a:lstStyle/>
          <a:p>
            <a:pPr algn="ctr"/>
            <a:r>
              <a:rPr lang="zh-CN" altLang="en-US">
                <a:solidFill>
                  <a:schemeClr val="tx1">
                    <a:lumMod val="75000"/>
                    <a:lumOff val="25000"/>
                  </a:schemeClr>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3729378407"/>
      </p:ext>
    </p:extLst>
  </p:cSld>
  <p:clrMapOvr>
    <a:masterClrMapping/>
  </p:clrMapOvr>
  <p:transition spd="slow" advTm="4233">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par>
                              <p:cTn id="12" fill="hold">
                                <p:stCondLst>
                                  <p:cond delay="800"/>
                                </p:stCondLst>
                                <p:childTnLst>
                                  <p:par>
                                    <p:cTn id="13" presetID="2" presetClass="entr" presetSubtype="1" fill="hold" grpId="0" nodeType="afterEffect" p14:presetBounceEnd="64000">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14:bounceEnd="64000">
                                          <p:cBhvr additive="base">
                                            <p:cTn id="15" dur="1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200"/>
                                      </p:stCondLst>
                                      <p:childTnLst>
                                        <p:set>
                                          <p:cBhvr>
                                            <p:cTn id="18" dur="1" fill="hold">
                                              <p:stCondLst>
                                                <p:cond delay="0"/>
                                              </p:stCondLst>
                                            </p:cTn>
                                            <p:tgtEl>
                                              <p:spTgt spid="3"/>
                                            </p:tgtEl>
                                            <p:attrNameLst>
                                              <p:attrName>style.visibility</p:attrName>
                                            </p:attrNameLst>
                                          </p:cBhvr>
                                          <p:to>
                                            <p:strVal val="visible"/>
                                          </p:to>
                                        </p:set>
                                        <p:anim calcmode="lin" valueType="num" p14:bounceEnd="64000">
                                          <p:cBhvr additive="base">
                                            <p:cTn id="19" dur="1000" fill="hold"/>
                                            <p:tgtEl>
                                              <p:spTgt spid="3"/>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400"/>
                                      </p:stCondLst>
                                      <p:childTnLst>
                                        <p:set>
                                          <p:cBhvr>
                                            <p:cTn id="22" dur="1" fill="hold">
                                              <p:stCondLst>
                                                <p:cond delay="0"/>
                                              </p:stCondLst>
                                            </p:cTn>
                                            <p:tgtEl>
                                              <p:spTgt spid="6"/>
                                            </p:tgtEl>
                                            <p:attrNameLst>
                                              <p:attrName>style.visibility</p:attrName>
                                            </p:attrNameLst>
                                          </p:cBhvr>
                                          <p:to>
                                            <p:strVal val="visible"/>
                                          </p:to>
                                        </p:set>
                                        <p:anim calcmode="lin" valueType="num" p14:bounceEnd="64000">
                                          <p:cBhvr additive="base">
                                            <p:cTn id="23" dur="1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6"/>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4000">
                                      <p:stCondLst>
                                        <p:cond delay="600"/>
                                      </p:stCondLst>
                                      <p:childTnLst>
                                        <p:set>
                                          <p:cBhvr>
                                            <p:cTn id="26" dur="1" fill="hold">
                                              <p:stCondLst>
                                                <p:cond delay="0"/>
                                              </p:stCondLst>
                                            </p:cTn>
                                            <p:tgtEl>
                                              <p:spTgt spid="4"/>
                                            </p:tgtEl>
                                            <p:attrNameLst>
                                              <p:attrName>style.visibility</p:attrName>
                                            </p:attrNameLst>
                                          </p:cBhvr>
                                          <p:to>
                                            <p:strVal val="visible"/>
                                          </p:to>
                                        </p:set>
                                        <p:anim calcmode="lin" valueType="num" p14:bounceEnd="64000">
                                          <p:cBhvr additive="base">
                                            <p:cTn id="27" dur="1000" fill="hold"/>
                                            <p:tgtEl>
                                              <p:spTgt spid="4"/>
                                            </p:tgtEl>
                                            <p:attrNameLst>
                                              <p:attrName>ppt_x</p:attrName>
                                            </p:attrNameLst>
                                          </p:cBhvr>
                                          <p:tavLst>
                                            <p:tav tm="0">
                                              <p:val>
                                                <p:strVal val="#ppt_x"/>
                                              </p:val>
                                            </p:tav>
                                            <p:tav tm="100000">
                                              <p:val>
                                                <p:strVal val="#ppt_x"/>
                                              </p:val>
                                            </p:tav>
                                          </p:tavLst>
                                        </p:anim>
                                        <p:anim calcmode="lin" valueType="num" p14:bounceEnd="64000">
                                          <p:cBhvr additive="base">
                                            <p:cTn id="28" dur="1000" fill="hold"/>
                                            <p:tgtEl>
                                              <p:spTgt spid="4"/>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64000">
                                      <p:stCondLst>
                                        <p:cond delay="800"/>
                                      </p:stCondLst>
                                      <p:childTnLst>
                                        <p:set>
                                          <p:cBhvr>
                                            <p:cTn id="30" dur="1" fill="hold">
                                              <p:stCondLst>
                                                <p:cond delay="0"/>
                                              </p:stCondLst>
                                            </p:cTn>
                                            <p:tgtEl>
                                              <p:spTgt spid="5"/>
                                            </p:tgtEl>
                                            <p:attrNameLst>
                                              <p:attrName>style.visibility</p:attrName>
                                            </p:attrNameLst>
                                          </p:cBhvr>
                                          <p:to>
                                            <p:strVal val="visible"/>
                                          </p:to>
                                        </p:set>
                                        <p:anim calcmode="lin" valueType="num" p14:bounceEnd="64000">
                                          <p:cBhvr additive="base">
                                            <p:cTn id="31" dur="1000" fill="hold"/>
                                            <p:tgtEl>
                                              <p:spTgt spid="5"/>
                                            </p:tgtEl>
                                            <p:attrNameLst>
                                              <p:attrName>ppt_x</p:attrName>
                                            </p:attrNameLst>
                                          </p:cBhvr>
                                          <p:tavLst>
                                            <p:tav tm="0">
                                              <p:val>
                                                <p:strVal val="#ppt_x"/>
                                              </p:val>
                                            </p:tav>
                                            <p:tav tm="100000">
                                              <p:val>
                                                <p:strVal val="#ppt_x"/>
                                              </p:val>
                                            </p:tav>
                                          </p:tavLst>
                                        </p:anim>
                                        <p:anim calcmode="lin" valueType="num" p14:bounceEnd="64000">
                                          <p:cBhvr additive="base">
                                            <p:cTn id="32" dur="1000" fill="hold"/>
                                            <p:tgtEl>
                                              <p:spTgt spid="5"/>
                                            </p:tgtEl>
                                            <p:attrNameLst>
                                              <p:attrName>ppt_y</p:attrName>
                                            </p:attrNameLst>
                                          </p:cBhvr>
                                          <p:tavLst>
                                            <p:tav tm="0">
                                              <p:val>
                                                <p:strVal val="0-#ppt_h/2"/>
                                              </p:val>
                                            </p:tav>
                                            <p:tav tm="100000">
                                              <p:val>
                                                <p:strVal val="#ppt_y"/>
                                              </p:val>
                                            </p:tav>
                                          </p:tavLst>
                                        </p:anim>
                                      </p:childTnLst>
                                    </p:cTn>
                                  </p:par>
                                </p:childTnLst>
                              </p:cTn>
                            </p:par>
                            <p:par>
                              <p:cTn id="33" fill="hold">
                                <p:stCondLst>
                                  <p:cond delay="2600"/>
                                </p:stCondLst>
                                <p:childTnLst>
                                  <p:par>
                                    <p:cTn id="34" presetID="22" presetClass="entr" presetSubtype="8"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par>
                                    <p:cTn id="37" presetID="22" presetClass="entr" presetSubtype="8"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par>
                                    <p:cTn id="40" presetID="22" presetClass="entr" presetSubtype="8"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par>
                                    <p:cTn id="43" presetID="22" presetClass="entr" presetSubtype="8"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par>
                                    <p:cTn id="46" presetID="22" presetClass="entr" presetSubtype="8"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500"/>
                                            <p:tgtEl>
                                              <p:spTgt spid="12"/>
                                            </p:tgtEl>
                                          </p:cBhvr>
                                        </p:animEffect>
                                      </p:childTnLst>
                                    </p:cTn>
                                  </p:par>
                                </p:childTnLst>
                              </p:cTn>
                            </p:par>
                            <p:par>
                              <p:cTn id="49" fill="hold">
                                <p:stCondLst>
                                  <p:cond delay="310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22"/>
                                            </p:tgtEl>
                                            <p:attrNameLst>
                                              <p:attrName>style.visibility</p:attrName>
                                            </p:attrNameLst>
                                          </p:cBhvr>
                                          <p:to>
                                            <p:strVal val="visible"/>
                                          </p:to>
                                        </p:set>
                                        <p:anim calcmode="lin" valueType="num">
                                          <p:cBhvr>
                                            <p:cTn id="52" dur="250" fill="hold"/>
                                            <p:tgtEl>
                                              <p:spTgt spid="22"/>
                                            </p:tgtEl>
                                            <p:attrNameLst>
                                              <p:attrName>ppt_x</p:attrName>
                                            </p:attrNameLst>
                                          </p:cBhvr>
                                          <p:tavLst>
                                            <p:tav tm="0">
                                              <p:val>
                                                <p:strVal val="#ppt_x"/>
                                              </p:val>
                                            </p:tav>
                                            <p:tav tm="100000">
                                              <p:val>
                                                <p:strVal val="#ppt_x"/>
                                              </p:val>
                                            </p:tav>
                                          </p:tavLst>
                                        </p:anim>
                                        <p:anim calcmode="lin" valueType="num">
                                          <p:cBhvr>
                                            <p:cTn id="53" dur="250" fill="hold"/>
                                            <p:tgtEl>
                                              <p:spTgt spid="22"/>
                                            </p:tgtEl>
                                            <p:attrNameLst>
                                              <p:attrName>ppt_y</p:attrName>
                                            </p:attrNameLst>
                                          </p:cBhvr>
                                          <p:tavLst>
                                            <p:tav tm="0">
                                              <p:val>
                                                <p:strVal val="#ppt_y-#ppt_h/2"/>
                                              </p:val>
                                            </p:tav>
                                            <p:tav tm="100000">
                                              <p:val>
                                                <p:strVal val="#ppt_y"/>
                                              </p:val>
                                            </p:tav>
                                          </p:tavLst>
                                        </p:anim>
                                        <p:anim calcmode="lin" valueType="num">
                                          <p:cBhvr>
                                            <p:cTn id="54" dur="250" fill="hold"/>
                                            <p:tgtEl>
                                              <p:spTgt spid="22"/>
                                            </p:tgtEl>
                                            <p:attrNameLst>
                                              <p:attrName>ppt_w</p:attrName>
                                            </p:attrNameLst>
                                          </p:cBhvr>
                                          <p:tavLst>
                                            <p:tav tm="0">
                                              <p:val>
                                                <p:strVal val="#ppt_w"/>
                                              </p:val>
                                            </p:tav>
                                            <p:tav tm="100000">
                                              <p:val>
                                                <p:strVal val="#ppt_w"/>
                                              </p:val>
                                            </p:tav>
                                          </p:tavLst>
                                        </p:anim>
                                        <p:anim calcmode="lin" valueType="num">
                                          <p:cBhvr>
                                            <p:cTn id="55" dur="250" fill="hold"/>
                                            <p:tgtEl>
                                              <p:spTgt spid="22"/>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20"/>
                                            </p:tgtEl>
                                            <p:attrNameLst>
                                              <p:attrName>style.visibility</p:attrName>
                                            </p:attrNameLst>
                                          </p:cBhvr>
                                          <p:to>
                                            <p:strVal val="visible"/>
                                          </p:to>
                                        </p:set>
                                        <p:anim calcmode="lin" valueType="num">
                                          <p:cBhvr>
                                            <p:cTn id="58" dur="250" fill="hold"/>
                                            <p:tgtEl>
                                              <p:spTgt spid="20"/>
                                            </p:tgtEl>
                                            <p:attrNameLst>
                                              <p:attrName>ppt_x</p:attrName>
                                            </p:attrNameLst>
                                          </p:cBhvr>
                                          <p:tavLst>
                                            <p:tav tm="0">
                                              <p:val>
                                                <p:strVal val="#ppt_x"/>
                                              </p:val>
                                            </p:tav>
                                            <p:tav tm="100000">
                                              <p:val>
                                                <p:strVal val="#ppt_x"/>
                                              </p:val>
                                            </p:tav>
                                          </p:tavLst>
                                        </p:anim>
                                        <p:anim calcmode="lin" valueType="num">
                                          <p:cBhvr>
                                            <p:cTn id="59" dur="250" fill="hold"/>
                                            <p:tgtEl>
                                              <p:spTgt spid="20"/>
                                            </p:tgtEl>
                                            <p:attrNameLst>
                                              <p:attrName>ppt_y</p:attrName>
                                            </p:attrNameLst>
                                          </p:cBhvr>
                                          <p:tavLst>
                                            <p:tav tm="0">
                                              <p:val>
                                                <p:strVal val="#ppt_y-#ppt_h/2"/>
                                              </p:val>
                                            </p:tav>
                                            <p:tav tm="100000">
                                              <p:val>
                                                <p:strVal val="#ppt_y"/>
                                              </p:val>
                                            </p:tav>
                                          </p:tavLst>
                                        </p:anim>
                                        <p:anim calcmode="lin" valueType="num">
                                          <p:cBhvr>
                                            <p:cTn id="60" dur="250" fill="hold"/>
                                            <p:tgtEl>
                                              <p:spTgt spid="20"/>
                                            </p:tgtEl>
                                            <p:attrNameLst>
                                              <p:attrName>ppt_w</p:attrName>
                                            </p:attrNameLst>
                                          </p:cBhvr>
                                          <p:tavLst>
                                            <p:tav tm="0">
                                              <p:val>
                                                <p:strVal val="#ppt_w"/>
                                              </p:val>
                                            </p:tav>
                                            <p:tav tm="100000">
                                              <p:val>
                                                <p:strVal val="#ppt_w"/>
                                              </p:val>
                                            </p:tav>
                                          </p:tavLst>
                                        </p:anim>
                                        <p:anim calcmode="lin" valueType="num">
                                          <p:cBhvr>
                                            <p:cTn id="61" dur="250" fill="hold"/>
                                            <p:tgtEl>
                                              <p:spTgt spid="20"/>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18"/>
                                            </p:tgtEl>
                                            <p:attrNameLst>
                                              <p:attrName>style.visibility</p:attrName>
                                            </p:attrNameLst>
                                          </p:cBhvr>
                                          <p:to>
                                            <p:strVal val="visible"/>
                                          </p:to>
                                        </p:set>
                                        <p:anim calcmode="lin" valueType="num">
                                          <p:cBhvr>
                                            <p:cTn id="64" dur="250" fill="hold"/>
                                            <p:tgtEl>
                                              <p:spTgt spid="18"/>
                                            </p:tgtEl>
                                            <p:attrNameLst>
                                              <p:attrName>ppt_x</p:attrName>
                                            </p:attrNameLst>
                                          </p:cBhvr>
                                          <p:tavLst>
                                            <p:tav tm="0">
                                              <p:val>
                                                <p:strVal val="#ppt_x"/>
                                              </p:val>
                                            </p:tav>
                                            <p:tav tm="100000">
                                              <p:val>
                                                <p:strVal val="#ppt_x"/>
                                              </p:val>
                                            </p:tav>
                                          </p:tavLst>
                                        </p:anim>
                                        <p:anim calcmode="lin" valueType="num">
                                          <p:cBhvr>
                                            <p:cTn id="65" dur="250" fill="hold"/>
                                            <p:tgtEl>
                                              <p:spTgt spid="18"/>
                                            </p:tgtEl>
                                            <p:attrNameLst>
                                              <p:attrName>ppt_y</p:attrName>
                                            </p:attrNameLst>
                                          </p:cBhvr>
                                          <p:tavLst>
                                            <p:tav tm="0">
                                              <p:val>
                                                <p:strVal val="#ppt_y-#ppt_h/2"/>
                                              </p:val>
                                            </p:tav>
                                            <p:tav tm="100000">
                                              <p:val>
                                                <p:strVal val="#ppt_y"/>
                                              </p:val>
                                            </p:tav>
                                          </p:tavLst>
                                        </p:anim>
                                        <p:anim calcmode="lin" valueType="num">
                                          <p:cBhvr>
                                            <p:cTn id="66" dur="250" fill="hold"/>
                                            <p:tgtEl>
                                              <p:spTgt spid="18"/>
                                            </p:tgtEl>
                                            <p:attrNameLst>
                                              <p:attrName>ppt_w</p:attrName>
                                            </p:attrNameLst>
                                          </p:cBhvr>
                                          <p:tavLst>
                                            <p:tav tm="0">
                                              <p:val>
                                                <p:strVal val="#ppt_w"/>
                                              </p:val>
                                            </p:tav>
                                            <p:tav tm="100000">
                                              <p:val>
                                                <p:strVal val="#ppt_w"/>
                                              </p:val>
                                            </p:tav>
                                          </p:tavLst>
                                        </p:anim>
                                        <p:anim calcmode="lin" valueType="num">
                                          <p:cBhvr>
                                            <p:cTn id="67" dur="250" fill="hold"/>
                                            <p:tgtEl>
                                              <p:spTgt spid="18"/>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16"/>
                                            </p:tgtEl>
                                            <p:attrNameLst>
                                              <p:attrName>style.visibility</p:attrName>
                                            </p:attrNameLst>
                                          </p:cBhvr>
                                          <p:to>
                                            <p:strVal val="visible"/>
                                          </p:to>
                                        </p:set>
                                        <p:anim calcmode="lin" valueType="num">
                                          <p:cBhvr>
                                            <p:cTn id="70" dur="250" fill="hold"/>
                                            <p:tgtEl>
                                              <p:spTgt spid="16"/>
                                            </p:tgtEl>
                                            <p:attrNameLst>
                                              <p:attrName>ppt_x</p:attrName>
                                            </p:attrNameLst>
                                          </p:cBhvr>
                                          <p:tavLst>
                                            <p:tav tm="0">
                                              <p:val>
                                                <p:strVal val="#ppt_x"/>
                                              </p:val>
                                            </p:tav>
                                            <p:tav tm="100000">
                                              <p:val>
                                                <p:strVal val="#ppt_x"/>
                                              </p:val>
                                            </p:tav>
                                          </p:tavLst>
                                        </p:anim>
                                        <p:anim calcmode="lin" valueType="num">
                                          <p:cBhvr>
                                            <p:cTn id="71" dur="250" fill="hold"/>
                                            <p:tgtEl>
                                              <p:spTgt spid="16"/>
                                            </p:tgtEl>
                                            <p:attrNameLst>
                                              <p:attrName>ppt_y</p:attrName>
                                            </p:attrNameLst>
                                          </p:cBhvr>
                                          <p:tavLst>
                                            <p:tav tm="0">
                                              <p:val>
                                                <p:strVal val="#ppt_y-#ppt_h/2"/>
                                              </p:val>
                                            </p:tav>
                                            <p:tav tm="100000">
                                              <p:val>
                                                <p:strVal val="#ppt_y"/>
                                              </p:val>
                                            </p:tav>
                                          </p:tavLst>
                                        </p:anim>
                                        <p:anim calcmode="lin" valueType="num">
                                          <p:cBhvr>
                                            <p:cTn id="72" dur="250" fill="hold"/>
                                            <p:tgtEl>
                                              <p:spTgt spid="16"/>
                                            </p:tgtEl>
                                            <p:attrNameLst>
                                              <p:attrName>ppt_w</p:attrName>
                                            </p:attrNameLst>
                                          </p:cBhvr>
                                          <p:tavLst>
                                            <p:tav tm="0">
                                              <p:val>
                                                <p:strVal val="#ppt_w"/>
                                              </p:val>
                                            </p:tav>
                                            <p:tav tm="100000">
                                              <p:val>
                                                <p:strVal val="#ppt_w"/>
                                              </p:val>
                                            </p:tav>
                                          </p:tavLst>
                                        </p:anim>
                                        <p:anim calcmode="lin" valueType="num">
                                          <p:cBhvr>
                                            <p:cTn id="73" dur="250" fill="hold"/>
                                            <p:tgtEl>
                                              <p:spTgt spid="16"/>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14"/>
                                            </p:tgtEl>
                                            <p:attrNameLst>
                                              <p:attrName>style.visibility</p:attrName>
                                            </p:attrNameLst>
                                          </p:cBhvr>
                                          <p:to>
                                            <p:strVal val="visible"/>
                                          </p:to>
                                        </p:set>
                                        <p:anim calcmode="lin" valueType="num">
                                          <p:cBhvr>
                                            <p:cTn id="76" dur="250" fill="hold"/>
                                            <p:tgtEl>
                                              <p:spTgt spid="14"/>
                                            </p:tgtEl>
                                            <p:attrNameLst>
                                              <p:attrName>ppt_x</p:attrName>
                                            </p:attrNameLst>
                                          </p:cBhvr>
                                          <p:tavLst>
                                            <p:tav tm="0">
                                              <p:val>
                                                <p:strVal val="#ppt_x"/>
                                              </p:val>
                                            </p:tav>
                                            <p:tav tm="100000">
                                              <p:val>
                                                <p:strVal val="#ppt_x"/>
                                              </p:val>
                                            </p:tav>
                                          </p:tavLst>
                                        </p:anim>
                                        <p:anim calcmode="lin" valueType="num">
                                          <p:cBhvr>
                                            <p:cTn id="77" dur="250" fill="hold"/>
                                            <p:tgtEl>
                                              <p:spTgt spid="14"/>
                                            </p:tgtEl>
                                            <p:attrNameLst>
                                              <p:attrName>ppt_y</p:attrName>
                                            </p:attrNameLst>
                                          </p:cBhvr>
                                          <p:tavLst>
                                            <p:tav tm="0">
                                              <p:val>
                                                <p:strVal val="#ppt_y-#ppt_h/2"/>
                                              </p:val>
                                            </p:tav>
                                            <p:tav tm="100000">
                                              <p:val>
                                                <p:strVal val="#ppt_y"/>
                                              </p:val>
                                            </p:tav>
                                          </p:tavLst>
                                        </p:anim>
                                        <p:anim calcmode="lin" valueType="num">
                                          <p:cBhvr>
                                            <p:cTn id="78" dur="250" fill="hold"/>
                                            <p:tgtEl>
                                              <p:spTgt spid="14"/>
                                            </p:tgtEl>
                                            <p:attrNameLst>
                                              <p:attrName>ppt_w</p:attrName>
                                            </p:attrNameLst>
                                          </p:cBhvr>
                                          <p:tavLst>
                                            <p:tav tm="0">
                                              <p:val>
                                                <p:strVal val="#ppt_w"/>
                                              </p:val>
                                            </p:tav>
                                            <p:tav tm="100000">
                                              <p:val>
                                                <p:strVal val="#ppt_w"/>
                                              </p:val>
                                            </p:tav>
                                          </p:tavLst>
                                        </p:anim>
                                        <p:anim calcmode="lin" valueType="num">
                                          <p:cBhvr>
                                            <p:cTn id="79" dur="250" fill="hold"/>
                                            <p:tgtEl>
                                              <p:spTgt spid="14"/>
                                            </p:tgtEl>
                                            <p:attrNameLst>
                                              <p:attrName>ppt_h</p:attrName>
                                            </p:attrNameLst>
                                          </p:cBhvr>
                                          <p:tavLst>
                                            <p:tav tm="0">
                                              <p:val>
                                                <p:fltVal val="0"/>
                                              </p:val>
                                            </p:tav>
                                            <p:tav tm="100000">
                                              <p:val>
                                                <p:strVal val="#ppt_h"/>
                                              </p:val>
                                            </p:tav>
                                          </p:tavLst>
                                        </p:anim>
                                      </p:childTnLst>
                                    </p:cTn>
                                  </p:par>
                                </p:childTnLst>
                              </p:cTn>
                            </p:par>
                            <p:par>
                              <p:cTn id="80" fill="hold">
                                <p:stCondLst>
                                  <p:cond delay="4450"/>
                                </p:stCondLst>
                                <p:childTnLst>
                                  <p:par>
                                    <p:cTn id="81" presetID="22" presetClass="entr" presetSubtype="8"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left)">
                                          <p:cBhvr>
                                            <p:cTn id="83" dur="500"/>
                                            <p:tgtEl>
                                              <p:spTgt spid="21"/>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19"/>
                                            </p:tgtEl>
                                            <p:attrNameLst>
                                              <p:attrName>style.visibility</p:attrName>
                                            </p:attrNameLst>
                                          </p:cBhvr>
                                          <p:to>
                                            <p:strVal val="visible"/>
                                          </p:to>
                                        </p:set>
                                        <p:animEffect transition="in" filter="wipe(left)">
                                          <p:cBhvr>
                                            <p:cTn id="86" dur="500"/>
                                            <p:tgtEl>
                                              <p:spTgt spid="19"/>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17"/>
                                            </p:tgtEl>
                                            <p:attrNameLst>
                                              <p:attrName>style.visibility</p:attrName>
                                            </p:attrNameLst>
                                          </p:cBhvr>
                                          <p:to>
                                            <p:strVal val="visible"/>
                                          </p:to>
                                        </p:set>
                                        <p:animEffect transition="in" filter="wipe(left)">
                                          <p:cBhvr>
                                            <p:cTn id="89" dur="500"/>
                                            <p:tgtEl>
                                              <p:spTgt spid="17"/>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15"/>
                                            </p:tgtEl>
                                            <p:attrNameLst>
                                              <p:attrName>style.visibility</p:attrName>
                                            </p:attrNameLst>
                                          </p:cBhvr>
                                          <p:to>
                                            <p:strVal val="visible"/>
                                          </p:to>
                                        </p:set>
                                        <p:animEffect transition="in" filter="wipe(left)">
                                          <p:cBhvr>
                                            <p:cTn id="92" dur="500"/>
                                            <p:tgtEl>
                                              <p:spTgt spid="15"/>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4" grpId="0" animBg="1"/>
          <p:bldP spid="5" grpId="0" animBg="1"/>
          <p:bldP spid="6" grpId="0" animBg="1"/>
          <p:bldP spid="7" grpId="0" animBg="1"/>
          <p:bldP spid="13" grpId="0"/>
          <p:bldP spid="14" grpId="0"/>
          <p:bldP spid="15" grpId="0"/>
          <p:bldP spid="16" grpId="0"/>
          <p:bldP spid="17" grpId="0"/>
          <p:bldP spid="18" grpId="0"/>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par>
                              <p:cTn id="12" fill="hold">
                                <p:stCondLst>
                                  <p:cond delay="800"/>
                                </p:stCondLst>
                                <p:childTnLst>
                                  <p:par>
                                    <p:cTn id="13" presetID="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ppt_x"/>
                                              </p:val>
                                            </p:tav>
                                            <p:tav tm="100000">
                                              <p:val>
                                                <p:strVal val="#ppt_x"/>
                                              </p:val>
                                            </p:tav>
                                          </p:tavLst>
                                        </p:anim>
                                        <p:anim calcmode="lin" valueType="num">
                                          <p:cBhvr additive="base">
                                            <p:cTn id="16" dur="10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ppt_x"/>
                                              </p:val>
                                            </p:tav>
                                            <p:tav tm="100000">
                                              <p:val>
                                                <p:strVal val="#ppt_x"/>
                                              </p:val>
                                            </p:tav>
                                          </p:tavLst>
                                        </p:anim>
                                        <p:anim calcmode="lin" valueType="num">
                                          <p:cBhvr additive="base">
                                            <p:cTn id="20" dur="10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000" fill="hold"/>
                                            <p:tgtEl>
                                              <p:spTgt spid="6"/>
                                            </p:tgtEl>
                                            <p:attrNameLst>
                                              <p:attrName>ppt_x</p:attrName>
                                            </p:attrNameLst>
                                          </p:cBhvr>
                                          <p:tavLst>
                                            <p:tav tm="0">
                                              <p:val>
                                                <p:strVal val="#ppt_x"/>
                                              </p:val>
                                            </p:tav>
                                            <p:tav tm="100000">
                                              <p:val>
                                                <p:strVal val="#ppt_x"/>
                                              </p:val>
                                            </p:tav>
                                          </p:tavLst>
                                        </p:anim>
                                        <p:anim calcmode="lin" valueType="num">
                                          <p:cBhvr additive="base">
                                            <p:cTn id="24" dur="1000" fill="hold"/>
                                            <p:tgtEl>
                                              <p:spTgt spid="6"/>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1000" fill="hold"/>
                                            <p:tgtEl>
                                              <p:spTgt spid="4"/>
                                            </p:tgtEl>
                                            <p:attrNameLst>
                                              <p:attrName>ppt_x</p:attrName>
                                            </p:attrNameLst>
                                          </p:cBhvr>
                                          <p:tavLst>
                                            <p:tav tm="0">
                                              <p:val>
                                                <p:strVal val="#ppt_x"/>
                                              </p:val>
                                            </p:tav>
                                            <p:tav tm="100000">
                                              <p:val>
                                                <p:strVal val="#ppt_x"/>
                                              </p:val>
                                            </p:tav>
                                          </p:tavLst>
                                        </p:anim>
                                        <p:anim calcmode="lin" valueType="num">
                                          <p:cBhvr additive="base">
                                            <p:cTn id="28" dur="1000" fill="hold"/>
                                            <p:tgtEl>
                                              <p:spTgt spid="4"/>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80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1000" fill="hold"/>
                                            <p:tgtEl>
                                              <p:spTgt spid="5"/>
                                            </p:tgtEl>
                                            <p:attrNameLst>
                                              <p:attrName>ppt_x</p:attrName>
                                            </p:attrNameLst>
                                          </p:cBhvr>
                                          <p:tavLst>
                                            <p:tav tm="0">
                                              <p:val>
                                                <p:strVal val="#ppt_x"/>
                                              </p:val>
                                            </p:tav>
                                            <p:tav tm="100000">
                                              <p:val>
                                                <p:strVal val="#ppt_x"/>
                                              </p:val>
                                            </p:tav>
                                          </p:tavLst>
                                        </p:anim>
                                        <p:anim calcmode="lin" valueType="num">
                                          <p:cBhvr additive="base">
                                            <p:cTn id="32" dur="1000" fill="hold"/>
                                            <p:tgtEl>
                                              <p:spTgt spid="5"/>
                                            </p:tgtEl>
                                            <p:attrNameLst>
                                              <p:attrName>ppt_y</p:attrName>
                                            </p:attrNameLst>
                                          </p:cBhvr>
                                          <p:tavLst>
                                            <p:tav tm="0">
                                              <p:val>
                                                <p:strVal val="0-#ppt_h/2"/>
                                              </p:val>
                                            </p:tav>
                                            <p:tav tm="100000">
                                              <p:val>
                                                <p:strVal val="#ppt_y"/>
                                              </p:val>
                                            </p:tav>
                                          </p:tavLst>
                                        </p:anim>
                                      </p:childTnLst>
                                    </p:cTn>
                                  </p:par>
                                </p:childTnLst>
                              </p:cTn>
                            </p:par>
                            <p:par>
                              <p:cTn id="33" fill="hold">
                                <p:stCondLst>
                                  <p:cond delay="2600"/>
                                </p:stCondLst>
                                <p:childTnLst>
                                  <p:par>
                                    <p:cTn id="34" presetID="22" presetClass="entr" presetSubtype="8"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par>
                                    <p:cTn id="37" presetID="22" presetClass="entr" presetSubtype="8"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par>
                                    <p:cTn id="40" presetID="22" presetClass="entr" presetSubtype="8"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par>
                                    <p:cTn id="43" presetID="22" presetClass="entr" presetSubtype="8"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par>
                                    <p:cTn id="46" presetID="22" presetClass="entr" presetSubtype="8"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500"/>
                                            <p:tgtEl>
                                              <p:spTgt spid="12"/>
                                            </p:tgtEl>
                                          </p:cBhvr>
                                        </p:animEffect>
                                      </p:childTnLst>
                                    </p:cTn>
                                  </p:par>
                                </p:childTnLst>
                              </p:cTn>
                            </p:par>
                            <p:par>
                              <p:cTn id="49" fill="hold">
                                <p:stCondLst>
                                  <p:cond delay="310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22"/>
                                            </p:tgtEl>
                                            <p:attrNameLst>
                                              <p:attrName>style.visibility</p:attrName>
                                            </p:attrNameLst>
                                          </p:cBhvr>
                                          <p:to>
                                            <p:strVal val="visible"/>
                                          </p:to>
                                        </p:set>
                                        <p:anim calcmode="lin" valueType="num">
                                          <p:cBhvr>
                                            <p:cTn id="52" dur="250" fill="hold"/>
                                            <p:tgtEl>
                                              <p:spTgt spid="22"/>
                                            </p:tgtEl>
                                            <p:attrNameLst>
                                              <p:attrName>ppt_x</p:attrName>
                                            </p:attrNameLst>
                                          </p:cBhvr>
                                          <p:tavLst>
                                            <p:tav tm="0">
                                              <p:val>
                                                <p:strVal val="#ppt_x"/>
                                              </p:val>
                                            </p:tav>
                                            <p:tav tm="100000">
                                              <p:val>
                                                <p:strVal val="#ppt_x"/>
                                              </p:val>
                                            </p:tav>
                                          </p:tavLst>
                                        </p:anim>
                                        <p:anim calcmode="lin" valueType="num">
                                          <p:cBhvr>
                                            <p:cTn id="53" dur="250" fill="hold"/>
                                            <p:tgtEl>
                                              <p:spTgt spid="22"/>
                                            </p:tgtEl>
                                            <p:attrNameLst>
                                              <p:attrName>ppt_y</p:attrName>
                                            </p:attrNameLst>
                                          </p:cBhvr>
                                          <p:tavLst>
                                            <p:tav tm="0">
                                              <p:val>
                                                <p:strVal val="#ppt_y-#ppt_h/2"/>
                                              </p:val>
                                            </p:tav>
                                            <p:tav tm="100000">
                                              <p:val>
                                                <p:strVal val="#ppt_y"/>
                                              </p:val>
                                            </p:tav>
                                          </p:tavLst>
                                        </p:anim>
                                        <p:anim calcmode="lin" valueType="num">
                                          <p:cBhvr>
                                            <p:cTn id="54" dur="250" fill="hold"/>
                                            <p:tgtEl>
                                              <p:spTgt spid="22"/>
                                            </p:tgtEl>
                                            <p:attrNameLst>
                                              <p:attrName>ppt_w</p:attrName>
                                            </p:attrNameLst>
                                          </p:cBhvr>
                                          <p:tavLst>
                                            <p:tav tm="0">
                                              <p:val>
                                                <p:strVal val="#ppt_w"/>
                                              </p:val>
                                            </p:tav>
                                            <p:tav tm="100000">
                                              <p:val>
                                                <p:strVal val="#ppt_w"/>
                                              </p:val>
                                            </p:tav>
                                          </p:tavLst>
                                        </p:anim>
                                        <p:anim calcmode="lin" valueType="num">
                                          <p:cBhvr>
                                            <p:cTn id="55" dur="250" fill="hold"/>
                                            <p:tgtEl>
                                              <p:spTgt spid="22"/>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20"/>
                                            </p:tgtEl>
                                            <p:attrNameLst>
                                              <p:attrName>style.visibility</p:attrName>
                                            </p:attrNameLst>
                                          </p:cBhvr>
                                          <p:to>
                                            <p:strVal val="visible"/>
                                          </p:to>
                                        </p:set>
                                        <p:anim calcmode="lin" valueType="num">
                                          <p:cBhvr>
                                            <p:cTn id="58" dur="250" fill="hold"/>
                                            <p:tgtEl>
                                              <p:spTgt spid="20"/>
                                            </p:tgtEl>
                                            <p:attrNameLst>
                                              <p:attrName>ppt_x</p:attrName>
                                            </p:attrNameLst>
                                          </p:cBhvr>
                                          <p:tavLst>
                                            <p:tav tm="0">
                                              <p:val>
                                                <p:strVal val="#ppt_x"/>
                                              </p:val>
                                            </p:tav>
                                            <p:tav tm="100000">
                                              <p:val>
                                                <p:strVal val="#ppt_x"/>
                                              </p:val>
                                            </p:tav>
                                          </p:tavLst>
                                        </p:anim>
                                        <p:anim calcmode="lin" valueType="num">
                                          <p:cBhvr>
                                            <p:cTn id="59" dur="250" fill="hold"/>
                                            <p:tgtEl>
                                              <p:spTgt spid="20"/>
                                            </p:tgtEl>
                                            <p:attrNameLst>
                                              <p:attrName>ppt_y</p:attrName>
                                            </p:attrNameLst>
                                          </p:cBhvr>
                                          <p:tavLst>
                                            <p:tav tm="0">
                                              <p:val>
                                                <p:strVal val="#ppt_y-#ppt_h/2"/>
                                              </p:val>
                                            </p:tav>
                                            <p:tav tm="100000">
                                              <p:val>
                                                <p:strVal val="#ppt_y"/>
                                              </p:val>
                                            </p:tav>
                                          </p:tavLst>
                                        </p:anim>
                                        <p:anim calcmode="lin" valueType="num">
                                          <p:cBhvr>
                                            <p:cTn id="60" dur="250" fill="hold"/>
                                            <p:tgtEl>
                                              <p:spTgt spid="20"/>
                                            </p:tgtEl>
                                            <p:attrNameLst>
                                              <p:attrName>ppt_w</p:attrName>
                                            </p:attrNameLst>
                                          </p:cBhvr>
                                          <p:tavLst>
                                            <p:tav tm="0">
                                              <p:val>
                                                <p:strVal val="#ppt_w"/>
                                              </p:val>
                                            </p:tav>
                                            <p:tav tm="100000">
                                              <p:val>
                                                <p:strVal val="#ppt_w"/>
                                              </p:val>
                                            </p:tav>
                                          </p:tavLst>
                                        </p:anim>
                                        <p:anim calcmode="lin" valueType="num">
                                          <p:cBhvr>
                                            <p:cTn id="61" dur="250" fill="hold"/>
                                            <p:tgtEl>
                                              <p:spTgt spid="20"/>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18"/>
                                            </p:tgtEl>
                                            <p:attrNameLst>
                                              <p:attrName>style.visibility</p:attrName>
                                            </p:attrNameLst>
                                          </p:cBhvr>
                                          <p:to>
                                            <p:strVal val="visible"/>
                                          </p:to>
                                        </p:set>
                                        <p:anim calcmode="lin" valueType="num">
                                          <p:cBhvr>
                                            <p:cTn id="64" dur="250" fill="hold"/>
                                            <p:tgtEl>
                                              <p:spTgt spid="18"/>
                                            </p:tgtEl>
                                            <p:attrNameLst>
                                              <p:attrName>ppt_x</p:attrName>
                                            </p:attrNameLst>
                                          </p:cBhvr>
                                          <p:tavLst>
                                            <p:tav tm="0">
                                              <p:val>
                                                <p:strVal val="#ppt_x"/>
                                              </p:val>
                                            </p:tav>
                                            <p:tav tm="100000">
                                              <p:val>
                                                <p:strVal val="#ppt_x"/>
                                              </p:val>
                                            </p:tav>
                                          </p:tavLst>
                                        </p:anim>
                                        <p:anim calcmode="lin" valueType="num">
                                          <p:cBhvr>
                                            <p:cTn id="65" dur="250" fill="hold"/>
                                            <p:tgtEl>
                                              <p:spTgt spid="18"/>
                                            </p:tgtEl>
                                            <p:attrNameLst>
                                              <p:attrName>ppt_y</p:attrName>
                                            </p:attrNameLst>
                                          </p:cBhvr>
                                          <p:tavLst>
                                            <p:tav tm="0">
                                              <p:val>
                                                <p:strVal val="#ppt_y-#ppt_h/2"/>
                                              </p:val>
                                            </p:tav>
                                            <p:tav tm="100000">
                                              <p:val>
                                                <p:strVal val="#ppt_y"/>
                                              </p:val>
                                            </p:tav>
                                          </p:tavLst>
                                        </p:anim>
                                        <p:anim calcmode="lin" valueType="num">
                                          <p:cBhvr>
                                            <p:cTn id="66" dur="250" fill="hold"/>
                                            <p:tgtEl>
                                              <p:spTgt spid="18"/>
                                            </p:tgtEl>
                                            <p:attrNameLst>
                                              <p:attrName>ppt_w</p:attrName>
                                            </p:attrNameLst>
                                          </p:cBhvr>
                                          <p:tavLst>
                                            <p:tav tm="0">
                                              <p:val>
                                                <p:strVal val="#ppt_w"/>
                                              </p:val>
                                            </p:tav>
                                            <p:tav tm="100000">
                                              <p:val>
                                                <p:strVal val="#ppt_w"/>
                                              </p:val>
                                            </p:tav>
                                          </p:tavLst>
                                        </p:anim>
                                        <p:anim calcmode="lin" valueType="num">
                                          <p:cBhvr>
                                            <p:cTn id="67" dur="250" fill="hold"/>
                                            <p:tgtEl>
                                              <p:spTgt spid="18"/>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16"/>
                                            </p:tgtEl>
                                            <p:attrNameLst>
                                              <p:attrName>style.visibility</p:attrName>
                                            </p:attrNameLst>
                                          </p:cBhvr>
                                          <p:to>
                                            <p:strVal val="visible"/>
                                          </p:to>
                                        </p:set>
                                        <p:anim calcmode="lin" valueType="num">
                                          <p:cBhvr>
                                            <p:cTn id="70" dur="250" fill="hold"/>
                                            <p:tgtEl>
                                              <p:spTgt spid="16"/>
                                            </p:tgtEl>
                                            <p:attrNameLst>
                                              <p:attrName>ppt_x</p:attrName>
                                            </p:attrNameLst>
                                          </p:cBhvr>
                                          <p:tavLst>
                                            <p:tav tm="0">
                                              <p:val>
                                                <p:strVal val="#ppt_x"/>
                                              </p:val>
                                            </p:tav>
                                            <p:tav tm="100000">
                                              <p:val>
                                                <p:strVal val="#ppt_x"/>
                                              </p:val>
                                            </p:tav>
                                          </p:tavLst>
                                        </p:anim>
                                        <p:anim calcmode="lin" valueType="num">
                                          <p:cBhvr>
                                            <p:cTn id="71" dur="250" fill="hold"/>
                                            <p:tgtEl>
                                              <p:spTgt spid="16"/>
                                            </p:tgtEl>
                                            <p:attrNameLst>
                                              <p:attrName>ppt_y</p:attrName>
                                            </p:attrNameLst>
                                          </p:cBhvr>
                                          <p:tavLst>
                                            <p:tav tm="0">
                                              <p:val>
                                                <p:strVal val="#ppt_y-#ppt_h/2"/>
                                              </p:val>
                                            </p:tav>
                                            <p:tav tm="100000">
                                              <p:val>
                                                <p:strVal val="#ppt_y"/>
                                              </p:val>
                                            </p:tav>
                                          </p:tavLst>
                                        </p:anim>
                                        <p:anim calcmode="lin" valueType="num">
                                          <p:cBhvr>
                                            <p:cTn id="72" dur="250" fill="hold"/>
                                            <p:tgtEl>
                                              <p:spTgt spid="16"/>
                                            </p:tgtEl>
                                            <p:attrNameLst>
                                              <p:attrName>ppt_w</p:attrName>
                                            </p:attrNameLst>
                                          </p:cBhvr>
                                          <p:tavLst>
                                            <p:tav tm="0">
                                              <p:val>
                                                <p:strVal val="#ppt_w"/>
                                              </p:val>
                                            </p:tav>
                                            <p:tav tm="100000">
                                              <p:val>
                                                <p:strVal val="#ppt_w"/>
                                              </p:val>
                                            </p:tav>
                                          </p:tavLst>
                                        </p:anim>
                                        <p:anim calcmode="lin" valueType="num">
                                          <p:cBhvr>
                                            <p:cTn id="73" dur="250" fill="hold"/>
                                            <p:tgtEl>
                                              <p:spTgt spid="16"/>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14"/>
                                            </p:tgtEl>
                                            <p:attrNameLst>
                                              <p:attrName>style.visibility</p:attrName>
                                            </p:attrNameLst>
                                          </p:cBhvr>
                                          <p:to>
                                            <p:strVal val="visible"/>
                                          </p:to>
                                        </p:set>
                                        <p:anim calcmode="lin" valueType="num">
                                          <p:cBhvr>
                                            <p:cTn id="76" dur="250" fill="hold"/>
                                            <p:tgtEl>
                                              <p:spTgt spid="14"/>
                                            </p:tgtEl>
                                            <p:attrNameLst>
                                              <p:attrName>ppt_x</p:attrName>
                                            </p:attrNameLst>
                                          </p:cBhvr>
                                          <p:tavLst>
                                            <p:tav tm="0">
                                              <p:val>
                                                <p:strVal val="#ppt_x"/>
                                              </p:val>
                                            </p:tav>
                                            <p:tav tm="100000">
                                              <p:val>
                                                <p:strVal val="#ppt_x"/>
                                              </p:val>
                                            </p:tav>
                                          </p:tavLst>
                                        </p:anim>
                                        <p:anim calcmode="lin" valueType="num">
                                          <p:cBhvr>
                                            <p:cTn id="77" dur="250" fill="hold"/>
                                            <p:tgtEl>
                                              <p:spTgt spid="14"/>
                                            </p:tgtEl>
                                            <p:attrNameLst>
                                              <p:attrName>ppt_y</p:attrName>
                                            </p:attrNameLst>
                                          </p:cBhvr>
                                          <p:tavLst>
                                            <p:tav tm="0">
                                              <p:val>
                                                <p:strVal val="#ppt_y-#ppt_h/2"/>
                                              </p:val>
                                            </p:tav>
                                            <p:tav tm="100000">
                                              <p:val>
                                                <p:strVal val="#ppt_y"/>
                                              </p:val>
                                            </p:tav>
                                          </p:tavLst>
                                        </p:anim>
                                        <p:anim calcmode="lin" valueType="num">
                                          <p:cBhvr>
                                            <p:cTn id="78" dur="250" fill="hold"/>
                                            <p:tgtEl>
                                              <p:spTgt spid="14"/>
                                            </p:tgtEl>
                                            <p:attrNameLst>
                                              <p:attrName>ppt_w</p:attrName>
                                            </p:attrNameLst>
                                          </p:cBhvr>
                                          <p:tavLst>
                                            <p:tav tm="0">
                                              <p:val>
                                                <p:strVal val="#ppt_w"/>
                                              </p:val>
                                            </p:tav>
                                            <p:tav tm="100000">
                                              <p:val>
                                                <p:strVal val="#ppt_w"/>
                                              </p:val>
                                            </p:tav>
                                          </p:tavLst>
                                        </p:anim>
                                        <p:anim calcmode="lin" valueType="num">
                                          <p:cBhvr>
                                            <p:cTn id="79" dur="250" fill="hold"/>
                                            <p:tgtEl>
                                              <p:spTgt spid="14"/>
                                            </p:tgtEl>
                                            <p:attrNameLst>
                                              <p:attrName>ppt_h</p:attrName>
                                            </p:attrNameLst>
                                          </p:cBhvr>
                                          <p:tavLst>
                                            <p:tav tm="0">
                                              <p:val>
                                                <p:fltVal val="0"/>
                                              </p:val>
                                            </p:tav>
                                            <p:tav tm="100000">
                                              <p:val>
                                                <p:strVal val="#ppt_h"/>
                                              </p:val>
                                            </p:tav>
                                          </p:tavLst>
                                        </p:anim>
                                      </p:childTnLst>
                                    </p:cTn>
                                  </p:par>
                                </p:childTnLst>
                              </p:cTn>
                            </p:par>
                            <p:par>
                              <p:cTn id="80" fill="hold">
                                <p:stCondLst>
                                  <p:cond delay="4450"/>
                                </p:stCondLst>
                                <p:childTnLst>
                                  <p:par>
                                    <p:cTn id="81" presetID="22" presetClass="entr" presetSubtype="8"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left)">
                                          <p:cBhvr>
                                            <p:cTn id="83" dur="500"/>
                                            <p:tgtEl>
                                              <p:spTgt spid="21"/>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19"/>
                                            </p:tgtEl>
                                            <p:attrNameLst>
                                              <p:attrName>style.visibility</p:attrName>
                                            </p:attrNameLst>
                                          </p:cBhvr>
                                          <p:to>
                                            <p:strVal val="visible"/>
                                          </p:to>
                                        </p:set>
                                        <p:animEffect transition="in" filter="wipe(left)">
                                          <p:cBhvr>
                                            <p:cTn id="86" dur="500"/>
                                            <p:tgtEl>
                                              <p:spTgt spid="19"/>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17"/>
                                            </p:tgtEl>
                                            <p:attrNameLst>
                                              <p:attrName>style.visibility</p:attrName>
                                            </p:attrNameLst>
                                          </p:cBhvr>
                                          <p:to>
                                            <p:strVal val="visible"/>
                                          </p:to>
                                        </p:set>
                                        <p:animEffect transition="in" filter="wipe(left)">
                                          <p:cBhvr>
                                            <p:cTn id="89" dur="500"/>
                                            <p:tgtEl>
                                              <p:spTgt spid="17"/>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15"/>
                                            </p:tgtEl>
                                            <p:attrNameLst>
                                              <p:attrName>style.visibility</p:attrName>
                                            </p:attrNameLst>
                                          </p:cBhvr>
                                          <p:to>
                                            <p:strVal val="visible"/>
                                          </p:to>
                                        </p:set>
                                        <p:animEffect transition="in" filter="wipe(left)">
                                          <p:cBhvr>
                                            <p:cTn id="92" dur="500"/>
                                            <p:tgtEl>
                                              <p:spTgt spid="15"/>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4" grpId="0" animBg="1"/>
          <p:bldP spid="5" grpId="0" animBg="1"/>
          <p:bldP spid="6" grpId="0" animBg="1"/>
          <p:bldP spid="7" grpId="0" animBg="1"/>
          <p:bldP spid="13" grpId="0"/>
          <p:bldP spid="14" grpId="0"/>
          <p:bldP spid="15" grpId="0"/>
          <p:bldP spid="16" grpId="0"/>
          <p:bldP spid="17" grpId="0"/>
          <p:bldP spid="18" grpId="0"/>
          <p:bldP spid="19" grpId="0"/>
          <p:bldP spid="20" grpId="0"/>
          <p:bldP spid="21" grpId="0"/>
          <p:bldP spid="22"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287"/>
          <p:cNvSpPr/>
          <p:nvPr/>
        </p:nvSpPr>
        <p:spPr>
          <a:xfrm>
            <a:off x="9628010" y="1844824"/>
            <a:ext cx="1368254" cy="4413844"/>
          </a:xfrm>
          <a:custGeom>
            <a:avLst/>
            <a:gdLst/>
            <a:ahLst/>
            <a:cxnLst/>
            <a:rect l="l" t="t" r="r" b="b"/>
            <a:pathLst>
              <a:path w="1368254" h="4413844">
                <a:moveTo>
                  <a:pt x="0" y="0"/>
                </a:moveTo>
                <a:lnTo>
                  <a:pt x="1368254" y="0"/>
                </a:lnTo>
                <a:lnTo>
                  <a:pt x="1368254" y="4413844"/>
                </a:lnTo>
                <a:lnTo>
                  <a:pt x="1353555" y="4413844"/>
                </a:lnTo>
                <a:lnTo>
                  <a:pt x="684127" y="3744416"/>
                </a:lnTo>
                <a:lnTo>
                  <a:pt x="14699" y="4413844"/>
                </a:lnTo>
                <a:lnTo>
                  <a:pt x="0" y="441384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16" name="Freeform 6"/>
          <p:cNvSpPr>
            <a:spLocks noEditPoints="1"/>
          </p:cNvSpPr>
          <p:nvPr/>
        </p:nvSpPr>
        <p:spPr bwMode="auto">
          <a:xfrm>
            <a:off x="3470454" y="3673166"/>
            <a:ext cx="1107850" cy="695956"/>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C0504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7"/>
          <p:cNvSpPr>
            <a:spLocks noEditPoints="1"/>
          </p:cNvSpPr>
          <p:nvPr/>
        </p:nvSpPr>
        <p:spPr bwMode="auto">
          <a:xfrm>
            <a:off x="7805272" y="3687368"/>
            <a:ext cx="826627" cy="66755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8"/>
          <p:cNvSpPr>
            <a:spLocks noEditPoints="1"/>
          </p:cNvSpPr>
          <p:nvPr/>
        </p:nvSpPr>
        <p:spPr bwMode="auto">
          <a:xfrm>
            <a:off x="5686154" y="3619193"/>
            <a:ext cx="917528" cy="80390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9"/>
          <p:cNvSpPr>
            <a:spLocks noEditPoints="1"/>
          </p:cNvSpPr>
          <p:nvPr/>
        </p:nvSpPr>
        <p:spPr bwMode="auto">
          <a:xfrm>
            <a:off x="1558702" y="3633397"/>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0"/>
          <p:cNvSpPr>
            <a:spLocks noEditPoints="1"/>
          </p:cNvSpPr>
          <p:nvPr/>
        </p:nvSpPr>
        <p:spPr bwMode="auto">
          <a:xfrm>
            <a:off x="9992565" y="3664643"/>
            <a:ext cx="639145" cy="710158"/>
          </a:xfrm>
          <a:custGeom>
            <a:avLst/>
            <a:gdLst>
              <a:gd name="T0" fmla="*/ 84 w 95"/>
              <a:gd name="T1" fmla="*/ 58 h 106"/>
              <a:gd name="T2" fmla="*/ 72 w 95"/>
              <a:gd name="T3" fmla="*/ 85 h 106"/>
              <a:gd name="T4" fmla="*/ 71 w 95"/>
              <a:gd name="T5" fmla="*/ 69 h 106"/>
              <a:gd name="T6" fmla="*/ 62 w 95"/>
              <a:gd name="T7" fmla="*/ 62 h 106"/>
              <a:gd name="T8" fmla="*/ 62 w 95"/>
              <a:gd name="T9" fmla="*/ 62 h 106"/>
              <a:gd name="T10" fmla="*/ 57 w 95"/>
              <a:gd name="T11" fmla="*/ 62 h 106"/>
              <a:gd name="T12" fmla="*/ 53 w 95"/>
              <a:gd name="T13" fmla="*/ 72 h 106"/>
              <a:gd name="T14" fmla="*/ 51 w 95"/>
              <a:gd name="T15" fmla="*/ 77 h 106"/>
              <a:gd name="T16" fmla="*/ 50 w 95"/>
              <a:gd name="T17" fmla="*/ 65 h 106"/>
              <a:gd name="T18" fmla="*/ 50 w 95"/>
              <a:gd name="T19" fmla="*/ 63 h 106"/>
              <a:gd name="T20" fmla="*/ 48 w 95"/>
              <a:gd name="T21" fmla="*/ 62 h 106"/>
              <a:gd name="T22" fmla="*/ 46 w 95"/>
              <a:gd name="T23" fmla="*/ 63 h 106"/>
              <a:gd name="T24" fmla="*/ 47 w 95"/>
              <a:gd name="T25" fmla="*/ 65 h 106"/>
              <a:gd name="T26" fmla="*/ 45 w 95"/>
              <a:gd name="T27" fmla="*/ 77 h 106"/>
              <a:gd name="T28" fmla="*/ 43 w 95"/>
              <a:gd name="T29" fmla="*/ 72 h 106"/>
              <a:gd name="T30" fmla="*/ 39 w 95"/>
              <a:gd name="T31" fmla="*/ 62 h 106"/>
              <a:gd name="T32" fmla="*/ 32 w 95"/>
              <a:gd name="T33" fmla="*/ 62 h 106"/>
              <a:gd name="T34" fmla="*/ 32 w 95"/>
              <a:gd name="T35" fmla="*/ 62 h 106"/>
              <a:gd name="T36" fmla="*/ 23 w 95"/>
              <a:gd name="T37" fmla="*/ 69 h 106"/>
              <a:gd name="T38" fmla="*/ 22 w 95"/>
              <a:gd name="T39" fmla="*/ 83 h 106"/>
              <a:gd name="T40" fmla="*/ 12 w 95"/>
              <a:gd name="T41" fmla="*/ 58 h 106"/>
              <a:gd name="T42" fmla="*/ 48 w 95"/>
              <a:gd name="T43" fmla="*/ 22 h 106"/>
              <a:gd name="T44" fmla="*/ 48 w 95"/>
              <a:gd name="T45" fmla="*/ 27 h 106"/>
              <a:gd name="T46" fmla="*/ 52 w 95"/>
              <a:gd name="T47" fmla="*/ 30 h 106"/>
              <a:gd name="T48" fmla="*/ 58 w 95"/>
              <a:gd name="T49" fmla="*/ 26 h 106"/>
              <a:gd name="T50" fmla="*/ 66 w 95"/>
              <a:gd name="T51" fmla="*/ 22 h 106"/>
              <a:gd name="T52" fmla="*/ 72 w 95"/>
              <a:gd name="T53" fmla="*/ 18 h 106"/>
              <a:gd name="T54" fmla="*/ 72 w 95"/>
              <a:gd name="T55" fmla="*/ 13 h 106"/>
              <a:gd name="T56" fmla="*/ 66 w 95"/>
              <a:gd name="T57" fmla="*/ 10 h 106"/>
              <a:gd name="T58" fmla="*/ 58 w 95"/>
              <a:gd name="T59" fmla="*/ 5 h 106"/>
              <a:gd name="T60" fmla="*/ 52 w 95"/>
              <a:gd name="T61" fmla="*/ 2 h 106"/>
              <a:gd name="T62" fmla="*/ 48 w 95"/>
              <a:gd name="T63" fmla="*/ 4 h 106"/>
              <a:gd name="T64" fmla="*/ 48 w 95"/>
              <a:gd name="T65" fmla="*/ 10 h 106"/>
              <a:gd name="T66" fmla="*/ 0 w 95"/>
              <a:gd name="T67" fmla="*/ 58 h 106"/>
              <a:gd name="T68" fmla="*/ 48 w 95"/>
              <a:gd name="T69" fmla="*/ 106 h 106"/>
              <a:gd name="T70" fmla="*/ 95 w 95"/>
              <a:gd name="T71" fmla="*/ 58 h 106"/>
              <a:gd name="T72" fmla="*/ 84 w 95"/>
              <a:gd name="T73" fmla="*/ 58 h 106"/>
              <a:gd name="T74" fmla="*/ 48 w 95"/>
              <a:gd name="T75" fmla="*/ 38 h 106"/>
              <a:gd name="T76" fmla="*/ 59 w 95"/>
              <a:gd name="T77" fmla="*/ 48 h 106"/>
              <a:gd name="T78" fmla="*/ 48 w 95"/>
              <a:gd name="T79" fmla="*/ 59 h 106"/>
              <a:gd name="T80" fmla="*/ 37 w 95"/>
              <a:gd name="T81" fmla="*/ 48 h 106"/>
              <a:gd name="T82" fmla="*/ 48 w 95"/>
              <a:gd name="T83" fmla="*/ 38 h 106"/>
              <a:gd name="T84" fmla="*/ 62 w 95"/>
              <a:gd name="T85" fmla="*/ 76 h 106"/>
              <a:gd name="T86" fmla="*/ 62 w 95"/>
              <a:gd name="T87" fmla="*/ 76 h 106"/>
              <a:gd name="T88" fmla="*/ 64 w 95"/>
              <a:gd name="T89" fmla="*/ 76 h 106"/>
              <a:gd name="T90" fmla="*/ 64 w 95"/>
              <a:gd name="T91" fmla="*/ 90 h 106"/>
              <a:gd name="T92" fmla="*/ 62 w 95"/>
              <a:gd name="T93" fmla="*/ 91 h 106"/>
              <a:gd name="T94" fmla="*/ 62 w 95"/>
              <a:gd name="T95" fmla="*/ 76 h 106"/>
              <a:gd name="T96" fmla="*/ 62 w 95"/>
              <a:gd name="T97" fmla="*/ 76 h 106"/>
              <a:gd name="T98" fmla="*/ 32 w 95"/>
              <a:gd name="T99" fmla="*/ 76 h 106"/>
              <a:gd name="T100" fmla="*/ 32 w 95"/>
              <a:gd name="T101" fmla="*/ 76 h 106"/>
              <a:gd name="T102" fmla="*/ 32 w 95"/>
              <a:gd name="T103" fmla="*/ 90 h 106"/>
              <a:gd name="T104" fmla="*/ 30 w 95"/>
              <a:gd name="T105" fmla="*/ 90 h 106"/>
              <a:gd name="T106" fmla="*/ 31 w 95"/>
              <a:gd name="T107" fmla="*/ 76 h 106"/>
              <a:gd name="T108" fmla="*/ 32 w 95"/>
              <a:gd name="T10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 h="106">
                <a:moveTo>
                  <a:pt x="84" y="58"/>
                </a:moveTo>
                <a:cubicBezTo>
                  <a:pt x="84" y="68"/>
                  <a:pt x="79" y="78"/>
                  <a:pt x="72" y="85"/>
                </a:cubicBezTo>
                <a:cubicBezTo>
                  <a:pt x="72" y="77"/>
                  <a:pt x="72" y="71"/>
                  <a:pt x="71" y="69"/>
                </a:cubicBezTo>
                <a:cubicBezTo>
                  <a:pt x="68" y="63"/>
                  <a:pt x="64" y="62"/>
                  <a:pt x="62" y="62"/>
                </a:cubicBezTo>
                <a:cubicBezTo>
                  <a:pt x="62" y="62"/>
                  <a:pt x="62" y="62"/>
                  <a:pt x="62" y="62"/>
                </a:cubicBezTo>
                <a:cubicBezTo>
                  <a:pt x="57" y="62"/>
                  <a:pt x="57" y="62"/>
                  <a:pt x="57" y="62"/>
                </a:cubicBezTo>
                <a:cubicBezTo>
                  <a:pt x="53" y="72"/>
                  <a:pt x="53" y="72"/>
                  <a:pt x="53" y="72"/>
                </a:cubicBezTo>
                <a:cubicBezTo>
                  <a:pt x="51" y="77"/>
                  <a:pt x="51" y="77"/>
                  <a:pt x="51" y="77"/>
                </a:cubicBezTo>
                <a:cubicBezTo>
                  <a:pt x="50" y="65"/>
                  <a:pt x="50" y="65"/>
                  <a:pt x="50" y="65"/>
                </a:cubicBezTo>
                <a:cubicBezTo>
                  <a:pt x="50" y="64"/>
                  <a:pt x="50" y="64"/>
                  <a:pt x="50" y="63"/>
                </a:cubicBezTo>
                <a:cubicBezTo>
                  <a:pt x="50" y="62"/>
                  <a:pt x="49" y="62"/>
                  <a:pt x="48" y="62"/>
                </a:cubicBezTo>
                <a:cubicBezTo>
                  <a:pt x="47" y="62"/>
                  <a:pt x="46" y="62"/>
                  <a:pt x="46" y="63"/>
                </a:cubicBezTo>
                <a:cubicBezTo>
                  <a:pt x="46" y="64"/>
                  <a:pt x="46" y="64"/>
                  <a:pt x="47" y="65"/>
                </a:cubicBezTo>
                <a:cubicBezTo>
                  <a:pt x="45" y="77"/>
                  <a:pt x="45" y="77"/>
                  <a:pt x="45" y="77"/>
                </a:cubicBezTo>
                <a:cubicBezTo>
                  <a:pt x="43" y="72"/>
                  <a:pt x="43" y="72"/>
                  <a:pt x="43" y="72"/>
                </a:cubicBezTo>
                <a:cubicBezTo>
                  <a:pt x="39" y="62"/>
                  <a:pt x="39" y="62"/>
                  <a:pt x="39" y="62"/>
                </a:cubicBezTo>
                <a:cubicBezTo>
                  <a:pt x="32" y="62"/>
                  <a:pt x="32" y="62"/>
                  <a:pt x="32" y="62"/>
                </a:cubicBezTo>
                <a:cubicBezTo>
                  <a:pt x="32" y="62"/>
                  <a:pt x="32" y="62"/>
                  <a:pt x="32" y="62"/>
                </a:cubicBezTo>
                <a:cubicBezTo>
                  <a:pt x="29" y="62"/>
                  <a:pt x="25" y="64"/>
                  <a:pt x="23" y="69"/>
                </a:cubicBezTo>
                <a:cubicBezTo>
                  <a:pt x="22" y="71"/>
                  <a:pt x="22" y="76"/>
                  <a:pt x="22" y="83"/>
                </a:cubicBezTo>
                <a:cubicBezTo>
                  <a:pt x="15" y="76"/>
                  <a:pt x="12" y="68"/>
                  <a:pt x="12" y="58"/>
                </a:cubicBezTo>
                <a:cubicBezTo>
                  <a:pt x="12" y="38"/>
                  <a:pt x="28" y="22"/>
                  <a:pt x="48" y="22"/>
                </a:cubicBezTo>
                <a:cubicBezTo>
                  <a:pt x="48" y="27"/>
                  <a:pt x="48" y="27"/>
                  <a:pt x="48" y="27"/>
                </a:cubicBezTo>
                <a:cubicBezTo>
                  <a:pt x="48" y="30"/>
                  <a:pt x="50" y="31"/>
                  <a:pt x="52" y="30"/>
                </a:cubicBezTo>
                <a:cubicBezTo>
                  <a:pt x="58" y="26"/>
                  <a:pt x="58" y="26"/>
                  <a:pt x="58" y="26"/>
                </a:cubicBezTo>
                <a:cubicBezTo>
                  <a:pt x="60" y="25"/>
                  <a:pt x="64" y="23"/>
                  <a:pt x="66" y="22"/>
                </a:cubicBezTo>
                <a:cubicBezTo>
                  <a:pt x="72" y="18"/>
                  <a:pt x="72" y="18"/>
                  <a:pt x="72" y="18"/>
                </a:cubicBezTo>
                <a:cubicBezTo>
                  <a:pt x="74" y="17"/>
                  <a:pt x="74" y="15"/>
                  <a:pt x="72" y="13"/>
                </a:cubicBezTo>
                <a:cubicBezTo>
                  <a:pt x="66" y="10"/>
                  <a:pt x="66" y="10"/>
                  <a:pt x="66" y="10"/>
                </a:cubicBezTo>
                <a:cubicBezTo>
                  <a:pt x="64" y="8"/>
                  <a:pt x="60" y="6"/>
                  <a:pt x="58" y="5"/>
                </a:cubicBezTo>
                <a:cubicBezTo>
                  <a:pt x="52" y="2"/>
                  <a:pt x="52" y="2"/>
                  <a:pt x="52" y="2"/>
                </a:cubicBezTo>
                <a:cubicBezTo>
                  <a:pt x="50" y="0"/>
                  <a:pt x="48" y="1"/>
                  <a:pt x="48" y="4"/>
                </a:cubicBezTo>
                <a:cubicBezTo>
                  <a:pt x="48" y="10"/>
                  <a:pt x="48" y="10"/>
                  <a:pt x="48" y="10"/>
                </a:cubicBezTo>
                <a:cubicBezTo>
                  <a:pt x="21" y="10"/>
                  <a:pt x="0" y="32"/>
                  <a:pt x="0" y="58"/>
                </a:cubicBezTo>
                <a:cubicBezTo>
                  <a:pt x="0" y="84"/>
                  <a:pt x="21" y="106"/>
                  <a:pt x="48" y="106"/>
                </a:cubicBezTo>
                <a:cubicBezTo>
                  <a:pt x="74" y="106"/>
                  <a:pt x="95" y="84"/>
                  <a:pt x="95" y="58"/>
                </a:cubicBezTo>
                <a:cubicBezTo>
                  <a:pt x="84" y="58"/>
                  <a:pt x="84" y="58"/>
                  <a:pt x="84" y="58"/>
                </a:cubicBezTo>
                <a:close/>
                <a:moveTo>
                  <a:pt x="48" y="38"/>
                </a:moveTo>
                <a:cubicBezTo>
                  <a:pt x="54" y="38"/>
                  <a:pt x="59" y="42"/>
                  <a:pt x="59" y="48"/>
                </a:cubicBezTo>
                <a:cubicBezTo>
                  <a:pt x="59" y="54"/>
                  <a:pt x="54" y="59"/>
                  <a:pt x="48" y="59"/>
                </a:cubicBezTo>
                <a:cubicBezTo>
                  <a:pt x="42" y="59"/>
                  <a:pt x="37" y="54"/>
                  <a:pt x="37" y="48"/>
                </a:cubicBezTo>
                <a:cubicBezTo>
                  <a:pt x="37" y="42"/>
                  <a:pt x="42" y="38"/>
                  <a:pt x="48" y="38"/>
                </a:cubicBezTo>
                <a:close/>
                <a:moveTo>
                  <a:pt x="62" y="76"/>
                </a:moveTo>
                <a:cubicBezTo>
                  <a:pt x="62" y="76"/>
                  <a:pt x="62" y="76"/>
                  <a:pt x="62" y="76"/>
                </a:cubicBezTo>
                <a:cubicBezTo>
                  <a:pt x="63" y="75"/>
                  <a:pt x="64" y="76"/>
                  <a:pt x="64" y="76"/>
                </a:cubicBezTo>
                <a:cubicBezTo>
                  <a:pt x="64" y="90"/>
                  <a:pt x="64" y="90"/>
                  <a:pt x="64" y="90"/>
                </a:cubicBezTo>
                <a:cubicBezTo>
                  <a:pt x="63" y="91"/>
                  <a:pt x="63" y="91"/>
                  <a:pt x="62" y="91"/>
                </a:cubicBezTo>
                <a:cubicBezTo>
                  <a:pt x="62" y="76"/>
                  <a:pt x="62" y="76"/>
                  <a:pt x="62" y="76"/>
                </a:cubicBezTo>
                <a:cubicBezTo>
                  <a:pt x="62" y="76"/>
                  <a:pt x="62" y="76"/>
                  <a:pt x="62" y="76"/>
                </a:cubicBezTo>
                <a:close/>
                <a:moveTo>
                  <a:pt x="32" y="76"/>
                </a:moveTo>
                <a:cubicBezTo>
                  <a:pt x="32" y="76"/>
                  <a:pt x="32" y="76"/>
                  <a:pt x="32" y="76"/>
                </a:cubicBezTo>
                <a:cubicBezTo>
                  <a:pt x="32" y="90"/>
                  <a:pt x="32" y="90"/>
                  <a:pt x="32" y="90"/>
                </a:cubicBezTo>
                <a:cubicBezTo>
                  <a:pt x="31" y="90"/>
                  <a:pt x="31" y="90"/>
                  <a:pt x="30" y="90"/>
                </a:cubicBezTo>
                <a:cubicBezTo>
                  <a:pt x="31" y="76"/>
                  <a:pt x="31" y="76"/>
                  <a:pt x="31" y="76"/>
                </a:cubicBezTo>
                <a:cubicBezTo>
                  <a:pt x="31" y="76"/>
                  <a:pt x="31" y="76"/>
                  <a:pt x="32" y="7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TextBox 361"/>
          <p:cNvSpPr txBox="1"/>
          <p:nvPr/>
        </p:nvSpPr>
        <p:spPr>
          <a:xfrm>
            <a:off x="1342576" y="2681536"/>
            <a:ext cx="1210588" cy="733534"/>
          </a:xfrm>
          <a:prstGeom prst="rect">
            <a:avLst/>
          </a:prstGeom>
          <a:noFill/>
        </p:spPr>
        <p:txBody>
          <a:bodyPr wrap="none" rtlCol="0" anchor="ctr">
            <a:spAutoFit/>
          </a:bodyPr>
          <a:lstStyle/>
          <a:p>
            <a:pPr lvl="0" algn="ctr">
              <a:lnSpc>
                <a:spcPts val="2500"/>
              </a:lnSpc>
            </a:pPr>
            <a:r>
              <a:rPr lang="en-US" altLang="zh-CN" sz="5400">
                <a:solidFill>
                  <a:srgbClr val="760000"/>
                </a:solidFill>
                <a:latin typeface="微软雅黑" pitchFamily="34" charset="-122"/>
                <a:ea typeface="微软雅黑" pitchFamily="34" charset="-122"/>
              </a:rPr>
              <a:t>01</a:t>
            </a:r>
          </a:p>
          <a:p>
            <a:pPr lvl="0"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
        <p:nvSpPr>
          <p:cNvPr id="22" name="TextBox 362"/>
          <p:cNvSpPr txBox="1"/>
          <p:nvPr/>
        </p:nvSpPr>
        <p:spPr>
          <a:xfrm>
            <a:off x="3419085" y="2681536"/>
            <a:ext cx="1210588" cy="733534"/>
          </a:xfrm>
          <a:prstGeom prst="rect">
            <a:avLst/>
          </a:prstGeom>
          <a:noFill/>
        </p:spPr>
        <p:txBody>
          <a:bodyPr wrap="none" rtlCol="0" anchor="ctr">
            <a:spAutoFit/>
          </a:bodyPr>
          <a:lstStyle/>
          <a:p>
            <a:pPr lvl="0" algn="ctr">
              <a:lnSpc>
                <a:spcPts val="2500"/>
              </a:lnSpc>
            </a:pPr>
            <a:r>
              <a:rPr lang="en-US" altLang="zh-CN" sz="5400" dirty="0">
                <a:solidFill>
                  <a:srgbClr val="760000"/>
                </a:solidFill>
                <a:latin typeface="微软雅黑" pitchFamily="34" charset="-122"/>
                <a:ea typeface="微软雅黑" pitchFamily="34" charset="-122"/>
              </a:rPr>
              <a:t>02</a:t>
            </a:r>
          </a:p>
          <a:p>
            <a:pPr lvl="0" algn="ctr">
              <a:lnSpc>
                <a:spcPts val="2500"/>
              </a:lnSpc>
            </a:pPr>
            <a:r>
              <a:rPr lang="zh-CN" altLang="en-US" sz="2000" dirty="0">
                <a:solidFill>
                  <a:srgbClr val="760000"/>
                </a:solidFill>
                <a:latin typeface="微软雅黑" pitchFamily="34" charset="-122"/>
                <a:ea typeface="微软雅黑" pitchFamily="34" charset="-122"/>
              </a:rPr>
              <a:t>添加标题</a:t>
            </a:r>
            <a:endParaRPr lang="zh-CN" altLang="en-US" sz="5400" dirty="0">
              <a:solidFill>
                <a:srgbClr val="760000"/>
              </a:solidFill>
              <a:latin typeface="微软雅黑" pitchFamily="34" charset="-122"/>
              <a:ea typeface="微软雅黑" pitchFamily="34" charset="-122"/>
            </a:endParaRPr>
          </a:p>
        </p:txBody>
      </p:sp>
      <p:sp>
        <p:nvSpPr>
          <p:cNvPr id="23" name="TextBox 368"/>
          <p:cNvSpPr txBox="1"/>
          <p:nvPr/>
        </p:nvSpPr>
        <p:spPr>
          <a:xfrm>
            <a:off x="5539624" y="2681536"/>
            <a:ext cx="1210588" cy="733534"/>
          </a:xfrm>
          <a:prstGeom prst="rect">
            <a:avLst/>
          </a:prstGeom>
          <a:noFill/>
        </p:spPr>
        <p:txBody>
          <a:bodyPr wrap="none" rtlCol="0" anchor="ctr">
            <a:spAutoFit/>
          </a:bodyPr>
          <a:lstStyle/>
          <a:p>
            <a:pPr lvl="0" algn="ctr">
              <a:lnSpc>
                <a:spcPts val="2500"/>
              </a:lnSpc>
            </a:pPr>
            <a:r>
              <a:rPr lang="en-US" altLang="zh-CN" sz="5400">
                <a:solidFill>
                  <a:srgbClr val="760000"/>
                </a:solidFill>
                <a:latin typeface="微软雅黑" pitchFamily="34" charset="-122"/>
                <a:ea typeface="微软雅黑" pitchFamily="34" charset="-122"/>
              </a:rPr>
              <a:t>03</a:t>
            </a:r>
          </a:p>
          <a:p>
            <a:pPr lvl="0"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
        <p:nvSpPr>
          <p:cNvPr id="24" name="TextBox 375"/>
          <p:cNvSpPr txBox="1"/>
          <p:nvPr/>
        </p:nvSpPr>
        <p:spPr>
          <a:xfrm>
            <a:off x="7613291" y="2681536"/>
            <a:ext cx="1210588" cy="733534"/>
          </a:xfrm>
          <a:prstGeom prst="rect">
            <a:avLst/>
          </a:prstGeom>
          <a:noFill/>
        </p:spPr>
        <p:txBody>
          <a:bodyPr wrap="none" rtlCol="0" anchor="ctr">
            <a:spAutoFit/>
          </a:bodyPr>
          <a:lstStyle/>
          <a:p>
            <a:pPr lvl="0" algn="ctr">
              <a:lnSpc>
                <a:spcPts val="2500"/>
              </a:lnSpc>
            </a:pPr>
            <a:r>
              <a:rPr lang="en-US" altLang="zh-CN" sz="5400">
                <a:solidFill>
                  <a:srgbClr val="760000"/>
                </a:solidFill>
                <a:latin typeface="微软雅黑" pitchFamily="34" charset="-122"/>
                <a:ea typeface="微软雅黑" pitchFamily="34" charset="-122"/>
              </a:rPr>
              <a:t>04</a:t>
            </a:r>
          </a:p>
          <a:p>
            <a:pPr lvl="0" algn="ctr">
              <a:lnSpc>
                <a:spcPts val="2500"/>
              </a:lnSpc>
            </a:pPr>
            <a:r>
              <a:rPr lang="zh-CN" altLang="en-US" sz="2000">
                <a:solidFill>
                  <a:srgbClr val="760000"/>
                </a:solidFill>
                <a:latin typeface="微软雅黑" pitchFamily="34" charset="-122"/>
                <a:ea typeface="微软雅黑" pitchFamily="34" charset="-122"/>
              </a:rPr>
              <a:t>添加标题</a:t>
            </a:r>
            <a:endParaRPr lang="zh-CN" altLang="en-US" sz="5400">
              <a:solidFill>
                <a:srgbClr val="760000"/>
              </a:solidFill>
              <a:latin typeface="微软雅黑" pitchFamily="34" charset="-122"/>
              <a:ea typeface="微软雅黑" pitchFamily="34" charset="-122"/>
            </a:endParaRPr>
          </a:p>
        </p:txBody>
      </p:sp>
      <p:sp>
        <p:nvSpPr>
          <p:cNvPr id="25" name="TextBox 395"/>
          <p:cNvSpPr txBox="1"/>
          <p:nvPr/>
        </p:nvSpPr>
        <p:spPr>
          <a:xfrm>
            <a:off x="9706843" y="2681536"/>
            <a:ext cx="1210588" cy="733534"/>
          </a:xfrm>
          <a:prstGeom prst="rect">
            <a:avLst/>
          </a:prstGeom>
          <a:noFill/>
        </p:spPr>
        <p:txBody>
          <a:bodyPr wrap="none" rtlCol="0" anchor="ctr">
            <a:spAutoFit/>
          </a:bodyPr>
          <a:lstStyle/>
          <a:p>
            <a:pPr lvl="0" algn="ctr">
              <a:lnSpc>
                <a:spcPts val="2500"/>
              </a:lnSpc>
            </a:pPr>
            <a:r>
              <a:rPr lang="en-US" altLang="zh-CN" sz="5400" dirty="0">
                <a:solidFill>
                  <a:schemeClr val="bg1"/>
                </a:solidFill>
                <a:latin typeface="微软雅黑" pitchFamily="34" charset="-122"/>
                <a:ea typeface="微软雅黑" pitchFamily="34" charset="-122"/>
              </a:rPr>
              <a:t>05</a:t>
            </a:r>
          </a:p>
          <a:p>
            <a:pPr lvl="0" algn="ctr">
              <a:lnSpc>
                <a:spcPts val="2500"/>
              </a:lnSpc>
            </a:pPr>
            <a:r>
              <a:rPr lang="zh-CN" altLang="en-US" sz="2000" dirty="0">
                <a:solidFill>
                  <a:schemeClr val="bg1"/>
                </a:solidFill>
                <a:latin typeface="微软雅黑" pitchFamily="34" charset="-122"/>
                <a:ea typeface="微软雅黑" pitchFamily="34" charset="-122"/>
              </a:rPr>
              <a:t>添加标题</a:t>
            </a:r>
            <a:endParaRPr lang="zh-CN" altLang="en-US" sz="54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323554603"/>
      </p:ext>
    </p:extLst>
  </p:cSld>
  <p:clrMapOvr>
    <a:masterClrMapping/>
  </p:clrMapOvr>
  <mc:AlternateContent xmlns:mc="http://schemas.openxmlformats.org/markup-compatibility/2006" xmlns:p14="http://schemas.microsoft.com/office/powerpoint/2010/main">
    <mc:Choice Requires="p14">
      <p:transition spd="slow" p14:dur="1600" advTm="1373">
        <p:blinds dir="vert"/>
      </p:transition>
    </mc:Choice>
    <mc:Fallback xmlns="">
      <p:transition spd="slow" advTm="137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3" presetClass="emph" presetSubtype="2" fill="hold" grpId="0" nodeType="withEffect">
                                  <p:stCondLst>
                                    <p:cond delay="0"/>
                                  </p:stCondLst>
                                  <p:childTnLst>
                                    <p:animClr clrSpc="rgb" dir="cw">
                                      <p:cBhvr override="childStyle">
                                        <p:cTn id="10" dur="500" fill="hold"/>
                                        <p:tgtEl>
                                          <p:spTgt spid="22"/>
                                        </p:tgtEl>
                                        <p:attrNameLst>
                                          <p:attrName>style.color</p:attrName>
                                        </p:attrNameLst>
                                      </p:cBhvr>
                                      <p:to>
                                        <a:srgbClr val="ED4545"/>
                                      </p:to>
                                    </p:animClr>
                                  </p:childTnLst>
                                </p:cTn>
                              </p:par>
                              <p:par>
                                <p:cTn id="11" presetID="19" presetClass="emph" presetSubtype="0" fill="hold" grpId="0" nodeType="withEffect">
                                  <p:stCondLst>
                                    <p:cond delay="0"/>
                                  </p:stCondLst>
                                  <p:childTnLst>
                                    <p:animClr clrSpc="rgb" dir="cw">
                                      <p:cBhvr override="childStyle">
                                        <p:cTn id="12" dur="500" fill="hold"/>
                                        <p:tgtEl>
                                          <p:spTgt spid="16"/>
                                        </p:tgtEl>
                                        <p:attrNameLst>
                                          <p:attrName>style.color</p:attrName>
                                        </p:attrNameLst>
                                      </p:cBhvr>
                                      <p:to>
                                        <a:srgbClr val="ED4545"/>
                                      </p:to>
                                    </p:animClr>
                                    <p:animClr clrSpc="rgb" dir="cw">
                                      <p:cBhvr>
                                        <p:cTn id="13" dur="500" fill="hold"/>
                                        <p:tgtEl>
                                          <p:spTgt spid="16"/>
                                        </p:tgtEl>
                                        <p:attrNameLst>
                                          <p:attrName>fillcolor</p:attrName>
                                        </p:attrNameLst>
                                      </p:cBhvr>
                                      <p:to>
                                        <a:srgbClr val="ED4545"/>
                                      </p:to>
                                    </p:animClr>
                                    <p:set>
                                      <p:cBhvr>
                                        <p:cTn id="14" dur="500" fill="hold"/>
                                        <p:tgtEl>
                                          <p:spTgt spid="16"/>
                                        </p:tgtEl>
                                        <p:attrNameLst>
                                          <p:attrName>fill.type</p:attrName>
                                        </p:attrNameLst>
                                      </p:cBhvr>
                                      <p:to>
                                        <p:strVal val="solid"/>
                                      </p:to>
                                    </p:set>
                                    <p:set>
                                      <p:cBhvr>
                                        <p:cTn id="15" dur="500" fill="hold"/>
                                        <p:tgtEl>
                                          <p:spTgt spid="1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3" name="Freeform 6"/>
          <p:cNvSpPr>
            <a:spLocks/>
          </p:cNvSpPr>
          <p:nvPr/>
        </p:nvSpPr>
        <p:spPr bwMode="auto">
          <a:xfrm>
            <a:off x="7937" y="2943474"/>
            <a:ext cx="12179302" cy="2213718"/>
          </a:xfrm>
          <a:custGeom>
            <a:avLst/>
            <a:gdLst>
              <a:gd name="T0" fmla="*/ 0 w 3356"/>
              <a:gd name="T1" fmla="*/ 610 h 610"/>
              <a:gd name="T2" fmla="*/ 1223 w 3356"/>
              <a:gd name="T3" fmla="*/ 16 h 610"/>
              <a:gd name="T4" fmla="*/ 1683 w 3356"/>
              <a:gd name="T5" fmla="*/ 452 h 610"/>
              <a:gd name="T6" fmla="*/ 2187 w 3356"/>
              <a:gd name="T7" fmla="*/ 115 h 610"/>
              <a:gd name="T8" fmla="*/ 2635 w 3356"/>
              <a:gd name="T9" fmla="*/ 458 h 610"/>
              <a:gd name="T10" fmla="*/ 3356 w 3356"/>
              <a:gd name="T11" fmla="*/ 273 h 610"/>
            </a:gdLst>
            <a:ahLst/>
            <a:cxnLst>
              <a:cxn ang="0">
                <a:pos x="T0" y="T1"/>
              </a:cxn>
              <a:cxn ang="0">
                <a:pos x="T2" y="T3"/>
              </a:cxn>
              <a:cxn ang="0">
                <a:pos x="T4" y="T5"/>
              </a:cxn>
              <a:cxn ang="0">
                <a:pos x="T6" y="T7"/>
              </a:cxn>
              <a:cxn ang="0">
                <a:pos x="T8" y="T9"/>
              </a:cxn>
              <a:cxn ang="0">
                <a:pos x="T10" y="T11"/>
              </a:cxn>
            </a:cxnLst>
            <a:rect l="0" t="0" r="r" b="b"/>
            <a:pathLst>
              <a:path w="3356" h="610">
                <a:moveTo>
                  <a:pt x="0" y="610"/>
                </a:moveTo>
                <a:cubicBezTo>
                  <a:pt x="0" y="610"/>
                  <a:pt x="789" y="33"/>
                  <a:pt x="1223" y="16"/>
                </a:cubicBezTo>
                <a:cubicBezTo>
                  <a:pt x="1657" y="0"/>
                  <a:pt x="1422" y="415"/>
                  <a:pt x="1683" y="452"/>
                </a:cubicBezTo>
                <a:cubicBezTo>
                  <a:pt x="1944" y="489"/>
                  <a:pt x="1956" y="101"/>
                  <a:pt x="2187" y="115"/>
                </a:cubicBezTo>
                <a:cubicBezTo>
                  <a:pt x="2417" y="128"/>
                  <a:pt x="2501" y="402"/>
                  <a:pt x="2635" y="458"/>
                </a:cubicBezTo>
                <a:cubicBezTo>
                  <a:pt x="2769" y="513"/>
                  <a:pt x="3250" y="365"/>
                  <a:pt x="3356" y="273"/>
                </a:cubicBezTo>
              </a:path>
            </a:pathLst>
          </a:custGeom>
          <a:noFill/>
          <a:ln w="5" cap="flat">
            <a:solidFill>
              <a:schemeClr val="bg1">
                <a:lumMod val="5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 name="组合 3"/>
          <p:cNvGrpSpPr/>
          <p:nvPr/>
        </p:nvGrpSpPr>
        <p:grpSpPr>
          <a:xfrm>
            <a:off x="5447134" y="3868363"/>
            <a:ext cx="1294661" cy="1294660"/>
            <a:chOff x="6953364" y="3507721"/>
            <a:chExt cx="1294661" cy="1294660"/>
          </a:xfrm>
        </p:grpSpPr>
        <p:sp>
          <p:nvSpPr>
            <p:cNvPr id="5" name="椭圆 3"/>
            <p:cNvSpPr/>
            <p:nvPr/>
          </p:nvSpPr>
          <p:spPr>
            <a:xfrm>
              <a:off x="6953364" y="3507721"/>
              <a:ext cx="1294661" cy="1294660"/>
            </a:xfrm>
            <a:custGeom>
              <a:avLst/>
              <a:gdLst/>
              <a:ahLst/>
              <a:cxnLst/>
              <a:rect l="l" t="t" r="r" b="b"/>
              <a:pathLst>
                <a:path w="1152130" h="1152130">
                  <a:moveTo>
                    <a:pt x="576065" y="36005"/>
                  </a:moveTo>
                  <a:cubicBezTo>
                    <a:pt x="874332" y="36005"/>
                    <a:pt x="1116125" y="277798"/>
                    <a:pt x="1116125" y="576065"/>
                  </a:cubicBezTo>
                  <a:cubicBezTo>
                    <a:pt x="1116125" y="874332"/>
                    <a:pt x="874332" y="1116125"/>
                    <a:pt x="576065" y="1116125"/>
                  </a:cubicBezTo>
                  <a:cubicBezTo>
                    <a:pt x="277798" y="1116125"/>
                    <a:pt x="36005" y="874332"/>
                    <a:pt x="36005" y="576065"/>
                  </a:cubicBezTo>
                  <a:cubicBezTo>
                    <a:pt x="36005" y="277798"/>
                    <a:pt x="277798" y="36005"/>
                    <a:pt x="576065" y="36005"/>
                  </a:cubicBezTo>
                  <a:close/>
                  <a:moveTo>
                    <a:pt x="576065" y="15222"/>
                  </a:moveTo>
                  <a:cubicBezTo>
                    <a:pt x="266320" y="15222"/>
                    <a:pt x="15222" y="266320"/>
                    <a:pt x="15222" y="576065"/>
                  </a:cubicBezTo>
                  <a:cubicBezTo>
                    <a:pt x="15222" y="885811"/>
                    <a:pt x="266320" y="1136908"/>
                    <a:pt x="576065" y="1136908"/>
                  </a:cubicBezTo>
                  <a:cubicBezTo>
                    <a:pt x="885811" y="1136908"/>
                    <a:pt x="1136908" y="885811"/>
                    <a:pt x="1136908" y="576065"/>
                  </a:cubicBezTo>
                  <a:cubicBezTo>
                    <a:pt x="1136908" y="266320"/>
                    <a:pt x="885811" y="15222"/>
                    <a:pt x="576065" y="15222"/>
                  </a:cubicBezTo>
                  <a:close/>
                  <a:moveTo>
                    <a:pt x="576065" y="0"/>
                  </a:moveTo>
                  <a:cubicBezTo>
                    <a:pt x="894217" y="0"/>
                    <a:pt x="1152130" y="257913"/>
                    <a:pt x="1152130" y="576065"/>
                  </a:cubicBezTo>
                  <a:cubicBezTo>
                    <a:pt x="1152130" y="894217"/>
                    <a:pt x="894217" y="1152130"/>
                    <a:pt x="576065" y="1152130"/>
                  </a:cubicBezTo>
                  <a:cubicBezTo>
                    <a:pt x="257913" y="1152130"/>
                    <a:pt x="0" y="894217"/>
                    <a:pt x="0" y="576065"/>
                  </a:cubicBezTo>
                  <a:cubicBezTo>
                    <a:pt x="0" y="257913"/>
                    <a:pt x="257913" y="0"/>
                    <a:pt x="576065" y="0"/>
                  </a:cubicBezTo>
                  <a:close/>
                </a:path>
              </a:pathLst>
            </a:custGeom>
            <a:solidFill>
              <a:srgbClr val="D33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24"/>
            <p:cNvSpPr>
              <a:spLocks noEditPoints="1"/>
            </p:cNvSpPr>
            <p:nvPr/>
          </p:nvSpPr>
          <p:spPr bwMode="auto">
            <a:xfrm>
              <a:off x="7163338" y="3707376"/>
              <a:ext cx="874713" cy="895350"/>
            </a:xfrm>
            <a:custGeom>
              <a:avLst/>
              <a:gdLst>
                <a:gd name="T0" fmla="*/ 101 w 233"/>
                <a:gd name="T1" fmla="*/ 30 h 239"/>
                <a:gd name="T2" fmla="*/ 63 w 233"/>
                <a:gd name="T3" fmla="*/ 16 h 239"/>
                <a:gd name="T4" fmla="*/ 162 w 233"/>
                <a:gd name="T5" fmla="*/ 129 h 239"/>
                <a:gd name="T6" fmla="*/ 184 w 233"/>
                <a:gd name="T7" fmla="*/ 157 h 239"/>
                <a:gd name="T8" fmla="*/ 167 w 233"/>
                <a:gd name="T9" fmla="*/ 119 h 239"/>
                <a:gd name="T10" fmla="*/ 162 w 233"/>
                <a:gd name="T11" fmla="*/ 129 h 239"/>
                <a:gd name="T12" fmla="*/ 205 w 233"/>
                <a:gd name="T13" fmla="*/ 165 h 239"/>
                <a:gd name="T14" fmla="*/ 148 w 233"/>
                <a:gd name="T15" fmla="*/ 159 h 239"/>
                <a:gd name="T16" fmla="*/ 142 w 233"/>
                <a:gd name="T17" fmla="*/ 119 h 239"/>
                <a:gd name="T18" fmla="*/ 156 w 233"/>
                <a:gd name="T19" fmla="*/ 66 h 239"/>
                <a:gd name="T20" fmla="*/ 168 w 233"/>
                <a:gd name="T21" fmla="*/ 107 h 239"/>
                <a:gd name="T22" fmla="*/ 175 w 233"/>
                <a:gd name="T23" fmla="*/ 112 h 239"/>
                <a:gd name="T24" fmla="*/ 171 w 233"/>
                <a:gd name="T25" fmla="*/ 104 h 239"/>
                <a:gd name="T26" fmla="*/ 190 w 233"/>
                <a:gd name="T27" fmla="*/ 92 h 239"/>
                <a:gd name="T28" fmla="*/ 195 w 233"/>
                <a:gd name="T29" fmla="*/ 100 h 239"/>
                <a:gd name="T30" fmla="*/ 195 w 233"/>
                <a:gd name="T31" fmla="*/ 92 h 239"/>
                <a:gd name="T32" fmla="*/ 174 w 233"/>
                <a:gd name="T33" fmla="*/ 50 h 239"/>
                <a:gd name="T34" fmla="*/ 100 w 233"/>
                <a:gd name="T35" fmla="*/ 46 h 239"/>
                <a:gd name="T36" fmla="*/ 93 w 233"/>
                <a:gd name="T37" fmla="*/ 46 h 239"/>
                <a:gd name="T38" fmla="*/ 86 w 233"/>
                <a:gd name="T39" fmla="*/ 51 h 239"/>
                <a:gd name="T40" fmla="*/ 20 w 233"/>
                <a:gd name="T41" fmla="*/ 52 h 239"/>
                <a:gd name="T42" fmla="*/ 5 w 233"/>
                <a:gd name="T43" fmla="*/ 70 h 239"/>
                <a:gd name="T44" fmla="*/ 53 w 233"/>
                <a:gd name="T45" fmla="*/ 99 h 239"/>
                <a:gd name="T46" fmla="*/ 100 w 233"/>
                <a:gd name="T47" fmla="*/ 124 h 239"/>
                <a:gd name="T48" fmla="*/ 68 w 233"/>
                <a:gd name="T49" fmla="*/ 151 h 239"/>
                <a:gd name="T50" fmla="*/ 68 w 233"/>
                <a:gd name="T51" fmla="*/ 152 h 239"/>
                <a:gd name="T52" fmla="*/ 57 w 233"/>
                <a:gd name="T53" fmla="*/ 211 h 239"/>
                <a:gd name="T54" fmla="*/ 67 w 233"/>
                <a:gd name="T55" fmla="*/ 236 h 239"/>
                <a:gd name="T56" fmla="*/ 92 w 233"/>
                <a:gd name="T57" fmla="*/ 219 h 239"/>
                <a:gd name="T58" fmla="*/ 94 w 233"/>
                <a:gd name="T59" fmla="*/ 161 h 239"/>
                <a:gd name="T60" fmla="*/ 126 w 233"/>
                <a:gd name="T61" fmla="*/ 175 h 239"/>
                <a:gd name="T62" fmla="*/ 192 w 233"/>
                <a:gd name="T63" fmla="*/ 190 h 239"/>
                <a:gd name="T64" fmla="*/ 212 w 233"/>
                <a:gd name="T65" fmla="*/ 209 h 239"/>
                <a:gd name="T66" fmla="*/ 214 w 233"/>
                <a:gd name="T67" fmla="*/ 174 h 239"/>
                <a:gd name="T68" fmla="*/ 190 w 233"/>
                <a:gd name="T69" fmla="*/ 154 h 239"/>
                <a:gd name="T70" fmla="*/ 205 w 233"/>
                <a:gd name="T71" fmla="*/ 98 h 239"/>
                <a:gd name="T72" fmla="*/ 232 w 233"/>
                <a:gd name="T73" fmla="*/ 124 h 239"/>
                <a:gd name="T74" fmla="*/ 209 w 233"/>
                <a:gd name="T75" fmla="*/ 96 h 239"/>
                <a:gd name="T76" fmla="*/ 228 w 233"/>
                <a:gd name="T77" fmla="*/ 132 h 239"/>
                <a:gd name="T78" fmla="*/ 232 w 233"/>
                <a:gd name="T79" fmla="*/ 12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3" h="239">
                  <a:moveTo>
                    <a:pt x="75" y="42"/>
                  </a:moveTo>
                  <a:cubicBezTo>
                    <a:pt x="85" y="46"/>
                    <a:pt x="97" y="40"/>
                    <a:pt x="101" y="30"/>
                  </a:cubicBezTo>
                  <a:cubicBezTo>
                    <a:pt x="104" y="19"/>
                    <a:pt x="99" y="8"/>
                    <a:pt x="89" y="4"/>
                  </a:cubicBezTo>
                  <a:cubicBezTo>
                    <a:pt x="78" y="0"/>
                    <a:pt x="66" y="5"/>
                    <a:pt x="63" y="16"/>
                  </a:cubicBezTo>
                  <a:cubicBezTo>
                    <a:pt x="59" y="26"/>
                    <a:pt x="64" y="38"/>
                    <a:pt x="75" y="42"/>
                  </a:cubicBezTo>
                  <a:close/>
                  <a:moveTo>
                    <a:pt x="162" y="129"/>
                  </a:moveTo>
                  <a:cubicBezTo>
                    <a:pt x="177" y="155"/>
                    <a:pt x="177" y="155"/>
                    <a:pt x="177" y="155"/>
                  </a:cubicBezTo>
                  <a:cubicBezTo>
                    <a:pt x="178" y="158"/>
                    <a:pt x="181" y="159"/>
                    <a:pt x="184" y="157"/>
                  </a:cubicBezTo>
                  <a:cubicBezTo>
                    <a:pt x="188" y="155"/>
                    <a:pt x="188" y="155"/>
                    <a:pt x="188" y="155"/>
                  </a:cubicBezTo>
                  <a:cubicBezTo>
                    <a:pt x="167" y="119"/>
                    <a:pt x="167" y="119"/>
                    <a:pt x="167" y="119"/>
                  </a:cubicBezTo>
                  <a:cubicBezTo>
                    <a:pt x="164" y="121"/>
                    <a:pt x="164" y="121"/>
                    <a:pt x="164" y="121"/>
                  </a:cubicBezTo>
                  <a:cubicBezTo>
                    <a:pt x="161" y="123"/>
                    <a:pt x="160" y="126"/>
                    <a:pt x="162" y="129"/>
                  </a:cubicBezTo>
                  <a:close/>
                  <a:moveTo>
                    <a:pt x="214" y="174"/>
                  </a:moveTo>
                  <a:cubicBezTo>
                    <a:pt x="213" y="169"/>
                    <a:pt x="209" y="166"/>
                    <a:pt x="205" y="165"/>
                  </a:cubicBezTo>
                  <a:cubicBezTo>
                    <a:pt x="205" y="165"/>
                    <a:pt x="205" y="165"/>
                    <a:pt x="205" y="165"/>
                  </a:cubicBezTo>
                  <a:cubicBezTo>
                    <a:pt x="148" y="159"/>
                    <a:pt x="148" y="159"/>
                    <a:pt x="148" y="159"/>
                  </a:cubicBezTo>
                  <a:cubicBezTo>
                    <a:pt x="141" y="136"/>
                    <a:pt x="141" y="136"/>
                    <a:pt x="141" y="136"/>
                  </a:cubicBezTo>
                  <a:cubicBezTo>
                    <a:pt x="144" y="131"/>
                    <a:pt x="144" y="125"/>
                    <a:pt x="142" y="119"/>
                  </a:cubicBezTo>
                  <a:cubicBezTo>
                    <a:pt x="122" y="68"/>
                    <a:pt x="122" y="68"/>
                    <a:pt x="122" y="68"/>
                  </a:cubicBezTo>
                  <a:cubicBezTo>
                    <a:pt x="156" y="66"/>
                    <a:pt x="156" y="66"/>
                    <a:pt x="156" y="66"/>
                  </a:cubicBezTo>
                  <a:cubicBezTo>
                    <a:pt x="168" y="99"/>
                    <a:pt x="168" y="99"/>
                    <a:pt x="168" y="99"/>
                  </a:cubicBezTo>
                  <a:cubicBezTo>
                    <a:pt x="167" y="101"/>
                    <a:pt x="166" y="105"/>
                    <a:pt x="168" y="107"/>
                  </a:cubicBezTo>
                  <a:cubicBezTo>
                    <a:pt x="172" y="114"/>
                    <a:pt x="172" y="114"/>
                    <a:pt x="172" y="114"/>
                  </a:cubicBezTo>
                  <a:cubicBezTo>
                    <a:pt x="175" y="112"/>
                    <a:pt x="175" y="112"/>
                    <a:pt x="175" y="112"/>
                  </a:cubicBezTo>
                  <a:cubicBezTo>
                    <a:pt x="172" y="105"/>
                    <a:pt x="172" y="105"/>
                    <a:pt x="172" y="105"/>
                  </a:cubicBezTo>
                  <a:cubicBezTo>
                    <a:pt x="171" y="105"/>
                    <a:pt x="171" y="104"/>
                    <a:pt x="171" y="104"/>
                  </a:cubicBezTo>
                  <a:cubicBezTo>
                    <a:pt x="174" y="107"/>
                    <a:pt x="179" y="108"/>
                    <a:pt x="183" y="106"/>
                  </a:cubicBezTo>
                  <a:cubicBezTo>
                    <a:pt x="188" y="104"/>
                    <a:pt x="191" y="98"/>
                    <a:pt x="190" y="92"/>
                  </a:cubicBezTo>
                  <a:cubicBezTo>
                    <a:pt x="191" y="93"/>
                    <a:pt x="191" y="93"/>
                    <a:pt x="191" y="94"/>
                  </a:cubicBezTo>
                  <a:cubicBezTo>
                    <a:pt x="195" y="100"/>
                    <a:pt x="195" y="100"/>
                    <a:pt x="195" y="100"/>
                  </a:cubicBezTo>
                  <a:cubicBezTo>
                    <a:pt x="199" y="98"/>
                    <a:pt x="199" y="98"/>
                    <a:pt x="199" y="98"/>
                  </a:cubicBezTo>
                  <a:cubicBezTo>
                    <a:pt x="195" y="92"/>
                    <a:pt x="195" y="92"/>
                    <a:pt x="195" y="92"/>
                  </a:cubicBezTo>
                  <a:cubicBezTo>
                    <a:pt x="194" y="89"/>
                    <a:pt x="191" y="88"/>
                    <a:pt x="188" y="88"/>
                  </a:cubicBezTo>
                  <a:cubicBezTo>
                    <a:pt x="174" y="50"/>
                    <a:pt x="174" y="50"/>
                    <a:pt x="174" y="50"/>
                  </a:cubicBezTo>
                  <a:cubicBezTo>
                    <a:pt x="172" y="45"/>
                    <a:pt x="167" y="43"/>
                    <a:pt x="162" y="43"/>
                  </a:cubicBezTo>
                  <a:cubicBezTo>
                    <a:pt x="100" y="46"/>
                    <a:pt x="100" y="46"/>
                    <a:pt x="100" y="46"/>
                  </a:cubicBezTo>
                  <a:cubicBezTo>
                    <a:pt x="98" y="46"/>
                    <a:pt x="96" y="46"/>
                    <a:pt x="94" y="47"/>
                  </a:cubicBezTo>
                  <a:cubicBezTo>
                    <a:pt x="93" y="46"/>
                    <a:pt x="93" y="46"/>
                    <a:pt x="93" y="46"/>
                  </a:cubicBezTo>
                  <a:cubicBezTo>
                    <a:pt x="92" y="47"/>
                    <a:pt x="92" y="47"/>
                    <a:pt x="92" y="47"/>
                  </a:cubicBezTo>
                  <a:cubicBezTo>
                    <a:pt x="90" y="48"/>
                    <a:pt x="88" y="50"/>
                    <a:pt x="86" y="51"/>
                  </a:cubicBezTo>
                  <a:cubicBezTo>
                    <a:pt x="47" y="75"/>
                    <a:pt x="47" y="75"/>
                    <a:pt x="47" y="75"/>
                  </a:cubicBezTo>
                  <a:cubicBezTo>
                    <a:pt x="20" y="52"/>
                    <a:pt x="20" y="52"/>
                    <a:pt x="20" y="52"/>
                  </a:cubicBezTo>
                  <a:cubicBezTo>
                    <a:pt x="15" y="48"/>
                    <a:pt x="8" y="49"/>
                    <a:pt x="4" y="54"/>
                  </a:cubicBezTo>
                  <a:cubicBezTo>
                    <a:pt x="0" y="59"/>
                    <a:pt x="0" y="66"/>
                    <a:pt x="5" y="70"/>
                  </a:cubicBezTo>
                  <a:cubicBezTo>
                    <a:pt x="39" y="98"/>
                    <a:pt x="39" y="98"/>
                    <a:pt x="39" y="98"/>
                  </a:cubicBezTo>
                  <a:cubicBezTo>
                    <a:pt x="43" y="101"/>
                    <a:pt x="48" y="102"/>
                    <a:pt x="53" y="99"/>
                  </a:cubicBezTo>
                  <a:cubicBezTo>
                    <a:pt x="83" y="80"/>
                    <a:pt x="83" y="80"/>
                    <a:pt x="83" y="80"/>
                  </a:cubicBezTo>
                  <a:cubicBezTo>
                    <a:pt x="100" y="124"/>
                    <a:pt x="100" y="124"/>
                    <a:pt x="100" y="124"/>
                  </a:cubicBezTo>
                  <a:cubicBezTo>
                    <a:pt x="77" y="139"/>
                    <a:pt x="77" y="139"/>
                    <a:pt x="77" y="139"/>
                  </a:cubicBezTo>
                  <a:cubicBezTo>
                    <a:pt x="72" y="141"/>
                    <a:pt x="68" y="146"/>
                    <a:pt x="68" y="151"/>
                  </a:cubicBezTo>
                  <a:cubicBezTo>
                    <a:pt x="68" y="151"/>
                    <a:pt x="68" y="151"/>
                    <a:pt x="68" y="151"/>
                  </a:cubicBezTo>
                  <a:cubicBezTo>
                    <a:pt x="68" y="151"/>
                    <a:pt x="68" y="151"/>
                    <a:pt x="68" y="152"/>
                  </a:cubicBezTo>
                  <a:cubicBezTo>
                    <a:pt x="66" y="208"/>
                    <a:pt x="66" y="208"/>
                    <a:pt x="66" y="208"/>
                  </a:cubicBezTo>
                  <a:cubicBezTo>
                    <a:pt x="57" y="211"/>
                    <a:pt x="57" y="211"/>
                    <a:pt x="57" y="211"/>
                  </a:cubicBezTo>
                  <a:cubicBezTo>
                    <a:pt x="51" y="214"/>
                    <a:pt x="47" y="222"/>
                    <a:pt x="50" y="229"/>
                  </a:cubicBezTo>
                  <a:cubicBezTo>
                    <a:pt x="53" y="235"/>
                    <a:pt x="60" y="239"/>
                    <a:pt x="67" y="236"/>
                  </a:cubicBezTo>
                  <a:cubicBezTo>
                    <a:pt x="84" y="229"/>
                    <a:pt x="84" y="229"/>
                    <a:pt x="84" y="229"/>
                  </a:cubicBezTo>
                  <a:cubicBezTo>
                    <a:pt x="89" y="228"/>
                    <a:pt x="92" y="224"/>
                    <a:pt x="92" y="219"/>
                  </a:cubicBezTo>
                  <a:cubicBezTo>
                    <a:pt x="93" y="219"/>
                    <a:pt x="93" y="219"/>
                    <a:pt x="93" y="219"/>
                  </a:cubicBezTo>
                  <a:cubicBezTo>
                    <a:pt x="94" y="161"/>
                    <a:pt x="94" y="161"/>
                    <a:pt x="94" y="161"/>
                  </a:cubicBezTo>
                  <a:cubicBezTo>
                    <a:pt x="118" y="151"/>
                    <a:pt x="118" y="151"/>
                    <a:pt x="118" y="151"/>
                  </a:cubicBezTo>
                  <a:cubicBezTo>
                    <a:pt x="126" y="175"/>
                    <a:pt x="126" y="175"/>
                    <a:pt x="126" y="175"/>
                  </a:cubicBezTo>
                  <a:cubicBezTo>
                    <a:pt x="128" y="181"/>
                    <a:pt x="133" y="184"/>
                    <a:pt x="138" y="184"/>
                  </a:cubicBezTo>
                  <a:cubicBezTo>
                    <a:pt x="192" y="190"/>
                    <a:pt x="192" y="190"/>
                    <a:pt x="192" y="190"/>
                  </a:cubicBezTo>
                  <a:cubicBezTo>
                    <a:pt x="196" y="201"/>
                    <a:pt x="196" y="201"/>
                    <a:pt x="196" y="201"/>
                  </a:cubicBezTo>
                  <a:cubicBezTo>
                    <a:pt x="198" y="208"/>
                    <a:pt x="205" y="211"/>
                    <a:pt x="212" y="209"/>
                  </a:cubicBezTo>
                  <a:cubicBezTo>
                    <a:pt x="219" y="207"/>
                    <a:pt x="222" y="200"/>
                    <a:pt x="220" y="193"/>
                  </a:cubicBezTo>
                  <a:lnTo>
                    <a:pt x="214" y="174"/>
                  </a:lnTo>
                  <a:close/>
                  <a:moveTo>
                    <a:pt x="170" y="118"/>
                  </a:moveTo>
                  <a:cubicBezTo>
                    <a:pt x="190" y="154"/>
                    <a:pt x="190" y="154"/>
                    <a:pt x="190" y="154"/>
                  </a:cubicBezTo>
                  <a:cubicBezTo>
                    <a:pt x="226" y="134"/>
                    <a:pt x="226" y="134"/>
                    <a:pt x="226" y="134"/>
                  </a:cubicBezTo>
                  <a:cubicBezTo>
                    <a:pt x="205" y="98"/>
                    <a:pt x="205" y="98"/>
                    <a:pt x="205" y="98"/>
                  </a:cubicBezTo>
                  <a:lnTo>
                    <a:pt x="170" y="118"/>
                  </a:lnTo>
                  <a:close/>
                  <a:moveTo>
                    <a:pt x="232" y="124"/>
                  </a:moveTo>
                  <a:cubicBezTo>
                    <a:pt x="217" y="98"/>
                    <a:pt x="217" y="98"/>
                    <a:pt x="217" y="98"/>
                  </a:cubicBezTo>
                  <a:cubicBezTo>
                    <a:pt x="215" y="95"/>
                    <a:pt x="212" y="94"/>
                    <a:pt x="209" y="96"/>
                  </a:cubicBezTo>
                  <a:cubicBezTo>
                    <a:pt x="208" y="96"/>
                    <a:pt x="208" y="96"/>
                    <a:pt x="208" y="96"/>
                  </a:cubicBezTo>
                  <a:cubicBezTo>
                    <a:pt x="228" y="132"/>
                    <a:pt x="228" y="132"/>
                    <a:pt x="228" y="132"/>
                  </a:cubicBezTo>
                  <a:cubicBezTo>
                    <a:pt x="230" y="131"/>
                    <a:pt x="230" y="131"/>
                    <a:pt x="230" y="131"/>
                  </a:cubicBezTo>
                  <a:cubicBezTo>
                    <a:pt x="232" y="130"/>
                    <a:pt x="233" y="127"/>
                    <a:pt x="232" y="12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 name="组合 6"/>
          <p:cNvGrpSpPr/>
          <p:nvPr/>
        </p:nvGrpSpPr>
        <p:grpSpPr>
          <a:xfrm>
            <a:off x="1558702" y="3302701"/>
            <a:ext cx="1294661" cy="1294660"/>
            <a:chOff x="5699165" y="2802817"/>
            <a:chExt cx="1294661" cy="1294660"/>
          </a:xfrm>
        </p:grpSpPr>
        <p:sp>
          <p:nvSpPr>
            <p:cNvPr id="8" name="椭圆 3"/>
            <p:cNvSpPr/>
            <p:nvPr/>
          </p:nvSpPr>
          <p:spPr>
            <a:xfrm>
              <a:off x="5699165" y="2802817"/>
              <a:ext cx="1294661" cy="1294660"/>
            </a:xfrm>
            <a:custGeom>
              <a:avLst/>
              <a:gdLst/>
              <a:ahLst/>
              <a:cxnLst/>
              <a:rect l="l" t="t" r="r" b="b"/>
              <a:pathLst>
                <a:path w="1152130" h="1152130">
                  <a:moveTo>
                    <a:pt x="576065" y="36005"/>
                  </a:moveTo>
                  <a:cubicBezTo>
                    <a:pt x="874332" y="36005"/>
                    <a:pt x="1116125" y="277798"/>
                    <a:pt x="1116125" y="576065"/>
                  </a:cubicBezTo>
                  <a:cubicBezTo>
                    <a:pt x="1116125" y="874332"/>
                    <a:pt x="874332" y="1116125"/>
                    <a:pt x="576065" y="1116125"/>
                  </a:cubicBezTo>
                  <a:cubicBezTo>
                    <a:pt x="277798" y="1116125"/>
                    <a:pt x="36005" y="874332"/>
                    <a:pt x="36005" y="576065"/>
                  </a:cubicBezTo>
                  <a:cubicBezTo>
                    <a:pt x="36005" y="277798"/>
                    <a:pt x="277798" y="36005"/>
                    <a:pt x="576065" y="36005"/>
                  </a:cubicBezTo>
                  <a:close/>
                  <a:moveTo>
                    <a:pt x="576065" y="15222"/>
                  </a:moveTo>
                  <a:cubicBezTo>
                    <a:pt x="266320" y="15222"/>
                    <a:pt x="15222" y="266320"/>
                    <a:pt x="15222" y="576065"/>
                  </a:cubicBezTo>
                  <a:cubicBezTo>
                    <a:pt x="15222" y="885811"/>
                    <a:pt x="266320" y="1136908"/>
                    <a:pt x="576065" y="1136908"/>
                  </a:cubicBezTo>
                  <a:cubicBezTo>
                    <a:pt x="885811" y="1136908"/>
                    <a:pt x="1136908" y="885811"/>
                    <a:pt x="1136908" y="576065"/>
                  </a:cubicBezTo>
                  <a:cubicBezTo>
                    <a:pt x="1136908" y="266320"/>
                    <a:pt x="885811" y="15222"/>
                    <a:pt x="576065" y="15222"/>
                  </a:cubicBezTo>
                  <a:close/>
                  <a:moveTo>
                    <a:pt x="576065" y="0"/>
                  </a:moveTo>
                  <a:cubicBezTo>
                    <a:pt x="894217" y="0"/>
                    <a:pt x="1152130" y="257913"/>
                    <a:pt x="1152130" y="576065"/>
                  </a:cubicBezTo>
                  <a:cubicBezTo>
                    <a:pt x="1152130" y="894217"/>
                    <a:pt x="894217" y="1152130"/>
                    <a:pt x="576065" y="1152130"/>
                  </a:cubicBezTo>
                  <a:cubicBezTo>
                    <a:pt x="257913" y="1152130"/>
                    <a:pt x="0" y="894217"/>
                    <a:pt x="0" y="576065"/>
                  </a:cubicBezTo>
                  <a:cubicBezTo>
                    <a:pt x="0" y="257913"/>
                    <a:pt x="257913" y="0"/>
                    <a:pt x="576065" y="0"/>
                  </a:cubicBezTo>
                  <a:close/>
                </a:path>
              </a:pathLst>
            </a:cu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25"/>
            <p:cNvSpPr>
              <a:spLocks noEditPoints="1"/>
            </p:cNvSpPr>
            <p:nvPr/>
          </p:nvSpPr>
          <p:spPr bwMode="auto">
            <a:xfrm>
              <a:off x="5941683" y="3063591"/>
              <a:ext cx="809625" cy="773113"/>
            </a:xfrm>
            <a:custGeom>
              <a:avLst/>
              <a:gdLst>
                <a:gd name="T0" fmla="*/ 74 w 216"/>
                <a:gd name="T1" fmla="*/ 3 h 206"/>
                <a:gd name="T2" fmla="*/ 37 w 216"/>
                <a:gd name="T3" fmla="*/ 49 h 206"/>
                <a:gd name="T4" fmla="*/ 78 w 216"/>
                <a:gd name="T5" fmla="*/ 74 h 206"/>
                <a:gd name="T6" fmla="*/ 107 w 216"/>
                <a:gd name="T7" fmla="*/ 25 h 206"/>
                <a:gd name="T8" fmla="*/ 74 w 216"/>
                <a:gd name="T9" fmla="*/ 3 h 206"/>
                <a:gd name="T10" fmla="*/ 171 w 216"/>
                <a:gd name="T11" fmla="*/ 34 h 206"/>
                <a:gd name="T12" fmla="*/ 152 w 216"/>
                <a:gd name="T13" fmla="*/ 7 h 206"/>
                <a:gd name="T14" fmla="*/ 91 w 216"/>
                <a:gd name="T15" fmla="*/ 3 h 206"/>
                <a:gd name="T16" fmla="*/ 103 w 216"/>
                <a:gd name="T17" fmla="*/ 13 h 206"/>
                <a:gd name="T18" fmla="*/ 128 w 216"/>
                <a:gd name="T19" fmla="*/ 58 h 206"/>
                <a:gd name="T20" fmla="*/ 110 w 216"/>
                <a:gd name="T21" fmla="*/ 68 h 206"/>
                <a:gd name="T22" fmla="*/ 161 w 216"/>
                <a:gd name="T23" fmla="*/ 69 h 206"/>
                <a:gd name="T24" fmla="*/ 188 w 216"/>
                <a:gd name="T25" fmla="*/ 25 h 206"/>
                <a:gd name="T26" fmla="*/ 171 w 216"/>
                <a:gd name="T27" fmla="*/ 34 h 206"/>
                <a:gd name="T28" fmla="*/ 40 w 216"/>
                <a:gd name="T29" fmla="*/ 177 h 206"/>
                <a:gd name="T30" fmla="*/ 98 w 216"/>
                <a:gd name="T31" fmla="*/ 185 h 206"/>
                <a:gd name="T32" fmla="*/ 99 w 216"/>
                <a:gd name="T33" fmla="*/ 137 h 206"/>
                <a:gd name="T34" fmla="*/ 42 w 216"/>
                <a:gd name="T35" fmla="*/ 137 h 206"/>
                <a:gd name="T36" fmla="*/ 40 w 216"/>
                <a:gd name="T37" fmla="*/ 177 h 206"/>
                <a:gd name="T38" fmla="*/ 16 w 216"/>
                <a:gd name="T39" fmla="*/ 78 h 206"/>
                <a:gd name="T40" fmla="*/ 3 w 216"/>
                <a:gd name="T41" fmla="*/ 108 h 206"/>
                <a:gd name="T42" fmla="*/ 31 w 216"/>
                <a:gd name="T43" fmla="*/ 162 h 206"/>
                <a:gd name="T44" fmla="*/ 34 w 216"/>
                <a:gd name="T45" fmla="*/ 147 h 206"/>
                <a:gd name="T46" fmla="*/ 59 w 216"/>
                <a:gd name="T47" fmla="*/ 102 h 206"/>
                <a:gd name="T48" fmla="*/ 77 w 216"/>
                <a:gd name="T49" fmla="*/ 113 h 206"/>
                <a:gd name="T50" fmla="*/ 52 w 216"/>
                <a:gd name="T51" fmla="*/ 68 h 206"/>
                <a:gd name="T52" fmla="*/ 0 w 216"/>
                <a:gd name="T53" fmla="*/ 68 h 206"/>
                <a:gd name="T54" fmla="*/ 16 w 216"/>
                <a:gd name="T55" fmla="*/ 78 h 206"/>
                <a:gd name="T56" fmla="*/ 211 w 216"/>
                <a:gd name="T57" fmla="*/ 116 h 206"/>
                <a:gd name="T58" fmla="*/ 188 w 216"/>
                <a:gd name="T59" fmla="*/ 62 h 206"/>
                <a:gd name="T60" fmla="*/ 146 w 216"/>
                <a:gd name="T61" fmla="*/ 86 h 206"/>
                <a:gd name="T62" fmla="*/ 175 w 216"/>
                <a:gd name="T63" fmla="*/ 135 h 206"/>
                <a:gd name="T64" fmla="*/ 211 w 216"/>
                <a:gd name="T65" fmla="*/ 116 h 206"/>
                <a:gd name="T66" fmla="*/ 137 w 216"/>
                <a:gd name="T67" fmla="*/ 187 h 206"/>
                <a:gd name="T68" fmla="*/ 169 w 216"/>
                <a:gd name="T69" fmla="*/ 183 h 206"/>
                <a:gd name="T70" fmla="*/ 202 w 216"/>
                <a:gd name="T71" fmla="*/ 132 h 206"/>
                <a:gd name="T72" fmla="*/ 187 w 216"/>
                <a:gd name="T73" fmla="*/ 137 h 206"/>
                <a:gd name="T74" fmla="*/ 136 w 216"/>
                <a:gd name="T75" fmla="*/ 137 h 206"/>
                <a:gd name="T76" fmla="*/ 136 w 216"/>
                <a:gd name="T77" fmla="*/ 117 h 206"/>
                <a:gd name="T78" fmla="*/ 110 w 216"/>
                <a:gd name="T79" fmla="*/ 161 h 206"/>
                <a:gd name="T80" fmla="*/ 137 w 216"/>
                <a:gd name="T81" fmla="*/ 206 h 206"/>
                <a:gd name="T82" fmla="*/ 137 w 216"/>
                <a:gd name="T83" fmla="*/ 18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6" h="206">
                  <a:moveTo>
                    <a:pt x="74" y="3"/>
                  </a:moveTo>
                  <a:cubicBezTo>
                    <a:pt x="60" y="5"/>
                    <a:pt x="49" y="30"/>
                    <a:pt x="37" y="49"/>
                  </a:cubicBezTo>
                  <a:cubicBezTo>
                    <a:pt x="37" y="49"/>
                    <a:pt x="78" y="74"/>
                    <a:pt x="78" y="74"/>
                  </a:cubicBezTo>
                  <a:cubicBezTo>
                    <a:pt x="107" y="25"/>
                    <a:pt x="107" y="25"/>
                    <a:pt x="107" y="25"/>
                  </a:cubicBezTo>
                  <a:cubicBezTo>
                    <a:pt x="107" y="25"/>
                    <a:pt x="94" y="0"/>
                    <a:pt x="74" y="3"/>
                  </a:cubicBezTo>
                  <a:close/>
                  <a:moveTo>
                    <a:pt x="171" y="34"/>
                  </a:moveTo>
                  <a:cubicBezTo>
                    <a:pt x="167" y="28"/>
                    <a:pt x="158" y="11"/>
                    <a:pt x="152" y="7"/>
                  </a:cubicBezTo>
                  <a:cubicBezTo>
                    <a:pt x="145" y="3"/>
                    <a:pt x="91" y="3"/>
                    <a:pt x="91" y="3"/>
                  </a:cubicBezTo>
                  <a:cubicBezTo>
                    <a:pt x="91" y="3"/>
                    <a:pt x="93" y="4"/>
                    <a:pt x="103" y="13"/>
                  </a:cubicBezTo>
                  <a:cubicBezTo>
                    <a:pt x="111" y="21"/>
                    <a:pt x="124" y="50"/>
                    <a:pt x="128" y="58"/>
                  </a:cubicBezTo>
                  <a:cubicBezTo>
                    <a:pt x="110" y="68"/>
                    <a:pt x="110" y="68"/>
                    <a:pt x="110" y="68"/>
                  </a:cubicBezTo>
                  <a:cubicBezTo>
                    <a:pt x="161" y="69"/>
                    <a:pt x="161" y="69"/>
                    <a:pt x="161" y="69"/>
                  </a:cubicBezTo>
                  <a:cubicBezTo>
                    <a:pt x="188" y="25"/>
                    <a:pt x="188" y="25"/>
                    <a:pt x="188" y="25"/>
                  </a:cubicBezTo>
                  <a:lnTo>
                    <a:pt x="171" y="34"/>
                  </a:lnTo>
                  <a:close/>
                  <a:moveTo>
                    <a:pt x="40" y="177"/>
                  </a:moveTo>
                  <a:cubicBezTo>
                    <a:pt x="49" y="188"/>
                    <a:pt x="76" y="185"/>
                    <a:pt x="98" y="185"/>
                  </a:cubicBezTo>
                  <a:cubicBezTo>
                    <a:pt x="99" y="185"/>
                    <a:pt x="99" y="137"/>
                    <a:pt x="99" y="137"/>
                  </a:cubicBezTo>
                  <a:cubicBezTo>
                    <a:pt x="42" y="137"/>
                    <a:pt x="42" y="137"/>
                    <a:pt x="42" y="137"/>
                  </a:cubicBezTo>
                  <a:cubicBezTo>
                    <a:pt x="42" y="137"/>
                    <a:pt x="27" y="161"/>
                    <a:pt x="40" y="177"/>
                  </a:cubicBezTo>
                  <a:close/>
                  <a:moveTo>
                    <a:pt x="16" y="78"/>
                  </a:moveTo>
                  <a:cubicBezTo>
                    <a:pt x="13" y="84"/>
                    <a:pt x="3" y="101"/>
                    <a:pt x="3" y="108"/>
                  </a:cubicBezTo>
                  <a:cubicBezTo>
                    <a:pt x="3" y="116"/>
                    <a:pt x="31" y="162"/>
                    <a:pt x="31" y="162"/>
                  </a:cubicBezTo>
                  <a:cubicBezTo>
                    <a:pt x="31" y="162"/>
                    <a:pt x="31" y="160"/>
                    <a:pt x="34" y="147"/>
                  </a:cubicBezTo>
                  <a:cubicBezTo>
                    <a:pt x="36" y="135"/>
                    <a:pt x="54" y="109"/>
                    <a:pt x="59" y="102"/>
                  </a:cubicBezTo>
                  <a:cubicBezTo>
                    <a:pt x="77" y="113"/>
                    <a:pt x="77" y="113"/>
                    <a:pt x="77" y="113"/>
                  </a:cubicBezTo>
                  <a:cubicBezTo>
                    <a:pt x="52" y="68"/>
                    <a:pt x="52" y="68"/>
                    <a:pt x="52" y="68"/>
                  </a:cubicBezTo>
                  <a:cubicBezTo>
                    <a:pt x="0" y="68"/>
                    <a:pt x="0" y="68"/>
                    <a:pt x="0" y="68"/>
                  </a:cubicBezTo>
                  <a:lnTo>
                    <a:pt x="16" y="78"/>
                  </a:lnTo>
                  <a:close/>
                  <a:moveTo>
                    <a:pt x="211" y="116"/>
                  </a:moveTo>
                  <a:cubicBezTo>
                    <a:pt x="216" y="104"/>
                    <a:pt x="199" y="81"/>
                    <a:pt x="188" y="62"/>
                  </a:cubicBezTo>
                  <a:cubicBezTo>
                    <a:pt x="188" y="62"/>
                    <a:pt x="146" y="86"/>
                    <a:pt x="146" y="86"/>
                  </a:cubicBezTo>
                  <a:cubicBezTo>
                    <a:pt x="175" y="135"/>
                    <a:pt x="175" y="135"/>
                    <a:pt x="175" y="135"/>
                  </a:cubicBezTo>
                  <a:cubicBezTo>
                    <a:pt x="175" y="135"/>
                    <a:pt x="203" y="136"/>
                    <a:pt x="211" y="116"/>
                  </a:cubicBezTo>
                  <a:close/>
                  <a:moveTo>
                    <a:pt x="137" y="187"/>
                  </a:moveTo>
                  <a:cubicBezTo>
                    <a:pt x="143" y="187"/>
                    <a:pt x="163" y="186"/>
                    <a:pt x="169" y="183"/>
                  </a:cubicBezTo>
                  <a:cubicBezTo>
                    <a:pt x="176" y="179"/>
                    <a:pt x="202" y="132"/>
                    <a:pt x="202" y="132"/>
                  </a:cubicBezTo>
                  <a:cubicBezTo>
                    <a:pt x="202" y="132"/>
                    <a:pt x="201" y="133"/>
                    <a:pt x="187" y="137"/>
                  </a:cubicBezTo>
                  <a:cubicBezTo>
                    <a:pt x="176" y="141"/>
                    <a:pt x="145" y="138"/>
                    <a:pt x="136" y="137"/>
                  </a:cubicBezTo>
                  <a:cubicBezTo>
                    <a:pt x="136" y="117"/>
                    <a:pt x="136" y="117"/>
                    <a:pt x="136" y="117"/>
                  </a:cubicBezTo>
                  <a:cubicBezTo>
                    <a:pt x="110" y="161"/>
                    <a:pt x="110" y="161"/>
                    <a:pt x="110" y="161"/>
                  </a:cubicBezTo>
                  <a:cubicBezTo>
                    <a:pt x="137" y="206"/>
                    <a:pt x="137" y="206"/>
                    <a:pt x="137" y="206"/>
                  </a:cubicBezTo>
                  <a:lnTo>
                    <a:pt x="137" y="1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3790950" y="2304347"/>
            <a:ext cx="1294661" cy="1294660"/>
            <a:chOff x="6953364" y="2097915"/>
            <a:chExt cx="1294661" cy="1294660"/>
          </a:xfrm>
        </p:grpSpPr>
        <p:sp>
          <p:nvSpPr>
            <p:cNvPr id="11" name="椭圆 3"/>
            <p:cNvSpPr/>
            <p:nvPr/>
          </p:nvSpPr>
          <p:spPr>
            <a:xfrm>
              <a:off x="6953364" y="2097915"/>
              <a:ext cx="1294661" cy="1294660"/>
            </a:xfrm>
            <a:custGeom>
              <a:avLst/>
              <a:gdLst/>
              <a:ahLst/>
              <a:cxnLst/>
              <a:rect l="l" t="t" r="r" b="b"/>
              <a:pathLst>
                <a:path w="1152130" h="1152130">
                  <a:moveTo>
                    <a:pt x="576065" y="36005"/>
                  </a:moveTo>
                  <a:cubicBezTo>
                    <a:pt x="874332" y="36005"/>
                    <a:pt x="1116125" y="277798"/>
                    <a:pt x="1116125" y="576065"/>
                  </a:cubicBezTo>
                  <a:cubicBezTo>
                    <a:pt x="1116125" y="874332"/>
                    <a:pt x="874332" y="1116125"/>
                    <a:pt x="576065" y="1116125"/>
                  </a:cubicBezTo>
                  <a:cubicBezTo>
                    <a:pt x="277798" y="1116125"/>
                    <a:pt x="36005" y="874332"/>
                    <a:pt x="36005" y="576065"/>
                  </a:cubicBezTo>
                  <a:cubicBezTo>
                    <a:pt x="36005" y="277798"/>
                    <a:pt x="277798" y="36005"/>
                    <a:pt x="576065" y="36005"/>
                  </a:cubicBezTo>
                  <a:close/>
                  <a:moveTo>
                    <a:pt x="576065" y="15222"/>
                  </a:moveTo>
                  <a:cubicBezTo>
                    <a:pt x="266320" y="15222"/>
                    <a:pt x="15222" y="266320"/>
                    <a:pt x="15222" y="576065"/>
                  </a:cubicBezTo>
                  <a:cubicBezTo>
                    <a:pt x="15222" y="885811"/>
                    <a:pt x="266320" y="1136908"/>
                    <a:pt x="576065" y="1136908"/>
                  </a:cubicBezTo>
                  <a:cubicBezTo>
                    <a:pt x="885811" y="1136908"/>
                    <a:pt x="1136908" y="885811"/>
                    <a:pt x="1136908" y="576065"/>
                  </a:cubicBezTo>
                  <a:cubicBezTo>
                    <a:pt x="1136908" y="266320"/>
                    <a:pt x="885811" y="15222"/>
                    <a:pt x="576065" y="15222"/>
                  </a:cubicBezTo>
                  <a:close/>
                  <a:moveTo>
                    <a:pt x="576065" y="0"/>
                  </a:moveTo>
                  <a:cubicBezTo>
                    <a:pt x="894217" y="0"/>
                    <a:pt x="1152130" y="257913"/>
                    <a:pt x="1152130" y="576065"/>
                  </a:cubicBezTo>
                  <a:cubicBezTo>
                    <a:pt x="1152130" y="894217"/>
                    <a:pt x="894217" y="1152130"/>
                    <a:pt x="576065" y="1152130"/>
                  </a:cubicBezTo>
                  <a:cubicBezTo>
                    <a:pt x="257913" y="1152130"/>
                    <a:pt x="0" y="894217"/>
                    <a:pt x="0" y="576065"/>
                  </a:cubicBezTo>
                  <a:cubicBezTo>
                    <a:pt x="0" y="257913"/>
                    <a:pt x="257913" y="0"/>
                    <a:pt x="576065" y="0"/>
                  </a:cubicBezTo>
                  <a:close/>
                </a:path>
              </a:pathLst>
            </a:cu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26"/>
            <p:cNvSpPr>
              <a:spLocks noEditPoints="1"/>
            </p:cNvSpPr>
            <p:nvPr/>
          </p:nvSpPr>
          <p:spPr bwMode="auto">
            <a:xfrm>
              <a:off x="7165594" y="2422426"/>
              <a:ext cx="824481" cy="718542"/>
            </a:xfrm>
            <a:custGeom>
              <a:avLst/>
              <a:gdLst>
                <a:gd name="T0" fmla="*/ 50 w 227"/>
                <a:gd name="T1" fmla="*/ 0 h 198"/>
                <a:gd name="T2" fmla="*/ 74 w 227"/>
                <a:gd name="T3" fmla="*/ 146 h 198"/>
                <a:gd name="T4" fmla="*/ 205 w 227"/>
                <a:gd name="T5" fmla="*/ 146 h 198"/>
                <a:gd name="T6" fmla="*/ 205 w 227"/>
                <a:gd name="T7" fmla="*/ 160 h 198"/>
                <a:gd name="T8" fmla="*/ 62 w 227"/>
                <a:gd name="T9" fmla="*/ 160 h 198"/>
                <a:gd name="T10" fmla="*/ 38 w 227"/>
                <a:gd name="T11" fmla="*/ 14 h 198"/>
                <a:gd name="T12" fmla="*/ 0 w 227"/>
                <a:gd name="T13" fmla="*/ 14 h 198"/>
                <a:gd name="T14" fmla="*/ 0 w 227"/>
                <a:gd name="T15" fmla="*/ 0 h 198"/>
                <a:gd name="T16" fmla="*/ 50 w 227"/>
                <a:gd name="T17" fmla="*/ 0 h 198"/>
                <a:gd name="T18" fmla="*/ 79 w 227"/>
                <a:gd name="T19" fmla="*/ 166 h 198"/>
                <a:gd name="T20" fmla="*/ 62 w 227"/>
                <a:gd name="T21" fmla="*/ 182 h 198"/>
                <a:gd name="T22" fmla="*/ 79 w 227"/>
                <a:gd name="T23" fmla="*/ 198 h 198"/>
                <a:gd name="T24" fmla="*/ 95 w 227"/>
                <a:gd name="T25" fmla="*/ 182 h 198"/>
                <a:gd name="T26" fmla="*/ 79 w 227"/>
                <a:gd name="T27" fmla="*/ 166 h 198"/>
                <a:gd name="T28" fmla="*/ 190 w 227"/>
                <a:gd name="T29" fmla="*/ 166 h 198"/>
                <a:gd name="T30" fmla="*/ 174 w 227"/>
                <a:gd name="T31" fmla="*/ 182 h 198"/>
                <a:gd name="T32" fmla="*/ 190 w 227"/>
                <a:gd name="T33" fmla="*/ 198 h 198"/>
                <a:gd name="T34" fmla="*/ 206 w 227"/>
                <a:gd name="T35" fmla="*/ 182 h 198"/>
                <a:gd name="T36" fmla="*/ 190 w 227"/>
                <a:gd name="T37" fmla="*/ 166 h 198"/>
                <a:gd name="T38" fmla="*/ 227 w 227"/>
                <a:gd name="T39" fmla="*/ 0 h 198"/>
                <a:gd name="T40" fmla="*/ 205 w 227"/>
                <a:gd name="T41" fmla="*/ 129 h 198"/>
                <a:gd name="T42" fmla="*/ 84 w 227"/>
                <a:gd name="T43" fmla="*/ 129 h 198"/>
                <a:gd name="T44" fmla="*/ 63 w 227"/>
                <a:gd name="T45" fmla="*/ 0 h 198"/>
                <a:gd name="T46" fmla="*/ 227 w 227"/>
                <a:gd name="T47" fmla="*/ 0 h 198"/>
                <a:gd name="T48" fmla="*/ 192 w 227"/>
                <a:gd name="T49" fmla="*/ 101 h 198"/>
                <a:gd name="T50" fmla="*/ 187 w 227"/>
                <a:gd name="T51" fmla="*/ 96 h 198"/>
                <a:gd name="T52" fmla="*/ 104 w 227"/>
                <a:gd name="T53" fmla="*/ 96 h 198"/>
                <a:gd name="T54" fmla="*/ 98 w 227"/>
                <a:gd name="T55" fmla="*/ 101 h 198"/>
                <a:gd name="T56" fmla="*/ 104 w 227"/>
                <a:gd name="T57" fmla="*/ 107 h 198"/>
                <a:gd name="T58" fmla="*/ 187 w 227"/>
                <a:gd name="T59" fmla="*/ 107 h 198"/>
                <a:gd name="T60" fmla="*/ 192 w 227"/>
                <a:gd name="T61" fmla="*/ 101 h 198"/>
                <a:gd name="T62" fmla="*/ 199 w 227"/>
                <a:gd name="T63" fmla="*/ 66 h 198"/>
                <a:gd name="T64" fmla="*/ 194 w 227"/>
                <a:gd name="T65" fmla="*/ 60 h 198"/>
                <a:gd name="T66" fmla="*/ 97 w 227"/>
                <a:gd name="T67" fmla="*/ 60 h 198"/>
                <a:gd name="T68" fmla="*/ 91 w 227"/>
                <a:gd name="T69" fmla="*/ 66 h 198"/>
                <a:gd name="T70" fmla="*/ 97 w 227"/>
                <a:gd name="T71" fmla="*/ 71 h 198"/>
                <a:gd name="T72" fmla="*/ 194 w 227"/>
                <a:gd name="T73" fmla="*/ 71 h 198"/>
                <a:gd name="T74" fmla="*/ 199 w 227"/>
                <a:gd name="T75" fmla="*/ 66 h 198"/>
                <a:gd name="T76" fmla="*/ 206 w 227"/>
                <a:gd name="T77" fmla="*/ 30 h 198"/>
                <a:gd name="T78" fmla="*/ 201 w 227"/>
                <a:gd name="T79" fmla="*/ 24 h 198"/>
                <a:gd name="T80" fmla="*/ 90 w 227"/>
                <a:gd name="T81" fmla="*/ 24 h 198"/>
                <a:gd name="T82" fmla="*/ 84 w 227"/>
                <a:gd name="T83" fmla="*/ 30 h 198"/>
                <a:gd name="T84" fmla="*/ 90 w 227"/>
                <a:gd name="T85" fmla="*/ 35 h 198"/>
                <a:gd name="T86" fmla="*/ 201 w 227"/>
                <a:gd name="T87" fmla="*/ 35 h 198"/>
                <a:gd name="T88" fmla="*/ 206 w 227"/>
                <a:gd name="T89" fmla="*/ 3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7" h="198">
                  <a:moveTo>
                    <a:pt x="50" y="0"/>
                  </a:moveTo>
                  <a:cubicBezTo>
                    <a:pt x="50" y="0"/>
                    <a:pt x="73" y="135"/>
                    <a:pt x="74" y="146"/>
                  </a:cubicBezTo>
                  <a:cubicBezTo>
                    <a:pt x="85" y="146"/>
                    <a:pt x="205" y="146"/>
                    <a:pt x="205" y="146"/>
                  </a:cubicBezTo>
                  <a:cubicBezTo>
                    <a:pt x="205" y="160"/>
                    <a:pt x="205" y="160"/>
                    <a:pt x="205" y="160"/>
                  </a:cubicBezTo>
                  <a:cubicBezTo>
                    <a:pt x="62" y="160"/>
                    <a:pt x="62" y="160"/>
                    <a:pt x="62" y="160"/>
                  </a:cubicBezTo>
                  <a:cubicBezTo>
                    <a:pt x="62" y="160"/>
                    <a:pt x="40" y="25"/>
                    <a:pt x="38" y="14"/>
                  </a:cubicBezTo>
                  <a:cubicBezTo>
                    <a:pt x="29" y="14"/>
                    <a:pt x="0" y="14"/>
                    <a:pt x="0" y="14"/>
                  </a:cubicBezTo>
                  <a:cubicBezTo>
                    <a:pt x="0" y="0"/>
                    <a:pt x="0" y="0"/>
                    <a:pt x="0" y="0"/>
                  </a:cubicBezTo>
                  <a:lnTo>
                    <a:pt x="50" y="0"/>
                  </a:lnTo>
                  <a:close/>
                  <a:moveTo>
                    <a:pt x="79" y="166"/>
                  </a:moveTo>
                  <a:cubicBezTo>
                    <a:pt x="70" y="166"/>
                    <a:pt x="62" y="173"/>
                    <a:pt x="62" y="182"/>
                  </a:cubicBezTo>
                  <a:cubicBezTo>
                    <a:pt x="62" y="191"/>
                    <a:pt x="70" y="198"/>
                    <a:pt x="79" y="198"/>
                  </a:cubicBezTo>
                  <a:cubicBezTo>
                    <a:pt x="88" y="198"/>
                    <a:pt x="95" y="191"/>
                    <a:pt x="95" y="182"/>
                  </a:cubicBezTo>
                  <a:cubicBezTo>
                    <a:pt x="95" y="173"/>
                    <a:pt x="88" y="166"/>
                    <a:pt x="79" y="166"/>
                  </a:cubicBezTo>
                  <a:close/>
                  <a:moveTo>
                    <a:pt x="190" y="166"/>
                  </a:moveTo>
                  <a:cubicBezTo>
                    <a:pt x="181" y="166"/>
                    <a:pt x="174" y="173"/>
                    <a:pt x="174" y="182"/>
                  </a:cubicBezTo>
                  <a:cubicBezTo>
                    <a:pt x="174" y="191"/>
                    <a:pt x="181" y="198"/>
                    <a:pt x="190" y="198"/>
                  </a:cubicBezTo>
                  <a:cubicBezTo>
                    <a:pt x="199" y="198"/>
                    <a:pt x="206" y="191"/>
                    <a:pt x="206" y="182"/>
                  </a:cubicBezTo>
                  <a:cubicBezTo>
                    <a:pt x="206" y="173"/>
                    <a:pt x="199" y="166"/>
                    <a:pt x="190" y="166"/>
                  </a:cubicBezTo>
                  <a:close/>
                  <a:moveTo>
                    <a:pt x="227" y="0"/>
                  </a:moveTo>
                  <a:cubicBezTo>
                    <a:pt x="205" y="129"/>
                    <a:pt x="205" y="129"/>
                    <a:pt x="205" y="129"/>
                  </a:cubicBezTo>
                  <a:cubicBezTo>
                    <a:pt x="84" y="129"/>
                    <a:pt x="84" y="129"/>
                    <a:pt x="84" y="129"/>
                  </a:cubicBezTo>
                  <a:cubicBezTo>
                    <a:pt x="63" y="0"/>
                    <a:pt x="63" y="0"/>
                    <a:pt x="63" y="0"/>
                  </a:cubicBezTo>
                  <a:lnTo>
                    <a:pt x="227" y="0"/>
                  </a:lnTo>
                  <a:close/>
                  <a:moveTo>
                    <a:pt x="192" y="101"/>
                  </a:moveTo>
                  <a:cubicBezTo>
                    <a:pt x="192" y="98"/>
                    <a:pt x="190" y="96"/>
                    <a:pt x="187" y="96"/>
                  </a:cubicBezTo>
                  <a:cubicBezTo>
                    <a:pt x="104" y="96"/>
                    <a:pt x="104" y="96"/>
                    <a:pt x="104" y="96"/>
                  </a:cubicBezTo>
                  <a:cubicBezTo>
                    <a:pt x="101" y="96"/>
                    <a:pt x="98" y="98"/>
                    <a:pt x="98" y="101"/>
                  </a:cubicBezTo>
                  <a:cubicBezTo>
                    <a:pt x="98" y="105"/>
                    <a:pt x="101" y="107"/>
                    <a:pt x="104" y="107"/>
                  </a:cubicBezTo>
                  <a:cubicBezTo>
                    <a:pt x="187" y="107"/>
                    <a:pt x="187" y="107"/>
                    <a:pt x="187" y="107"/>
                  </a:cubicBezTo>
                  <a:cubicBezTo>
                    <a:pt x="190" y="107"/>
                    <a:pt x="192" y="105"/>
                    <a:pt x="192" y="101"/>
                  </a:cubicBezTo>
                  <a:close/>
                  <a:moveTo>
                    <a:pt x="199" y="66"/>
                  </a:moveTo>
                  <a:cubicBezTo>
                    <a:pt x="199" y="63"/>
                    <a:pt x="197" y="60"/>
                    <a:pt x="194" y="60"/>
                  </a:cubicBezTo>
                  <a:cubicBezTo>
                    <a:pt x="97" y="60"/>
                    <a:pt x="97" y="60"/>
                    <a:pt x="97" y="60"/>
                  </a:cubicBezTo>
                  <a:cubicBezTo>
                    <a:pt x="94" y="60"/>
                    <a:pt x="91" y="63"/>
                    <a:pt x="91" y="66"/>
                  </a:cubicBezTo>
                  <a:cubicBezTo>
                    <a:pt x="91" y="69"/>
                    <a:pt x="94" y="71"/>
                    <a:pt x="97" y="71"/>
                  </a:cubicBezTo>
                  <a:cubicBezTo>
                    <a:pt x="194" y="71"/>
                    <a:pt x="194" y="71"/>
                    <a:pt x="194" y="71"/>
                  </a:cubicBezTo>
                  <a:cubicBezTo>
                    <a:pt x="197" y="71"/>
                    <a:pt x="199" y="69"/>
                    <a:pt x="199" y="66"/>
                  </a:cubicBezTo>
                  <a:close/>
                  <a:moveTo>
                    <a:pt x="206" y="30"/>
                  </a:moveTo>
                  <a:cubicBezTo>
                    <a:pt x="206" y="27"/>
                    <a:pt x="204" y="24"/>
                    <a:pt x="201" y="24"/>
                  </a:cubicBezTo>
                  <a:cubicBezTo>
                    <a:pt x="90" y="24"/>
                    <a:pt x="90" y="24"/>
                    <a:pt x="90" y="24"/>
                  </a:cubicBezTo>
                  <a:cubicBezTo>
                    <a:pt x="87" y="24"/>
                    <a:pt x="84" y="27"/>
                    <a:pt x="84" y="30"/>
                  </a:cubicBezTo>
                  <a:cubicBezTo>
                    <a:pt x="84" y="33"/>
                    <a:pt x="87" y="35"/>
                    <a:pt x="90" y="35"/>
                  </a:cubicBezTo>
                  <a:cubicBezTo>
                    <a:pt x="201" y="35"/>
                    <a:pt x="201" y="35"/>
                    <a:pt x="201" y="35"/>
                  </a:cubicBezTo>
                  <a:cubicBezTo>
                    <a:pt x="204" y="35"/>
                    <a:pt x="206" y="33"/>
                    <a:pt x="206" y="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7289581" y="2712945"/>
            <a:ext cx="1294661" cy="1294660"/>
            <a:chOff x="8328938" y="2097915"/>
            <a:chExt cx="1294661" cy="1294660"/>
          </a:xfrm>
        </p:grpSpPr>
        <p:sp>
          <p:nvSpPr>
            <p:cNvPr id="14" name="椭圆 3"/>
            <p:cNvSpPr/>
            <p:nvPr/>
          </p:nvSpPr>
          <p:spPr>
            <a:xfrm>
              <a:off x="8328938" y="2097915"/>
              <a:ext cx="1294661" cy="1294660"/>
            </a:xfrm>
            <a:custGeom>
              <a:avLst/>
              <a:gdLst/>
              <a:ahLst/>
              <a:cxnLst/>
              <a:rect l="l" t="t" r="r" b="b"/>
              <a:pathLst>
                <a:path w="1152130" h="1152130">
                  <a:moveTo>
                    <a:pt x="576065" y="36005"/>
                  </a:moveTo>
                  <a:cubicBezTo>
                    <a:pt x="874332" y="36005"/>
                    <a:pt x="1116125" y="277798"/>
                    <a:pt x="1116125" y="576065"/>
                  </a:cubicBezTo>
                  <a:cubicBezTo>
                    <a:pt x="1116125" y="874332"/>
                    <a:pt x="874332" y="1116125"/>
                    <a:pt x="576065" y="1116125"/>
                  </a:cubicBezTo>
                  <a:cubicBezTo>
                    <a:pt x="277798" y="1116125"/>
                    <a:pt x="36005" y="874332"/>
                    <a:pt x="36005" y="576065"/>
                  </a:cubicBezTo>
                  <a:cubicBezTo>
                    <a:pt x="36005" y="277798"/>
                    <a:pt x="277798" y="36005"/>
                    <a:pt x="576065" y="36005"/>
                  </a:cubicBezTo>
                  <a:close/>
                  <a:moveTo>
                    <a:pt x="576065" y="15222"/>
                  </a:moveTo>
                  <a:cubicBezTo>
                    <a:pt x="266320" y="15222"/>
                    <a:pt x="15222" y="266320"/>
                    <a:pt x="15222" y="576065"/>
                  </a:cubicBezTo>
                  <a:cubicBezTo>
                    <a:pt x="15222" y="885811"/>
                    <a:pt x="266320" y="1136908"/>
                    <a:pt x="576065" y="1136908"/>
                  </a:cubicBezTo>
                  <a:cubicBezTo>
                    <a:pt x="885811" y="1136908"/>
                    <a:pt x="1136908" y="885811"/>
                    <a:pt x="1136908" y="576065"/>
                  </a:cubicBezTo>
                  <a:cubicBezTo>
                    <a:pt x="1136908" y="266320"/>
                    <a:pt x="885811" y="15222"/>
                    <a:pt x="576065" y="15222"/>
                  </a:cubicBezTo>
                  <a:close/>
                  <a:moveTo>
                    <a:pt x="576065" y="0"/>
                  </a:moveTo>
                  <a:cubicBezTo>
                    <a:pt x="894217" y="0"/>
                    <a:pt x="1152130" y="257913"/>
                    <a:pt x="1152130" y="576065"/>
                  </a:cubicBezTo>
                  <a:cubicBezTo>
                    <a:pt x="1152130" y="894217"/>
                    <a:pt x="894217" y="1152130"/>
                    <a:pt x="576065" y="1152130"/>
                  </a:cubicBezTo>
                  <a:cubicBezTo>
                    <a:pt x="257913" y="1152130"/>
                    <a:pt x="0" y="894217"/>
                    <a:pt x="0" y="576065"/>
                  </a:cubicBezTo>
                  <a:cubicBezTo>
                    <a:pt x="0" y="257913"/>
                    <a:pt x="257913" y="0"/>
                    <a:pt x="576065" y="0"/>
                  </a:cubicBezTo>
                  <a:close/>
                </a:path>
              </a:pathLst>
            </a:cu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27"/>
            <p:cNvSpPr>
              <a:spLocks noEditPoints="1"/>
            </p:cNvSpPr>
            <p:nvPr/>
          </p:nvSpPr>
          <p:spPr bwMode="auto">
            <a:xfrm>
              <a:off x="8535132" y="2404254"/>
              <a:ext cx="882273" cy="632842"/>
            </a:xfrm>
            <a:custGeom>
              <a:avLst/>
              <a:gdLst>
                <a:gd name="T0" fmla="*/ 212 w 262"/>
                <a:gd name="T1" fmla="*/ 119 h 188"/>
                <a:gd name="T2" fmla="*/ 24 w 262"/>
                <a:gd name="T3" fmla="*/ 98 h 188"/>
                <a:gd name="T4" fmla="*/ 44 w 262"/>
                <a:gd name="T5" fmla="*/ 13 h 188"/>
                <a:gd name="T6" fmla="*/ 232 w 262"/>
                <a:gd name="T7" fmla="*/ 33 h 188"/>
                <a:gd name="T8" fmla="*/ 260 w 262"/>
                <a:gd name="T9" fmla="*/ 172 h 188"/>
                <a:gd name="T10" fmla="*/ 20 w 262"/>
                <a:gd name="T11" fmla="*/ 178 h 188"/>
                <a:gd name="T12" fmla="*/ 2 w 262"/>
                <a:gd name="T13" fmla="*/ 180 h 188"/>
                <a:gd name="T14" fmla="*/ 242 w 262"/>
                <a:gd name="T15" fmla="*/ 188 h 188"/>
                <a:gd name="T16" fmla="*/ 260 w 262"/>
                <a:gd name="T17" fmla="*/ 172 h 188"/>
                <a:gd name="T18" fmla="*/ 20 w 262"/>
                <a:gd name="T19" fmla="*/ 172 h 188"/>
                <a:gd name="T20" fmla="*/ 13 w 262"/>
                <a:gd name="T21" fmla="*/ 134 h 188"/>
                <a:gd name="T22" fmla="*/ 12 w 262"/>
                <a:gd name="T23" fmla="*/ 98 h 188"/>
                <a:gd name="T24" fmla="*/ 22 w 262"/>
                <a:gd name="T25" fmla="*/ 10 h 188"/>
                <a:gd name="T26" fmla="*/ 212 w 262"/>
                <a:gd name="T27" fmla="*/ 0 h 188"/>
                <a:gd name="T28" fmla="*/ 244 w 262"/>
                <a:gd name="T29" fmla="*/ 98 h 188"/>
                <a:gd name="T30" fmla="*/ 228 w 262"/>
                <a:gd name="T31" fmla="*/ 127 h 188"/>
                <a:gd name="T32" fmla="*/ 260 w 262"/>
                <a:gd name="T33" fmla="*/ 164 h 188"/>
                <a:gd name="T34" fmla="*/ 83 w 262"/>
                <a:gd name="T35" fmla="*/ 153 h 188"/>
                <a:gd name="T36" fmla="*/ 84 w 262"/>
                <a:gd name="T37" fmla="*/ 144 h 188"/>
                <a:gd name="T38" fmla="*/ 83 w 262"/>
                <a:gd name="T39" fmla="*/ 153 h 188"/>
                <a:gd name="T40" fmla="*/ 71 w 262"/>
                <a:gd name="T41" fmla="*/ 132 h 188"/>
                <a:gd name="T42" fmla="*/ 69 w 262"/>
                <a:gd name="T43" fmla="*/ 141 h 188"/>
                <a:gd name="T44" fmla="*/ 100 w 262"/>
                <a:gd name="T45" fmla="*/ 141 h 188"/>
                <a:gd name="T46" fmla="*/ 101 w 262"/>
                <a:gd name="T47" fmla="*/ 132 h 188"/>
                <a:gd name="T48" fmla="*/ 100 w 262"/>
                <a:gd name="T49" fmla="*/ 141 h 188"/>
                <a:gd name="T50" fmla="*/ 115 w 262"/>
                <a:gd name="T51" fmla="*/ 153 h 188"/>
                <a:gd name="T52" fmla="*/ 115 w 262"/>
                <a:gd name="T53" fmla="*/ 144 h 188"/>
                <a:gd name="T54" fmla="*/ 131 w 262"/>
                <a:gd name="T55" fmla="*/ 141 h 188"/>
                <a:gd name="T56" fmla="*/ 131 w 262"/>
                <a:gd name="T57" fmla="*/ 132 h 188"/>
                <a:gd name="T58" fmla="*/ 131 w 262"/>
                <a:gd name="T59" fmla="*/ 141 h 188"/>
                <a:gd name="T60" fmla="*/ 147 w 262"/>
                <a:gd name="T61" fmla="*/ 153 h 188"/>
                <a:gd name="T62" fmla="*/ 146 w 262"/>
                <a:gd name="T63" fmla="*/ 144 h 188"/>
                <a:gd name="T64" fmla="*/ 162 w 262"/>
                <a:gd name="T65" fmla="*/ 141 h 188"/>
                <a:gd name="T66" fmla="*/ 161 w 262"/>
                <a:gd name="T67" fmla="*/ 132 h 188"/>
                <a:gd name="T68" fmla="*/ 162 w 262"/>
                <a:gd name="T69" fmla="*/ 141 h 188"/>
                <a:gd name="T70" fmla="*/ 179 w 262"/>
                <a:gd name="T71" fmla="*/ 153 h 188"/>
                <a:gd name="T72" fmla="*/ 177 w 262"/>
                <a:gd name="T73" fmla="*/ 144 h 188"/>
                <a:gd name="T74" fmla="*/ 193 w 262"/>
                <a:gd name="T75" fmla="*/ 141 h 188"/>
                <a:gd name="T76" fmla="*/ 191 w 262"/>
                <a:gd name="T77" fmla="*/ 132 h 188"/>
                <a:gd name="T78" fmla="*/ 193 w 262"/>
                <a:gd name="T79" fmla="*/ 141 h 188"/>
                <a:gd name="T80" fmla="*/ 212 w 262"/>
                <a:gd name="T81" fmla="*/ 127 h 188"/>
                <a:gd name="T82" fmla="*/ 239 w 262"/>
                <a:gd name="T83" fmla="*/ 33 h 188"/>
                <a:gd name="T84" fmla="*/ 44 w 262"/>
                <a:gd name="T85" fmla="*/ 5 h 188"/>
                <a:gd name="T86" fmla="*/ 17 w 262"/>
                <a:gd name="T87" fmla="*/ 33 h 188"/>
                <a:gd name="T88" fmla="*/ 44 w 262"/>
                <a:gd name="T89" fmla="*/ 127 h 188"/>
                <a:gd name="T90" fmla="*/ 51 w 262"/>
                <a:gd name="T91" fmla="*/ 137 h 188"/>
                <a:gd name="T92" fmla="*/ 29 w 262"/>
                <a:gd name="T93" fmla="*/ 137 h 188"/>
                <a:gd name="T94" fmla="*/ 51 w 262"/>
                <a:gd name="T95" fmla="*/ 153 h 188"/>
                <a:gd name="T96" fmla="*/ 53 w 262"/>
                <a:gd name="T97" fmla="*/ 144 h 188"/>
                <a:gd name="T98" fmla="*/ 51 w 262"/>
                <a:gd name="T99" fmla="*/ 153 h 188"/>
                <a:gd name="T100" fmla="*/ 196 w 262"/>
                <a:gd name="T101" fmla="*/ 159 h 188"/>
                <a:gd name="T102" fmla="*/ 55 w 262"/>
                <a:gd name="T103" fmla="*/ 163 h 188"/>
                <a:gd name="T104" fmla="*/ 197 w 262"/>
                <a:gd name="T105" fmla="*/ 167 h 188"/>
                <a:gd name="T106" fmla="*/ 221 w 262"/>
                <a:gd name="T107" fmla="*/ 149 h 188"/>
                <a:gd name="T108" fmla="*/ 198 w 262"/>
                <a:gd name="T109" fmla="*/ 149 h 188"/>
                <a:gd name="T110" fmla="*/ 221 w 262"/>
                <a:gd name="T111" fmla="*/ 149 h 188"/>
                <a:gd name="T112" fmla="*/ 221 w 262"/>
                <a:gd name="T113" fmla="*/ 132 h 188"/>
                <a:gd name="T114" fmla="*/ 224 w 262"/>
                <a:gd name="T115" fmla="*/ 14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2" h="188">
                  <a:moveTo>
                    <a:pt x="232" y="98"/>
                  </a:moveTo>
                  <a:cubicBezTo>
                    <a:pt x="232" y="110"/>
                    <a:pt x="223" y="119"/>
                    <a:pt x="212" y="119"/>
                  </a:cubicBezTo>
                  <a:cubicBezTo>
                    <a:pt x="44" y="119"/>
                    <a:pt x="44" y="119"/>
                    <a:pt x="44" y="119"/>
                  </a:cubicBezTo>
                  <a:cubicBezTo>
                    <a:pt x="33" y="119"/>
                    <a:pt x="24" y="110"/>
                    <a:pt x="24" y="98"/>
                  </a:cubicBezTo>
                  <a:cubicBezTo>
                    <a:pt x="24" y="33"/>
                    <a:pt x="24" y="33"/>
                    <a:pt x="24" y="33"/>
                  </a:cubicBezTo>
                  <a:cubicBezTo>
                    <a:pt x="24" y="22"/>
                    <a:pt x="33" y="13"/>
                    <a:pt x="44" y="13"/>
                  </a:cubicBezTo>
                  <a:cubicBezTo>
                    <a:pt x="212" y="13"/>
                    <a:pt x="212" y="13"/>
                    <a:pt x="212" y="13"/>
                  </a:cubicBezTo>
                  <a:cubicBezTo>
                    <a:pt x="223" y="13"/>
                    <a:pt x="232" y="22"/>
                    <a:pt x="232" y="33"/>
                  </a:cubicBezTo>
                  <a:lnTo>
                    <a:pt x="232" y="98"/>
                  </a:lnTo>
                  <a:close/>
                  <a:moveTo>
                    <a:pt x="260" y="172"/>
                  </a:moveTo>
                  <a:cubicBezTo>
                    <a:pt x="259" y="175"/>
                    <a:pt x="252" y="178"/>
                    <a:pt x="242" y="178"/>
                  </a:cubicBezTo>
                  <a:cubicBezTo>
                    <a:pt x="20" y="178"/>
                    <a:pt x="20" y="178"/>
                    <a:pt x="20" y="178"/>
                  </a:cubicBezTo>
                  <a:cubicBezTo>
                    <a:pt x="10" y="178"/>
                    <a:pt x="3" y="175"/>
                    <a:pt x="2" y="172"/>
                  </a:cubicBezTo>
                  <a:cubicBezTo>
                    <a:pt x="2" y="180"/>
                    <a:pt x="2" y="180"/>
                    <a:pt x="2" y="180"/>
                  </a:cubicBezTo>
                  <a:cubicBezTo>
                    <a:pt x="0" y="185"/>
                    <a:pt x="9" y="188"/>
                    <a:pt x="20" y="188"/>
                  </a:cubicBezTo>
                  <a:cubicBezTo>
                    <a:pt x="242" y="188"/>
                    <a:pt x="242" y="188"/>
                    <a:pt x="242" y="188"/>
                  </a:cubicBezTo>
                  <a:cubicBezTo>
                    <a:pt x="254" y="188"/>
                    <a:pt x="262" y="185"/>
                    <a:pt x="260" y="180"/>
                  </a:cubicBezTo>
                  <a:lnTo>
                    <a:pt x="260" y="172"/>
                  </a:lnTo>
                  <a:close/>
                  <a:moveTo>
                    <a:pt x="242" y="172"/>
                  </a:moveTo>
                  <a:cubicBezTo>
                    <a:pt x="20" y="172"/>
                    <a:pt x="20" y="172"/>
                    <a:pt x="20" y="172"/>
                  </a:cubicBezTo>
                  <a:cubicBezTo>
                    <a:pt x="9" y="172"/>
                    <a:pt x="0" y="169"/>
                    <a:pt x="2" y="164"/>
                  </a:cubicBezTo>
                  <a:cubicBezTo>
                    <a:pt x="13" y="134"/>
                    <a:pt x="13" y="134"/>
                    <a:pt x="13" y="134"/>
                  </a:cubicBezTo>
                  <a:cubicBezTo>
                    <a:pt x="14" y="131"/>
                    <a:pt x="21" y="128"/>
                    <a:pt x="29" y="127"/>
                  </a:cubicBezTo>
                  <a:cubicBezTo>
                    <a:pt x="19" y="122"/>
                    <a:pt x="12" y="111"/>
                    <a:pt x="12" y="98"/>
                  </a:cubicBezTo>
                  <a:cubicBezTo>
                    <a:pt x="12" y="33"/>
                    <a:pt x="12" y="33"/>
                    <a:pt x="12" y="33"/>
                  </a:cubicBezTo>
                  <a:cubicBezTo>
                    <a:pt x="12" y="24"/>
                    <a:pt x="16" y="16"/>
                    <a:pt x="22" y="10"/>
                  </a:cubicBezTo>
                  <a:cubicBezTo>
                    <a:pt x="27" y="4"/>
                    <a:pt x="35" y="0"/>
                    <a:pt x="44" y="0"/>
                  </a:cubicBezTo>
                  <a:cubicBezTo>
                    <a:pt x="212" y="0"/>
                    <a:pt x="212" y="0"/>
                    <a:pt x="212" y="0"/>
                  </a:cubicBezTo>
                  <a:cubicBezTo>
                    <a:pt x="230" y="0"/>
                    <a:pt x="244" y="15"/>
                    <a:pt x="244" y="33"/>
                  </a:cubicBezTo>
                  <a:cubicBezTo>
                    <a:pt x="244" y="98"/>
                    <a:pt x="244" y="98"/>
                    <a:pt x="244" y="98"/>
                  </a:cubicBezTo>
                  <a:cubicBezTo>
                    <a:pt x="244" y="110"/>
                    <a:pt x="237" y="121"/>
                    <a:pt x="228" y="127"/>
                  </a:cubicBezTo>
                  <a:cubicBezTo>
                    <a:pt x="228" y="127"/>
                    <a:pt x="228" y="127"/>
                    <a:pt x="228" y="127"/>
                  </a:cubicBezTo>
                  <a:cubicBezTo>
                    <a:pt x="238" y="127"/>
                    <a:pt x="248" y="130"/>
                    <a:pt x="249" y="134"/>
                  </a:cubicBezTo>
                  <a:cubicBezTo>
                    <a:pt x="260" y="164"/>
                    <a:pt x="260" y="164"/>
                    <a:pt x="260" y="164"/>
                  </a:cubicBezTo>
                  <a:cubicBezTo>
                    <a:pt x="262" y="169"/>
                    <a:pt x="254" y="172"/>
                    <a:pt x="242" y="172"/>
                  </a:cubicBezTo>
                  <a:close/>
                  <a:moveTo>
                    <a:pt x="83" y="153"/>
                  </a:moveTo>
                  <a:cubicBezTo>
                    <a:pt x="89" y="153"/>
                    <a:pt x="94" y="151"/>
                    <a:pt x="95" y="149"/>
                  </a:cubicBezTo>
                  <a:cubicBezTo>
                    <a:pt x="95" y="146"/>
                    <a:pt x="90" y="144"/>
                    <a:pt x="84" y="144"/>
                  </a:cubicBezTo>
                  <a:cubicBezTo>
                    <a:pt x="78" y="144"/>
                    <a:pt x="72" y="146"/>
                    <a:pt x="72" y="149"/>
                  </a:cubicBezTo>
                  <a:cubicBezTo>
                    <a:pt x="71" y="151"/>
                    <a:pt x="76" y="153"/>
                    <a:pt x="83" y="153"/>
                  </a:cubicBezTo>
                  <a:close/>
                  <a:moveTo>
                    <a:pt x="81" y="137"/>
                  </a:moveTo>
                  <a:cubicBezTo>
                    <a:pt x="81" y="134"/>
                    <a:pt x="77" y="132"/>
                    <a:pt x="71" y="132"/>
                  </a:cubicBezTo>
                  <a:cubicBezTo>
                    <a:pt x="65" y="132"/>
                    <a:pt x="60" y="134"/>
                    <a:pt x="59" y="137"/>
                  </a:cubicBezTo>
                  <a:cubicBezTo>
                    <a:pt x="59" y="139"/>
                    <a:pt x="63" y="141"/>
                    <a:pt x="69" y="141"/>
                  </a:cubicBezTo>
                  <a:cubicBezTo>
                    <a:pt x="75" y="141"/>
                    <a:pt x="81" y="139"/>
                    <a:pt x="81" y="137"/>
                  </a:cubicBezTo>
                  <a:close/>
                  <a:moveTo>
                    <a:pt x="100" y="141"/>
                  </a:moveTo>
                  <a:cubicBezTo>
                    <a:pt x="106" y="141"/>
                    <a:pt x="111" y="139"/>
                    <a:pt x="112" y="137"/>
                  </a:cubicBezTo>
                  <a:cubicBezTo>
                    <a:pt x="112" y="134"/>
                    <a:pt x="107" y="132"/>
                    <a:pt x="101" y="132"/>
                  </a:cubicBezTo>
                  <a:cubicBezTo>
                    <a:pt x="95" y="132"/>
                    <a:pt x="90" y="134"/>
                    <a:pt x="90" y="137"/>
                  </a:cubicBezTo>
                  <a:cubicBezTo>
                    <a:pt x="89" y="139"/>
                    <a:pt x="94" y="141"/>
                    <a:pt x="100" y="141"/>
                  </a:cubicBezTo>
                  <a:close/>
                  <a:moveTo>
                    <a:pt x="103" y="149"/>
                  </a:moveTo>
                  <a:cubicBezTo>
                    <a:pt x="103" y="151"/>
                    <a:pt x="108" y="153"/>
                    <a:pt x="115" y="153"/>
                  </a:cubicBezTo>
                  <a:cubicBezTo>
                    <a:pt x="121" y="153"/>
                    <a:pt x="126" y="151"/>
                    <a:pt x="126" y="149"/>
                  </a:cubicBezTo>
                  <a:cubicBezTo>
                    <a:pt x="126" y="146"/>
                    <a:pt x="121" y="144"/>
                    <a:pt x="115" y="144"/>
                  </a:cubicBezTo>
                  <a:cubicBezTo>
                    <a:pt x="109" y="144"/>
                    <a:pt x="104" y="146"/>
                    <a:pt x="103" y="149"/>
                  </a:cubicBezTo>
                  <a:close/>
                  <a:moveTo>
                    <a:pt x="131" y="141"/>
                  </a:moveTo>
                  <a:cubicBezTo>
                    <a:pt x="137" y="141"/>
                    <a:pt x="142" y="139"/>
                    <a:pt x="142" y="137"/>
                  </a:cubicBezTo>
                  <a:cubicBezTo>
                    <a:pt x="142" y="134"/>
                    <a:pt x="137" y="132"/>
                    <a:pt x="131" y="132"/>
                  </a:cubicBezTo>
                  <a:cubicBezTo>
                    <a:pt x="125" y="132"/>
                    <a:pt x="120" y="134"/>
                    <a:pt x="120" y="137"/>
                  </a:cubicBezTo>
                  <a:cubicBezTo>
                    <a:pt x="120" y="139"/>
                    <a:pt x="125" y="141"/>
                    <a:pt x="131" y="141"/>
                  </a:cubicBezTo>
                  <a:close/>
                  <a:moveTo>
                    <a:pt x="135" y="149"/>
                  </a:moveTo>
                  <a:cubicBezTo>
                    <a:pt x="135" y="151"/>
                    <a:pt x="140" y="153"/>
                    <a:pt x="147" y="153"/>
                  </a:cubicBezTo>
                  <a:cubicBezTo>
                    <a:pt x="153" y="153"/>
                    <a:pt x="158" y="151"/>
                    <a:pt x="158" y="149"/>
                  </a:cubicBezTo>
                  <a:cubicBezTo>
                    <a:pt x="158" y="146"/>
                    <a:pt x="152" y="144"/>
                    <a:pt x="146" y="144"/>
                  </a:cubicBezTo>
                  <a:cubicBezTo>
                    <a:pt x="140" y="144"/>
                    <a:pt x="135" y="146"/>
                    <a:pt x="135" y="149"/>
                  </a:cubicBezTo>
                  <a:close/>
                  <a:moveTo>
                    <a:pt x="162" y="141"/>
                  </a:moveTo>
                  <a:cubicBezTo>
                    <a:pt x="168" y="141"/>
                    <a:pt x="173" y="139"/>
                    <a:pt x="173" y="137"/>
                  </a:cubicBezTo>
                  <a:cubicBezTo>
                    <a:pt x="172" y="134"/>
                    <a:pt x="167" y="132"/>
                    <a:pt x="161" y="132"/>
                  </a:cubicBezTo>
                  <a:cubicBezTo>
                    <a:pt x="155" y="132"/>
                    <a:pt x="150" y="134"/>
                    <a:pt x="151" y="137"/>
                  </a:cubicBezTo>
                  <a:cubicBezTo>
                    <a:pt x="151" y="139"/>
                    <a:pt x="156" y="141"/>
                    <a:pt x="162" y="141"/>
                  </a:cubicBezTo>
                  <a:close/>
                  <a:moveTo>
                    <a:pt x="167" y="149"/>
                  </a:moveTo>
                  <a:cubicBezTo>
                    <a:pt x="167" y="151"/>
                    <a:pt x="172" y="153"/>
                    <a:pt x="179" y="153"/>
                  </a:cubicBezTo>
                  <a:cubicBezTo>
                    <a:pt x="185" y="153"/>
                    <a:pt x="190" y="151"/>
                    <a:pt x="189" y="149"/>
                  </a:cubicBezTo>
                  <a:cubicBezTo>
                    <a:pt x="189" y="146"/>
                    <a:pt x="184" y="144"/>
                    <a:pt x="177" y="144"/>
                  </a:cubicBezTo>
                  <a:cubicBezTo>
                    <a:pt x="171" y="144"/>
                    <a:pt x="166" y="146"/>
                    <a:pt x="167" y="149"/>
                  </a:cubicBezTo>
                  <a:close/>
                  <a:moveTo>
                    <a:pt x="193" y="141"/>
                  </a:moveTo>
                  <a:cubicBezTo>
                    <a:pt x="199" y="141"/>
                    <a:pt x="204" y="139"/>
                    <a:pt x="203" y="137"/>
                  </a:cubicBezTo>
                  <a:cubicBezTo>
                    <a:pt x="203" y="134"/>
                    <a:pt x="197" y="132"/>
                    <a:pt x="191" y="132"/>
                  </a:cubicBezTo>
                  <a:cubicBezTo>
                    <a:pt x="185" y="132"/>
                    <a:pt x="181" y="134"/>
                    <a:pt x="181" y="137"/>
                  </a:cubicBezTo>
                  <a:cubicBezTo>
                    <a:pt x="181" y="139"/>
                    <a:pt x="187" y="141"/>
                    <a:pt x="193" y="141"/>
                  </a:cubicBezTo>
                  <a:close/>
                  <a:moveTo>
                    <a:pt x="44" y="127"/>
                  </a:moveTo>
                  <a:cubicBezTo>
                    <a:pt x="212" y="127"/>
                    <a:pt x="212" y="127"/>
                    <a:pt x="212" y="127"/>
                  </a:cubicBezTo>
                  <a:cubicBezTo>
                    <a:pt x="227" y="127"/>
                    <a:pt x="239" y="114"/>
                    <a:pt x="239" y="98"/>
                  </a:cubicBezTo>
                  <a:cubicBezTo>
                    <a:pt x="239" y="33"/>
                    <a:pt x="239" y="33"/>
                    <a:pt x="239" y="33"/>
                  </a:cubicBezTo>
                  <a:cubicBezTo>
                    <a:pt x="239" y="17"/>
                    <a:pt x="227" y="5"/>
                    <a:pt x="212" y="5"/>
                  </a:cubicBezTo>
                  <a:cubicBezTo>
                    <a:pt x="44" y="5"/>
                    <a:pt x="44" y="5"/>
                    <a:pt x="44" y="5"/>
                  </a:cubicBezTo>
                  <a:cubicBezTo>
                    <a:pt x="36" y="5"/>
                    <a:pt x="30" y="7"/>
                    <a:pt x="24" y="13"/>
                  </a:cubicBezTo>
                  <a:cubicBezTo>
                    <a:pt x="19" y="18"/>
                    <a:pt x="17" y="25"/>
                    <a:pt x="17" y="33"/>
                  </a:cubicBezTo>
                  <a:cubicBezTo>
                    <a:pt x="17" y="98"/>
                    <a:pt x="17" y="98"/>
                    <a:pt x="17" y="98"/>
                  </a:cubicBezTo>
                  <a:cubicBezTo>
                    <a:pt x="17" y="114"/>
                    <a:pt x="29" y="127"/>
                    <a:pt x="44" y="127"/>
                  </a:cubicBezTo>
                  <a:close/>
                  <a:moveTo>
                    <a:pt x="38" y="141"/>
                  </a:moveTo>
                  <a:cubicBezTo>
                    <a:pt x="44" y="141"/>
                    <a:pt x="50" y="139"/>
                    <a:pt x="51" y="137"/>
                  </a:cubicBezTo>
                  <a:cubicBezTo>
                    <a:pt x="51" y="134"/>
                    <a:pt x="47" y="132"/>
                    <a:pt x="41" y="132"/>
                  </a:cubicBezTo>
                  <a:cubicBezTo>
                    <a:pt x="35" y="132"/>
                    <a:pt x="29" y="134"/>
                    <a:pt x="29" y="137"/>
                  </a:cubicBezTo>
                  <a:cubicBezTo>
                    <a:pt x="28" y="139"/>
                    <a:pt x="32" y="141"/>
                    <a:pt x="38" y="141"/>
                  </a:cubicBezTo>
                  <a:close/>
                  <a:moveTo>
                    <a:pt x="51" y="153"/>
                  </a:moveTo>
                  <a:cubicBezTo>
                    <a:pt x="57" y="153"/>
                    <a:pt x="62" y="151"/>
                    <a:pt x="63" y="149"/>
                  </a:cubicBezTo>
                  <a:cubicBezTo>
                    <a:pt x="63" y="146"/>
                    <a:pt x="59" y="144"/>
                    <a:pt x="53" y="144"/>
                  </a:cubicBezTo>
                  <a:cubicBezTo>
                    <a:pt x="46" y="144"/>
                    <a:pt x="41" y="146"/>
                    <a:pt x="40" y="149"/>
                  </a:cubicBezTo>
                  <a:cubicBezTo>
                    <a:pt x="40" y="151"/>
                    <a:pt x="44" y="153"/>
                    <a:pt x="51" y="153"/>
                  </a:cubicBezTo>
                  <a:close/>
                  <a:moveTo>
                    <a:pt x="207" y="163"/>
                  </a:moveTo>
                  <a:cubicBezTo>
                    <a:pt x="207" y="161"/>
                    <a:pt x="202" y="159"/>
                    <a:pt x="196" y="159"/>
                  </a:cubicBezTo>
                  <a:cubicBezTo>
                    <a:pt x="66" y="159"/>
                    <a:pt x="66" y="159"/>
                    <a:pt x="66" y="159"/>
                  </a:cubicBezTo>
                  <a:cubicBezTo>
                    <a:pt x="61" y="159"/>
                    <a:pt x="55" y="161"/>
                    <a:pt x="55" y="163"/>
                  </a:cubicBezTo>
                  <a:cubicBezTo>
                    <a:pt x="54" y="165"/>
                    <a:pt x="59" y="167"/>
                    <a:pt x="65" y="167"/>
                  </a:cubicBezTo>
                  <a:cubicBezTo>
                    <a:pt x="197" y="167"/>
                    <a:pt x="197" y="167"/>
                    <a:pt x="197" y="167"/>
                  </a:cubicBezTo>
                  <a:cubicBezTo>
                    <a:pt x="203" y="167"/>
                    <a:pt x="208" y="165"/>
                    <a:pt x="207" y="163"/>
                  </a:cubicBezTo>
                  <a:close/>
                  <a:moveTo>
                    <a:pt x="221" y="149"/>
                  </a:moveTo>
                  <a:cubicBezTo>
                    <a:pt x="220" y="146"/>
                    <a:pt x="215" y="144"/>
                    <a:pt x="209" y="144"/>
                  </a:cubicBezTo>
                  <a:cubicBezTo>
                    <a:pt x="202" y="144"/>
                    <a:pt x="198" y="146"/>
                    <a:pt x="198" y="149"/>
                  </a:cubicBezTo>
                  <a:cubicBezTo>
                    <a:pt x="199" y="151"/>
                    <a:pt x="204" y="153"/>
                    <a:pt x="211" y="153"/>
                  </a:cubicBezTo>
                  <a:cubicBezTo>
                    <a:pt x="217" y="153"/>
                    <a:pt x="222" y="151"/>
                    <a:pt x="221" y="149"/>
                  </a:cubicBezTo>
                  <a:close/>
                  <a:moveTo>
                    <a:pt x="234" y="137"/>
                  </a:moveTo>
                  <a:cubicBezTo>
                    <a:pt x="233" y="134"/>
                    <a:pt x="227" y="132"/>
                    <a:pt x="221" y="132"/>
                  </a:cubicBezTo>
                  <a:cubicBezTo>
                    <a:pt x="215" y="132"/>
                    <a:pt x="211" y="134"/>
                    <a:pt x="212" y="137"/>
                  </a:cubicBezTo>
                  <a:cubicBezTo>
                    <a:pt x="212" y="139"/>
                    <a:pt x="218" y="141"/>
                    <a:pt x="224" y="141"/>
                  </a:cubicBezTo>
                  <a:cubicBezTo>
                    <a:pt x="230" y="141"/>
                    <a:pt x="234" y="139"/>
                    <a:pt x="234" y="13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8937321" y="3907258"/>
            <a:ext cx="1294661" cy="1294660"/>
            <a:chOff x="8328938" y="3507721"/>
            <a:chExt cx="1294661" cy="1294660"/>
          </a:xfrm>
        </p:grpSpPr>
        <p:sp>
          <p:nvSpPr>
            <p:cNvPr id="17" name="椭圆 3"/>
            <p:cNvSpPr/>
            <p:nvPr/>
          </p:nvSpPr>
          <p:spPr>
            <a:xfrm>
              <a:off x="8328938" y="3507721"/>
              <a:ext cx="1294661" cy="1294660"/>
            </a:xfrm>
            <a:custGeom>
              <a:avLst/>
              <a:gdLst/>
              <a:ahLst/>
              <a:cxnLst/>
              <a:rect l="l" t="t" r="r" b="b"/>
              <a:pathLst>
                <a:path w="1152130" h="1152130">
                  <a:moveTo>
                    <a:pt x="576065" y="36005"/>
                  </a:moveTo>
                  <a:cubicBezTo>
                    <a:pt x="874332" y="36005"/>
                    <a:pt x="1116125" y="277798"/>
                    <a:pt x="1116125" y="576065"/>
                  </a:cubicBezTo>
                  <a:cubicBezTo>
                    <a:pt x="1116125" y="874332"/>
                    <a:pt x="874332" y="1116125"/>
                    <a:pt x="576065" y="1116125"/>
                  </a:cubicBezTo>
                  <a:cubicBezTo>
                    <a:pt x="277798" y="1116125"/>
                    <a:pt x="36005" y="874332"/>
                    <a:pt x="36005" y="576065"/>
                  </a:cubicBezTo>
                  <a:cubicBezTo>
                    <a:pt x="36005" y="277798"/>
                    <a:pt x="277798" y="36005"/>
                    <a:pt x="576065" y="36005"/>
                  </a:cubicBezTo>
                  <a:close/>
                  <a:moveTo>
                    <a:pt x="576065" y="15222"/>
                  </a:moveTo>
                  <a:cubicBezTo>
                    <a:pt x="266320" y="15222"/>
                    <a:pt x="15222" y="266320"/>
                    <a:pt x="15222" y="576065"/>
                  </a:cubicBezTo>
                  <a:cubicBezTo>
                    <a:pt x="15222" y="885811"/>
                    <a:pt x="266320" y="1136908"/>
                    <a:pt x="576065" y="1136908"/>
                  </a:cubicBezTo>
                  <a:cubicBezTo>
                    <a:pt x="885811" y="1136908"/>
                    <a:pt x="1136908" y="885811"/>
                    <a:pt x="1136908" y="576065"/>
                  </a:cubicBezTo>
                  <a:cubicBezTo>
                    <a:pt x="1136908" y="266320"/>
                    <a:pt x="885811" y="15222"/>
                    <a:pt x="576065" y="15222"/>
                  </a:cubicBezTo>
                  <a:close/>
                  <a:moveTo>
                    <a:pt x="576065" y="0"/>
                  </a:moveTo>
                  <a:cubicBezTo>
                    <a:pt x="894217" y="0"/>
                    <a:pt x="1152130" y="257913"/>
                    <a:pt x="1152130" y="576065"/>
                  </a:cubicBezTo>
                  <a:cubicBezTo>
                    <a:pt x="1152130" y="894217"/>
                    <a:pt x="894217" y="1152130"/>
                    <a:pt x="576065" y="1152130"/>
                  </a:cubicBezTo>
                  <a:cubicBezTo>
                    <a:pt x="257913" y="1152130"/>
                    <a:pt x="0" y="894217"/>
                    <a:pt x="0" y="576065"/>
                  </a:cubicBezTo>
                  <a:cubicBezTo>
                    <a:pt x="0" y="257913"/>
                    <a:pt x="257913" y="0"/>
                    <a:pt x="576065" y="0"/>
                  </a:cubicBezTo>
                  <a:close/>
                </a:path>
              </a:pathLst>
            </a:custGeom>
            <a:solidFill>
              <a:srgbClr val="D33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28"/>
            <p:cNvSpPr>
              <a:spLocks noEditPoints="1"/>
            </p:cNvSpPr>
            <p:nvPr/>
          </p:nvSpPr>
          <p:spPr bwMode="auto">
            <a:xfrm>
              <a:off x="8538912" y="3718489"/>
              <a:ext cx="874713" cy="873125"/>
            </a:xfrm>
            <a:custGeom>
              <a:avLst/>
              <a:gdLst>
                <a:gd name="T0" fmla="*/ 0 w 233"/>
                <a:gd name="T1" fmla="*/ 117 h 233"/>
                <a:gd name="T2" fmla="*/ 233 w 233"/>
                <a:gd name="T3" fmla="*/ 117 h 233"/>
                <a:gd name="T4" fmla="*/ 25 w 233"/>
                <a:gd name="T5" fmla="*/ 107 h 233"/>
                <a:gd name="T6" fmla="*/ 41 w 233"/>
                <a:gd name="T7" fmla="*/ 51 h 233"/>
                <a:gd name="T8" fmla="*/ 51 w 233"/>
                <a:gd name="T9" fmla="*/ 61 h 233"/>
                <a:gd name="T10" fmla="*/ 43 w 233"/>
                <a:gd name="T11" fmla="*/ 94 h 233"/>
                <a:gd name="T12" fmla="*/ 33 w 233"/>
                <a:gd name="T13" fmla="*/ 103 h 233"/>
                <a:gd name="T14" fmla="*/ 43 w 233"/>
                <a:gd name="T15" fmla="*/ 123 h 233"/>
                <a:gd name="T16" fmla="*/ 74 w 233"/>
                <a:gd name="T17" fmla="*/ 162 h 233"/>
                <a:gd name="T18" fmla="*/ 51 w 233"/>
                <a:gd name="T19" fmla="*/ 193 h 233"/>
                <a:gd name="T20" fmla="*/ 47 w 233"/>
                <a:gd name="T21" fmla="*/ 148 h 233"/>
                <a:gd name="T22" fmla="*/ 52 w 233"/>
                <a:gd name="T23" fmla="*/ 120 h 233"/>
                <a:gd name="T24" fmla="*/ 74 w 233"/>
                <a:gd name="T25" fmla="*/ 162 h 233"/>
                <a:gd name="T26" fmla="*/ 68 w 233"/>
                <a:gd name="T27" fmla="*/ 58 h 233"/>
                <a:gd name="T28" fmla="*/ 66 w 233"/>
                <a:gd name="T29" fmla="*/ 31 h 233"/>
                <a:gd name="T30" fmla="*/ 84 w 233"/>
                <a:gd name="T31" fmla="*/ 49 h 233"/>
                <a:gd name="T32" fmla="*/ 164 w 233"/>
                <a:gd name="T33" fmla="*/ 110 h 233"/>
                <a:gd name="T34" fmla="*/ 158 w 233"/>
                <a:gd name="T35" fmla="*/ 115 h 233"/>
                <a:gd name="T36" fmla="*/ 147 w 233"/>
                <a:gd name="T37" fmla="*/ 101 h 233"/>
                <a:gd name="T38" fmla="*/ 139 w 233"/>
                <a:gd name="T39" fmla="*/ 114 h 233"/>
                <a:gd name="T40" fmla="*/ 135 w 233"/>
                <a:gd name="T41" fmla="*/ 118 h 233"/>
                <a:gd name="T42" fmla="*/ 123 w 233"/>
                <a:gd name="T43" fmla="*/ 178 h 233"/>
                <a:gd name="T44" fmla="*/ 110 w 233"/>
                <a:gd name="T45" fmla="*/ 128 h 233"/>
                <a:gd name="T46" fmla="*/ 94 w 233"/>
                <a:gd name="T47" fmla="*/ 107 h 233"/>
                <a:gd name="T48" fmla="*/ 123 w 233"/>
                <a:gd name="T49" fmla="*/ 92 h 233"/>
                <a:gd name="T50" fmla="*/ 111 w 233"/>
                <a:gd name="T51" fmla="*/ 78 h 233"/>
                <a:gd name="T52" fmla="*/ 99 w 233"/>
                <a:gd name="T53" fmla="*/ 80 h 233"/>
                <a:gd name="T54" fmla="*/ 124 w 233"/>
                <a:gd name="T55" fmla="*/ 60 h 233"/>
                <a:gd name="T56" fmla="*/ 126 w 233"/>
                <a:gd name="T57" fmla="*/ 44 h 233"/>
                <a:gd name="T58" fmla="*/ 177 w 233"/>
                <a:gd name="T59" fmla="*/ 37 h 233"/>
                <a:gd name="T60" fmla="*/ 198 w 233"/>
                <a:gd name="T61" fmla="*/ 83 h 233"/>
                <a:gd name="T62" fmla="*/ 192 w 233"/>
                <a:gd name="T63" fmla="*/ 98 h 233"/>
                <a:gd name="T64" fmla="*/ 184 w 233"/>
                <a:gd name="T65" fmla="*/ 118 h 233"/>
                <a:gd name="T66" fmla="*/ 172 w 233"/>
                <a:gd name="T67" fmla="*/ 108 h 233"/>
                <a:gd name="T68" fmla="*/ 193 w 233"/>
                <a:gd name="T69" fmla="*/ 128 h 233"/>
                <a:gd name="T70" fmla="*/ 184 w 233"/>
                <a:gd name="T71" fmla="*/ 138 h 233"/>
                <a:gd name="T72" fmla="*/ 198 w 233"/>
                <a:gd name="T73" fmla="*/ 175 h 233"/>
                <a:gd name="T74" fmla="*/ 186 w 233"/>
                <a:gd name="T75" fmla="*/ 177 h 233"/>
                <a:gd name="T76" fmla="*/ 199 w 233"/>
                <a:gd name="T77" fmla="*/ 149 h 233"/>
                <a:gd name="T78" fmla="*/ 208 w 233"/>
                <a:gd name="T79" fmla="*/ 151 h 233"/>
                <a:gd name="T80" fmla="*/ 198 w 233"/>
                <a:gd name="T81" fmla="*/ 175 h 233"/>
                <a:gd name="T82" fmla="*/ 200 w 233"/>
                <a:gd name="T83" fmla="*/ 133 h 233"/>
                <a:gd name="T84" fmla="*/ 210 w 233"/>
                <a:gd name="T85" fmla="*/ 14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3" h="233">
                  <a:moveTo>
                    <a:pt x="116" y="0"/>
                  </a:moveTo>
                  <a:cubicBezTo>
                    <a:pt x="52" y="0"/>
                    <a:pt x="0" y="52"/>
                    <a:pt x="0" y="117"/>
                  </a:cubicBezTo>
                  <a:cubicBezTo>
                    <a:pt x="0" y="181"/>
                    <a:pt x="52" y="233"/>
                    <a:pt x="116" y="233"/>
                  </a:cubicBezTo>
                  <a:cubicBezTo>
                    <a:pt x="181" y="233"/>
                    <a:pt x="233" y="181"/>
                    <a:pt x="233" y="117"/>
                  </a:cubicBezTo>
                  <a:cubicBezTo>
                    <a:pt x="233" y="52"/>
                    <a:pt x="181" y="0"/>
                    <a:pt x="116" y="0"/>
                  </a:cubicBezTo>
                  <a:close/>
                  <a:moveTo>
                    <a:pt x="25" y="107"/>
                  </a:moveTo>
                  <a:cubicBezTo>
                    <a:pt x="19" y="92"/>
                    <a:pt x="19" y="92"/>
                    <a:pt x="19" y="92"/>
                  </a:cubicBezTo>
                  <a:cubicBezTo>
                    <a:pt x="23" y="76"/>
                    <a:pt x="31" y="62"/>
                    <a:pt x="41" y="51"/>
                  </a:cubicBezTo>
                  <a:cubicBezTo>
                    <a:pt x="44" y="68"/>
                    <a:pt x="44" y="68"/>
                    <a:pt x="44" y="68"/>
                  </a:cubicBezTo>
                  <a:cubicBezTo>
                    <a:pt x="51" y="61"/>
                    <a:pt x="51" y="61"/>
                    <a:pt x="51" y="61"/>
                  </a:cubicBezTo>
                  <a:cubicBezTo>
                    <a:pt x="64" y="68"/>
                    <a:pt x="64" y="68"/>
                    <a:pt x="64" y="68"/>
                  </a:cubicBezTo>
                  <a:cubicBezTo>
                    <a:pt x="43" y="94"/>
                    <a:pt x="43" y="94"/>
                    <a:pt x="43" y="94"/>
                  </a:cubicBezTo>
                  <a:cubicBezTo>
                    <a:pt x="33" y="94"/>
                    <a:pt x="33" y="94"/>
                    <a:pt x="33" y="94"/>
                  </a:cubicBezTo>
                  <a:cubicBezTo>
                    <a:pt x="33" y="103"/>
                    <a:pt x="33" y="103"/>
                    <a:pt x="33" y="103"/>
                  </a:cubicBezTo>
                  <a:cubicBezTo>
                    <a:pt x="43" y="113"/>
                    <a:pt x="43" y="113"/>
                    <a:pt x="43" y="113"/>
                  </a:cubicBezTo>
                  <a:cubicBezTo>
                    <a:pt x="43" y="123"/>
                    <a:pt x="43" y="123"/>
                    <a:pt x="43" y="123"/>
                  </a:cubicBezTo>
                  <a:lnTo>
                    <a:pt x="25" y="107"/>
                  </a:lnTo>
                  <a:close/>
                  <a:moveTo>
                    <a:pt x="74" y="162"/>
                  </a:moveTo>
                  <a:cubicBezTo>
                    <a:pt x="57" y="198"/>
                    <a:pt x="57" y="198"/>
                    <a:pt x="57" y="198"/>
                  </a:cubicBezTo>
                  <a:cubicBezTo>
                    <a:pt x="55" y="196"/>
                    <a:pt x="53" y="194"/>
                    <a:pt x="51" y="193"/>
                  </a:cubicBezTo>
                  <a:cubicBezTo>
                    <a:pt x="52" y="159"/>
                    <a:pt x="52" y="159"/>
                    <a:pt x="52" y="159"/>
                  </a:cubicBezTo>
                  <a:cubicBezTo>
                    <a:pt x="47" y="148"/>
                    <a:pt x="47" y="148"/>
                    <a:pt x="47" y="148"/>
                  </a:cubicBezTo>
                  <a:cubicBezTo>
                    <a:pt x="47" y="126"/>
                    <a:pt x="47" y="126"/>
                    <a:pt x="47" y="126"/>
                  </a:cubicBezTo>
                  <a:cubicBezTo>
                    <a:pt x="52" y="120"/>
                    <a:pt x="52" y="120"/>
                    <a:pt x="52" y="120"/>
                  </a:cubicBezTo>
                  <a:cubicBezTo>
                    <a:pt x="78" y="138"/>
                    <a:pt x="78" y="138"/>
                    <a:pt x="78" y="138"/>
                  </a:cubicBezTo>
                  <a:lnTo>
                    <a:pt x="74" y="162"/>
                  </a:lnTo>
                  <a:close/>
                  <a:moveTo>
                    <a:pt x="84" y="49"/>
                  </a:moveTo>
                  <a:cubicBezTo>
                    <a:pt x="68" y="58"/>
                    <a:pt x="68" y="58"/>
                    <a:pt x="68" y="58"/>
                  </a:cubicBezTo>
                  <a:cubicBezTo>
                    <a:pt x="59" y="36"/>
                    <a:pt x="59" y="36"/>
                    <a:pt x="59" y="36"/>
                  </a:cubicBezTo>
                  <a:cubicBezTo>
                    <a:pt x="66" y="31"/>
                    <a:pt x="66" y="31"/>
                    <a:pt x="66" y="31"/>
                  </a:cubicBezTo>
                  <a:cubicBezTo>
                    <a:pt x="89" y="33"/>
                    <a:pt x="89" y="33"/>
                    <a:pt x="89" y="33"/>
                  </a:cubicBezTo>
                  <a:lnTo>
                    <a:pt x="84" y="49"/>
                  </a:lnTo>
                  <a:close/>
                  <a:moveTo>
                    <a:pt x="172" y="108"/>
                  </a:moveTo>
                  <a:cubicBezTo>
                    <a:pt x="164" y="110"/>
                    <a:pt x="164" y="110"/>
                    <a:pt x="164" y="110"/>
                  </a:cubicBezTo>
                  <a:cubicBezTo>
                    <a:pt x="161" y="120"/>
                    <a:pt x="161" y="120"/>
                    <a:pt x="161" y="120"/>
                  </a:cubicBezTo>
                  <a:cubicBezTo>
                    <a:pt x="158" y="115"/>
                    <a:pt x="158" y="115"/>
                    <a:pt x="158" y="115"/>
                  </a:cubicBezTo>
                  <a:cubicBezTo>
                    <a:pt x="153" y="104"/>
                    <a:pt x="153" y="104"/>
                    <a:pt x="153" y="104"/>
                  </a:cubicBezTo>
                  <a:cubicBezTo>
                    <a:pt x="147" y="101"/>
                    <a:pt x="147" y="101"/>
                    <a:pt x="147" y="101"/>
                  </a:cubicBezTo>
                  <a:cubicBezTo>
                    <a:pt x="145" y="110"/>
                    <a:pt x="145" y="110"/>
                    <a:pt x="145" y="110"/>
                  </a:cubicBezTo>
                  <a:cubicBezTo>
                    <a:pt x="139" y="114"/>
                    <a:pt x="139" y="114"/>
                    <a:pt x="139" y="114"/>
                  </a:cubicBezTo>
                  <a:cubicBezTo>
                    <a:pt x="126" y="99"/>
                    <a:pt x="126" y="99"/>
                    <a:pt x="126" y="99"/>
                  </a:cubicBezTo>
                  <a:cubicBezTo>
                    <a:pt x="135" y="118"/>
                    <a:pt x="135" y="118"/>
                    <a:pt x="135" y="118"/>
                  </a:cubicBezTo>
                  <a:cubicBezTo>
                    <a:pt x="131" y="144"/>
                    <a:pt x="131" y="144"/>
                    <a:pt x="131" y="144"/>
                  </a:cubicBezTo>
                  <a:cubicBezTo>
                    <a:pt x="123" y="178"/>
                    <a:pt x="123" y="178"/>
                    <a:pt x="123" y="178"/>
                  </a:cubicBezTo>
                  <a:cubicBezTo>
                    <a:pt x="116" y="174"/>
                    <a:pt x="116" y="174"/>
                    <a:pt x="116" y="174"/>
                  </a:cubicBezTo>
                  <a:cubicBezTo>
                    <a:pt x="110" y="128"/>
                    <a:pt x="110" y="128"/>
                    <a:pt x="110" y="128"/>
                  </a:cubicBezTo>
                  <a:cubicBezTo>
                    <a:pt x="97" y="128"/>
                    <a:pt x="97" y="128"/>
                    <a:pt x="97" y="128"/>
                  </a:cubicBezTo>
                  <a:cubicBezTo>
                    <a:pt x="94" y="107"/>
                    <a:pt x="94" y="107"/>
                    <a:pt x="94" y="107"/>
                  </a:cubicBezTo>
                  <a:cubicBezTo>
                    <a:pt x="103" y="91"/>
                    <a:pt x="103" y="91"/>
                    <a:pt x="103" y="91"/>
                  </a:cubicBezTo>
                  <a:cubicBezTo>
                    <a:pt x="123" y="92"/>
                    <a:pt x="123" y="92"/>
                    <a:pt x="123" y="92"/>
                  </a:cubicBezTo>
                  <a:cubicBezTo>
                    <a:pt x="122" y="86"/>
                    <a:pt x="122" y="86"/>
                    <a:pt x="122" y="86"/>
                  </a:cubicBezTo>
                  <a:cubicBezTo>
                    <a:pt x="111" y="78"/>
                    <a:pt x="111" y="78"/>
                    <a:pt x="111" y="78"/>
                  </a:cubicBezTo>
                  <a:cubicBezTo>
                    <a:pt x="101" y="86"/>
                    <a:pt x="101" y="86"/>
                    <a:pt x="101" y="86"/>
                  </a:cubicBezTo>
                  <a:cubicBezTo>
                    <a:pt x="99" y="80"/>
                    <a:pt x="99" y="80"/>
                    <a:pt x="99" y="80"/>
                  </a:cubicBezTo>
                  <a:cubicBezTo>
                    <a:pt x="106" y="69"/>
                    <a:pt x="106" y="69"/>
                    <a:pt x="106" y="69"/>
                  </a:cubicBezTo>
                  <a:cubicBezTo>
                    <a:pt x="124" y="60"/>
                    <a:pt x="124" y="60"/>
                    <a:pt x="124" y="60"/>
                  </a:cubicBezTo>
                  <a:cubicBezTo>
                    <a:pt x="112" y="50"/>
                    <a:pt x="112" y="50"/>
                    <a:pt x="112" y="50"/>
                  </a:cubicBezTo>
                  <a:cubicBezTo>
                    <a:pt x="126" y="44"/>
                    <a:pt x="126" y="44"/>
                    <a:pt x="126" y="44"/>
                  </a:cubicBezTo>
                  <a:cubicBezTo>
                    <a:pt x="139" y="48"/>
                    <a:pt x="139" y="48"/>
                    <a:pt x="139" y="48"/>
                  </a:cubicBezTo>
                  <a:cubicBezTo>
                    <a:pt x="177" y="37"/>
                    <a:pt x="177" y="37"/>
                    <a:pt x="177" y="37"/>
                  </a:cubicBezTo>
                  <a:cubicBezTo>
                    <a:pt x="188" y="45"/>
                    <a:pt x="198" y="56"/>
                    <a:pt x="205" y="69"/>
                  </a:cubicBezTo>
                  <a:cubicBezTo>
                    <a:pt x="198" y="83"/>
                    <a:pt x="198" y="83"/>
                    <a:pt x="198" y="83"/>
                  </a:cubicBezTo>
                  <a:cubicBezTo>
                    <a:pt x="190" y="83"/>
                    <a:pt x="190" y="83"/>
                    <a:pt x="190" y="83"/>
                  </a:cubicBezTo>
                  <a:cubicBezTo>
                    <a:pt x="192" y="98"/>
                    <a:pt x="192" y="98"/>
                    <a:pt x="192" y="98"/>
                  </a:cubicBezTo>
                  <a:cubicBezTo>
                    <a:pt x="184" y="105"/>
                    <a:pt x="184" y="105"/>
                    <a:pt x="184" y="105"/>
                  </a:cubicBezTo>
                  <a:cubicBezTo>
                    <a:pt x="184" y="118"/>
                    <a:pt x="184" y="118"/>
                    <a:pt x="184" y="118"/>
                  </a:cubicBezTo>
                  <a:cubicBezTo>
                    <a:pt x="180" y="121"/>
                    <a:pt x="180" y="121"/>
                    <a:pt x="180" y="121"/>
                  </a:cubicBezTo>
                  <a:lnTo>
                    <a:pt x="172" y="108"/>
                  </a:lnTo>
                  <a:close/>
                  <a:moveTo>
                    <a:pt x="190" y="123"/>
                  </a:moveTo>
                  <a:cubicBezTo>
                    <a:pt x="193" y="128"/>
                    <a:pt x="193" y="128"/>
                    <a:pt x="193" y="128"/>
                  </a:cubicBezTo>
                  <a:cubicBezTo>
                    <a:pt x="189" y="139"/>
                    <a:pt x="189" y="139"/>
                    <a:pt x="189" y="139"/>
                  </a:cubicBezTo>
                  <a:cubicBezTo>
                    <a:pt x="184" y="138"/>
                    <a:pt x="184" y="138"/>
                    <a:pt x="184" y="138"/>
                  </a:cubicBezTo>
                  <a:lnTo>
                    <a:pt x="190" y="123"/>
                  </a:lnTo>
                  <a:close/>
                  <a:moveTo>
                    <a:pt x="198" y="175"/>
                  </a:moveTo>
                  <a:cubicBezTo>
                    <a:pt x="198" y="175"/>
                    <a:pt x="198" y="175"/>
                    <a:pt x="198" y="175"/>
                  </a:cubicBezTo>
                  <a:cubicBezTo>
                    <a:pt x="186" y="177"/>
                    <a:pt x="186" y="177"/>
                    <a:pt x="186" y="177"/>
                  </a:cubicBezTo>
                  <a:cubicBezTo>
                    <a:pt x="186" y="163"/>
                    <a:pt x="186" y="163"/>
                    <a:pt x="186" y="163"/>
                  </a:cubicBezTo>
                  <a:cubicBezTo>
                    <a:pt x="199" y="149"/>
                    <a:pt x="199" y="149"/>
                    <a:pt x="199" y="149"/>
                  </a:cubicBezTo>
                  <a:cubicBezTo>
                    <a:pt x="203" y="152"/>
                    <a:pt x="203" y="152"/>
                    <a:pt x="203" y="152"/>
                  </a:cubicBezTo>
                  <a:cubicBezTo>
                    <a:pt x="208" y="151"/>
                    <a:pt x="208" y="151"/>
                    <a:pt x="208" y="151"/>
                  </a:cubicBezTo>
                  <a:cubicBezTo>
                    <a:pt x="209" y="155"/>
                    <a:pt x="209" y="155"/>
                    <a:pt x="209" y="155"/>
                  </a:cubicBezTo>
                  <a:cubicBezTo>
                    <a:pt x="207" y="162"/>
                    <a:pt x="203" y="169"/>
                    <a:pt x="198" y="175"/>
                  </a:cubicBezTo>
                  <a:close/>
                  <a:moveTo>
                    <a:pt x="200" y="139"/>
                  </a:moveTo>
                  <a:cubicBezTo>
                    <a:pt x="200" y="133"/>
                    <a:pt x="200" y="133"/>
                    <a:pt x="200" y="133"/>
                  </a:cubicBezTo>
                  <a:cubicBezTo>
                    <a:pt x="211" y="141"/>
                    <a:pt x="211" y="141"/>
                    <a:pt x="211" y="141"/>
                  </a:cubicBezTo>
                  <a:cubicBezTo>
                    <a:pt x="210" y="145"/>
                    <a:pt x="210" y="145"/>
                    <a:pt x="210" y="145"/>
                  </a:cubicBezTo>
                  <a:lnTo>
                    <a:pt x="200" y="1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9" name="TextBox 18"/>
          <p:cNvSpPr txBox="1"/>
          <p:nvPr/>
        </p:nvSpPr>
        <p:spPr>
          <a:xfrm>
            <a:off x="982638" y="2125100"/>
            <a:ext cx="1628207" cy="369332"/>
          </a:xfrm>
          <a:prstGeom prst="rect">
            <a:avLst/>
          </a:prstGeom>
          <a:noFill/>
        </p:spPr>
        <p:txBody>
          <a:bodyPr wrap="square" rtlCol="0">
            <a:spAutoFit/>
          </a:bodyPr>
          <a:lstStyle/>
          <a:p>
            <a:r>
              <a:rPr lang="zh-CN" altLang="en-US" b="1">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20" name="TextBox 19"/>
          <p:cNvSpPr txBox="1"/>
          <p:nvPr/>
        </p:nvSpPr>
        <p:spPr>
          <a:xfrm>
            <a:off x="985788" y="2441712"/>
            <a:ext cx="2660603" cy="549061"/>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a:t>
            </a:r>
          </a:p>
        </p:txBody>
      </p:sp>
      <p:sp>
        <p:nvSpPr>
          <p:cNvPr id="21" name="TextBox 20"/>
          <p:cNvSpPr txBox="1"/>
          <p:nvPr/>
        </p:nvSpPr>
        <p:spPr>
          <a:xfrm>
            <a:off x="4971083" y="1705104"/>
            <a:ext cx="1628207" cy="369332"/>
          </a:xfrm>
          <a:prstGeom prst="rect">
            <a:avLst/>
          </a:prstGeom>
          <a:noFill/>
        </p:spPr>
        <p:txBody>
          <a:bodyPr wrap="square" rtlCol="0">
            <a:spAutoFit/>
          </a:bodyPr>
          <a:lstStyle/>
          <a:p>
            <a:r>
              <a:rPr lang="zh-CN" altLang="en-US" b="1">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22" name="TextBox 21"/>
          <p:cNvSpPr txBox="1"/>
          <p:nvPr/>
        </p:nvSpPr>
        <p:spPr>
          <a:xfrm>
            <a:off x="4974233" y="2035236"/>
            <a:ext cx="2665411" cy="549061"/>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a:t>
            </a:r>
          </a:p>
        </p:txBody>
      </p:sp>
      <p:sp>
        <p:nvSpPr>
          <p:cNvPr id="23" name="TextBox 22"/>
          <p:cNvSpPr txBox="1"/>
          <p:nvPr/>
        </p:nvSpPr>
        <p:spPr>
          <a:xfrm>
            <a:off x="8584242" y="1835532"/>
            <a:ext cx="1628207" cy="369332"/>
          </a:xfrm>
          <a:prstGeom prst="rect">
            <a:avLst/>
          </a:prstGeom>
          <a:noFill/>
        </p:spPr>
        <p:txBody>
          <a:bodyPr wrap="square" rtlCol="0">
            <a:spAutoFit/>
          </a:bodyPr>
          <a:lstStyle/>
          <a:p>
            <a:r>
              <a:rPr lang="zh-CN" altLang="en-US" b="1">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24" name="TextBox 23"/>
          <p:cNvSpPr txBox="1"/>
          <p:nvPr/>
        </p:nvSpPr>
        <p:spPr>
          <a:xfrm>
            <a:off x="8587392" y="2186051"/>
            <a:ext cx="2106973" cy="812530"/>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a:t>
            </a:r>
          </a:p>
        </p:txBody>
      </p:sp>
      <p:sp>
        <p:nvSpPr>
          <p:cNvPr id="25" name="TextBox 24"/>
          <p:cNvSpPr txBox="1"/>
          <p:nvPr/>
        </p:nvSpPr>
        <p:spPr>
          <a:xfrm>
            <a:off x="3027109" y="4827124"/>
            <a:ext cx="1628207" cy="369332"/>
          </a:xfrm>
          <a:prstGeom prst="rect">
            <a:avLst/>
          </a:prstGeom>
          <a:noFill/>
        </p:spPr>
        <p:txBody>
          <a:bodyPr wrap="square" rtlCol="0">
            <a:spAutoFit/>
          </a:bodyPr>
          <a:lstStyle/>
          <a:p>
            <a:r>
              <a:rPr lang="zh-CN" altLang="en-US" b="1">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26" name="TextBox 25"/>
          <p:cNvSpPr txBox="1"/>
          <p:nvPr/>
        </p:nvSpPr>
        <p:spPr>
          <a:xfrm>
            <a:off x="3030259" y="5187544"/>
            <a:ext cx="2590473" cy="549061"/>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a:t>
            </a:r>
          </a:p>
        </p:txBody>
      </p:sp>
      <p:sp>
        <p:nvSpPr>
          <p:cNvPr id="27" name="TextBox 26"/>
          <p:cNvSpPr txBox="1"/>
          <p:nvPr/>
        </p:nvSpPr>
        <p:spPr>
          <a:xfrm>
            <a:off x="7009661" y="5063788"/>
            <a:ext cx="1628207" cy="369332"/>
          </a:xfrm>
          <a:prstGeom prst="rect">
            <a:avLst/>
          </a:prstGeom>
          <a:noFill/>
        </p:spPr>
        <p:txBody>
          <a:bodyPr wrap="square" rtlCol="0">
            <a:spAutoFit/>
          </a:bodyPr>
          <a:lstStyle/>
          <a:p>
            <a:r>
              <a:rPr lang="zh-CN" altLang="en-US" b="1">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28" name="TextBox 27"/>
          <p:cNvSpPr txBox="1"/>
          <p:nvPr/>
        </p:nvSpPr>
        <p:spPr>
          <a:xfrm>
            <a:off x="7012811" y="5441905"/>
            <a:ext cx="2531644" cy="549061"/>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a:t>
            </a:r>
          </a:p>
        </p:txBody>
      </p:sp>
    </p:spTree>
    <p:extLst>
      <p:ext uri="{BB962C8B-B14F-4D97-AF65-F5344CB8AC3E}">
        <p14:creationId xmlns:p14="http://schemas.microsoft.com/office/powerpoint/2010/main" val="3729378407"/>
      </p:ext>
    </p:extLst>
  </p:cSld>
  <p:clrMapOvr>
    <a:masterClrMapping/>
  </p:clrMapOvr>
  <p:transition spd="slow" advTm="3334">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par>
                          <p:cTn id="12" fill="hold">
                            <p:stCondLst>
                              <p:cond delay="8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300"/>
                            </p:stCondLst>
                            <p:childTnLst>
                              <p:par>
                                <p:cTn id="17" presetID="49" presetClass="entr" presetSubtype="0" decel="10000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360"/>
                                          </p:val>
                                        </p:tav>
                                        <p:tav tm="100000">
                                          <p:val>
                                            <p:fltVal val="0"/>
                                          </p:val>
                                        </p:tav>
                                      </p:tavLst>
                                    </p:anim>
                                    <p:animEffect transition="in" filter="fade">
                                      <p:cBhvr>
                                        <p:cTn id="22" dur="500"/>
                                        <p:tgtEl>
                                          <p:spTgt spid="7"/>
                                        </p:tgtEl>
                                      </p:cBhvr>
                                    </p:animEffect>
                                  </p:childTnLst>
                                </p:cTn>
                              </p:par>
                              <p:par>
                                <p:cTn id="23" presetID="49" presetClass="entr" presetSubtype="0" decel="100000" fill="hold" nodeType="withEffect">
                                  <p:stCondLst>
                                    <p:cond delay="4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360"/>
                                          </p:val>
                                        </p:tav>
                                        <p:tav tm="100000">
                                          <p:val>
                                            <p:fltVal val="0"/>
                                          </p:val>
                                        </p:tav>
                                      </p:tavLst>
                                    </p:anim>
                                    <p:animEffect transition="in" filter="fade">
                                      <p:cBhvr>
                                        <p:cTn id="28" dur="500"/>
                                        <p:tgtEl>
                                          <p:spTgt spid="10"/>
                                        </p:tgtEl>
                                      </p:cBhvr>
                                    </p:animEffect>
                                  </p:childTnLst>
                                </p:cTn>
                              </p:par>
                              <p:par>
                                <p:cTn id="29" presetID="49" presetClass="entr" presetSubtype="0" decel="100000" fill="hold" nodeType="withEffect">
                                  <p:stCondLst>
                                    <p:cond delay="20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360"/>
                                          </p:val>
                                        </p:tav>
                                        <p:tav tm="100000">
                                          <p:val>
                                            <p:fltVal val="0"/>
                                          </p:val>
                                        </p:tav>
                                      </p:tavLst>
                                    </p:anim>
                                    <p:animEffect transition="in" filter="fade">
                                      <p:cBhvr>
                                        <p:cTn id="34" dur="500"/>
                                        <p:tgtEl>
                                          <p:spTgt spid="4"/>
                                        </p:tgtEl>
                                      </p:cBhvr>
                                    </p:animEffect>
                                  </p:childTnLst>
                                </p:cTn>
                              </p:par>
                              <p:par>
                                <p:cTn id="35" presetID="49" presetClass="entr" presetSubtype="0" decel="100000" fill="hold" nodeType="withEffect">
                                  <p:stCondLst>
                                    <p:cond delay="1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 calcmode="lin" valueType="num">
                                      <p:cBhvr>
                                        <p:cTn id="39" dur="500" fill="hold"/>
                                        <p:tgtEl>
                                          <p:spTgt spid="16"/>
                                        </p:tgtEl>
                                        <p:attrNameLst>
                                          <p:attrName>style.rotation</p:attrName>
                                        </p:attrNameLst>
                                      </p:cBhvr>
                                      <p:tavLst>
                                        <p:tav tm="0">
                                          <p:val>
                                            <p:fltVal val="360"/>
                                          </p:val>
                                        </p:tav>
                                        <p:tav tm="100000">
                                          <p:val>
                                            <p:fltVal val="0"/>
                                          </p:val>
                                        </p:tav>
                                      </p:tavLst>
                                    </p:anim>
                                    <p:animEffect transition="in" filter="fade">
                                      <p:cBhvr>
                                        <p:cTn id="40" dur="500"/>
                                        <p:tgtEl>
                                          <p:spTgt spid="16"/>
                                        </p:tgtEl>
                                      </p:cBhvr>
                                    </p:animEffect>
                                  </p:childTnLst>
                                </p:cTn>
                              </p:par>
                              <p:par>
                                <p:cTn id="41" presetID="49" presetClass="entr" presetSubtype="0" decel="100000" fill="hold" nodeType="withEffect">
                                  <p:stCondLst>
                                    <p:cond delay="3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 calcmode="lin" valueType="num">
                                      <p:cBhvr>
                                        <p:cTn id="45" dur="500" fill="hold"/>
                                        <p:tgtEl>
                                          <p:spTgt spid="13"/>
                                        </p:tgtEl>
                                        <p:attrNameLst>
                                          <p:attrName>style.rotation</p:attrName>
                                        </p:attrNameLst>
                                      </p:cBhvr>
                                      <p:tavLst>
                                        <p:tav tm="0">
                                          <p:val>
                                            <p:fltVal val="360"/>
                                          </p:val>
                                        </p:tav>
                                        <p:tav tm="100000">
                                          <p:val>
                                            <p:fltVal val="0"/>
                                          </p:val>
                                        </p:tav>
                                      </p:tavLst>
                                    </p:anim>
                                    <p:animEffect transition="in" filter="fade">
                                      <p:cBhvr>
                                        <p:cTn id="46" dur="500"/>
                                        <p:tgtEl>
                                          <p:spTgt spid="13"/>
                                        </p:tgtEl>
                                      </p:cBhvr>
                                    </p:animEffect>
                                  </p:childTnLst>
                                </p:cTn>
                              </p:par>
                            </p:childTnLst>
                          </p:cTn>
                        </p:par>
                        <p:par>
                          <p:cTn id="47" fill="hold">
                            <p:stCondLst>
                              <p:cond delay="2200"/>
                            </p:stCondLst>
                            <p:childTnLst>
                              <p:par>
                                <p:cTn id="48" presetID="10" presetClass="entr" presetSubtype="0"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19" grpId="0"/>
      <p:bldP spid="20" grpId="0"/>
      <p:bldP spid="21" grpId="0"/>
      <p:bldP spid="22" grpId="0"/>
      <p:bldP spid="23" grpId="0"/>
      <p:bldP spid="24" grpId="0"/>
      <p:bldP spid="25" grpId="0"/>
      <p:bldP spid="26" grpId="0"/>
      <p:bldP spid="27"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sp>
        <p:nvSpPr>
          <p:cNvPr id="3" name="Freeform 6"/>
          <p:cNvSpPr>
            <a:spLocks/>
          </p:cNvSpPr>
          <p:nvPr/>
        </p:nvSpPr>
        <p:spPr bwMode="auto">
          <a:xfrm>
            <a:off x="1254157" y="3422650"/>
            <a:ext cx="5633137" cy="407829"/>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7"/>
          <p:cNvSpPr>
            <a:spLocks/>
          </p:cNvSpPr>
          <p:nvPr/>
        </p:nvSpPr>
        <p:spPr bwMode="auto">
          <a:xfrm>
            <a:off x="1254157" y="3422650"/>
            <a:ext cx="2306782" cy="407829"/>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ED4545"/>
          </a:solidFill>
          <a:ln>
            <a:noFill/>
          </a:ln>
          <a:extLst/>
        </p:spPr>
        <p:txBody>
          <a:bodyPr vert="horz" wrap="square" lIns="91440" tIns="45720" rIns="91440" bIns="45720" numCol="1" anchor="ctr" anchorCtr="0" compatLnSpc="1">
            <a:prstTxWarp prst="textNoShape">
              <a:avLst/>
            </a:prstTxWarp>
          </a:bodyPr>
          <a:lstStyle/>
          <a:p>
            <a:pPr algn="r"/>
            <a:r>
              <a:rPr lang="en-US" altLang="zh-CN" sz="1600">
                <a:solidFill>
                  <a:schemeClr val="bg1"/>
                </a:solidFill>
                <a:latin typeface="微软雅黑" pitchFamily="34" charset="-122"/>
                <a:ea typeface="微软雅黑" pitchFamily="34" charset="-122"/>
              </a:rPr>
              <a:t>28743.76</a:t>
            </a:r>
            <a:endParaRPr lang="zh-CN" altLang="en-US" sz="1600">
              <a:solidFill>
                <a:schemeClr val="bg1"/>
              </a:solidFill>
              <a:latin typeface="微软雅黑" pitchFamily="34" charset="-122"/>
              <a:ea typeface="微软雅黑" pitchFamily="34" charset="-122"/>
            </a:endParaRPr>
          </a:p>
        </p:txBody>
      </p:sp>
      <p:sp>
        <p:nvSpPr>
          <p:cNvPr id="5" name="Freeform 8"/>
          <p:cNvSpPr>
            <a:spLocks/>
          </p:cNvSpPr>
          <p:nvPr/>
        </p:nvSpPr>
        <p:spPr bwMode="auto">
          <a:xfrm>
            <a:off x="1254157" y="4295658"/>
            <a:ext cx="5633137" cy="420573"/>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9"/>
          <p:cNvSpPr>
            <a:spLocks/>
          </p:cNvSpPr>
          <p:nvPr/>
        </p:nvSpPr>
        <p:spPr bwMode="auto">
          <a:xfrm>
            <a:off x="1254157" y="5168667"/>
            <a:ext cx="5633137" cy="420573"/>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FFE0C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10"/>
          <p:cNvSpPr>
            <a:spLocks/>
          </p:cNvSpPr>
          <p:nvPr/>
        </p:nvSpPr>
        <p:spPr bwMode="auto">
          <a:xfrm>
            <a:off x="1254157" y="4295658"/>
            <a:ext cx="4250342" cy="420573"/>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rgbClr val="ED4545"/>
          </a:solidFill>
          <a:ln>
            <a:noFill/>
          </a:ln>
          <a:extLst/>
        </p:spPr>
        <p:txBody>
          <a:bodyPr vert="horz" wrap="square" lIns="91440" tIns="45720" rIns="91440" bIns="45720" numCol="1" anchor="ctr" anchorCtr="0" compatLnSpc="1">
            <a:prstTxWarp prst="textNoShape">
              <a:avLst/>
            </a:prstTxWarp>
          </a:bodyPr>
          <a:lstStyle/>
          <a:p>
            <a:pPr algn="r"/>
            <a:r>
              <a:rPr lang="en-US" altLang="zh-CN" sz="1600">
                <a:solidFill>
                  <a:schemeClr val="bg1"/>
                </a:solidFill>
                <a:latin typeface="微软雅黑" pitchFamily="34" charset="-122"/>
                <a:ea typeface="微软雅黑" pitchFamily="34" charset="-122"/>
              </a:rPr>
              <a:t>51443.98</a:t>
            </a:r>
            <a:endParaRPr lang="zh-CN" altLang="en-US" sz="1600">
              <a:solidFill>
                <a:schemeClr val="bg1"/>
              </a:solidFill>
              <a:latin typeface="微软雅黑" pitchFamily="34" charset="-122"/>
              <a:ea typeface="微软雅黑" pitchFamily="34" charset="-122"/>
            </a:endParaRPr>
          </a:p>
        </p:txBody>
      </p:sp>
      <p:sp>
        <p:nvSpPr>
          <p:cNvPr id="8" name="Freeform 11"/>
          <p:cNvSpPr>
            <a:spLocks/>
          </p:cNvSpPr>
          <p:nvPr/>
        </p:nvSpPr>
        <p:spPr bwMode="auto">
          <a:xfrm>
            <a:off x="1254157" y="5168667"/>
            <a:ext cx="3135185" cy="420573"/>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ED4545"/>
          </a:solidFill>
          <a:ln>
            <a:noFill/>
          </a:ln>
          <a:extLst/>
        </p:spPr>
        <p:txBody>
          <a:bodyPr vert="horz" wrap="square" lIns="91440" tIns="45720" rIns="91440" bIns="45720" numCol="1" anchor="ctr" anchorCtr="0" compatLnSpc="1">
            <a:prstTxWarp prst="textNoShape">
              <a:avLst/>
            </a:prstTxWarp>
          </a:bodyPr>
          <a:lstStyle/>
          <a:p>
            <a:pPr algn="r"/>
            <a:r>
              <a:rPr lang="en-US" altLang="zh-CN" sz="1600">
                <a:solidFill>
                  <a:schemeClr val="bg1"/>
                </a:solidFill>
                <a:latin typeface="微软雅黑" pitchFamily="34" charset="-122"/>
                <a:ea typeface="微软雅黑" pitchFamily="34" charset="-122"/>
              </a:rPr>
              <a:t>36618.46</a:t>
            </a:r>
            <a:endParaRPr lang="zh-CN" altLang="en-US" sz="1600">
              <a:solidFill>
                <a:schemeClr val="bg1"/>
              </a:solidFill>
              <a:latin typeface="微软雅黑" pitchFamily="34" charset="-122"/>
              <a:ea typeface="微软雅黑" pitchFamily="34" charset="-122"/>
            </a:endParaRPr>
          </a:p>
        </p:txBody>
      </p:sp>
      <p:sp>
        <p:nvSpPr>
          <p:cNvPr id="9" name="TextBox 8"/>
          <p:cNvSpPr txBox="1"/>
          <p:nvPr/>
        </p:nvSpPr>
        <p:spPr>
          <a:xfrm>
            <a:off x="1176906" y="1412776"/>
            <a:ext cx="5710388" cy="1052596"/>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itchFamily="34" charset="-122"/>
                <a:ea typeface="微软雅黑" pitchFamily="34" charset="-122"/>
              </a:rPr>
              <a:t>这里，或者通过通过复制您的文本。您的内容打在这里，或者通过通过复制您的文本。您的内容打在这里，或者通过复制您的文本后，在此框中选择粘贴，并选择只保留文字。</a:t>
            </a:r>
          </a:p>
        </p:txBody>
      </p:sp>
      <p:sp>
        <p:nvSpPr>
          <p:cNvPr id="10" name="TextBox 9"/>
          <p:cNvSpPr txBox="1"/>
          <p:nvPr/>
        </p:nvSpPr>
        <p:spPr>
          <a:xfrm>
            <a:off x="1225607" y="3059931"/>
            <a:ext cx="1344292" cy="285078"/>
          </a:xfrm>
          <a:prstGeom prst="rect">
            <a:avLst/>
          </a:prstGeom>
          <a:noFill/>
        </p:spPr>
        <p:txBody>
          <a:bodyPr wrap="square" tIns="0" bIns="0" rtlCol="0" anchor="t">
            <a:spAutoFit/>
          </a:bodyPr>
          <a:lstStyle/>
          <a:p>
            <a:pPr>
              <a:lnSpc>
                <a:spcPct val="150000"/>
              </a:lnSpc>
            </a:pP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1" name="TextBox 10"/>
          <p:cNvSpPr txBox="1"/>
          <p:nvPr/>
        </p:nvSpPr>
        <p:spPr>
          <a:xfrm>
            <a:off x="1225607" y="3943077"/>
            <a:ext cx="1344292" cy="285078"/>
          </a:xfrm>
          <a:prstGeom prst="rect">
            <a:avLst/>
          </a:prstGeom>
          <a:noFill/>
        </p:spPr>
        <p:txBody>
          <a:bodyPr wrap="square" tIns="0" bIns="0" rtlCol="0" anchor="t">
            <a:spAutoFit/>
          </a:bodyPr>
          <a:lstStyle/>
          <a:p>
            <a:pPr>
              <a:lnSpc>
                <a:spcPct val="150000"/>
              </a:lnSpc>
            </a:pP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2" name="TextBox 11"/>
          <p:cNvSpPr txBox="1"/>
          <p:nvPr/>
        </p:nvSpPr>
        <p:spPr>
          <a:xfrm>
            <a:off x="1225607" y="4835208"/>
            <a:ext cx="1344292" cy="285078"/>
          </a:xfrm>
          <a:prstGeom prst="rect">
            <a:avLst/>
          </a:prstGeom>
          <a:noFill/>
        </p:spPr>
        <p:txBody>
          <a:bodyPr wrap="square" tIns="0" bIns="0" rtlCol="0" anchor="t">
            <a:spAutoFit/>
          </a:bodyPr>
          <a:lstStyle/>
          <a:p>
            <a:pPr>
              <a:lnSpc>
                <a:spcPct val="150000"/>
              </a:lnSpc>
            </a:pP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3" name="矩形 12"/>
          <p:cNvSpPr/>
          <p:nvPr/>
        </p:nvSpPr>
        <p:spPr>
          <a:xfrm>
            <a:off x="8615486" y="0"/>
            <a:ext cx="3574927" cy="6858000"/>
          </a:xfrm>
          <a:prstGeom prst="rect">
            <a:avLst/>
          </a:prstGeom>
          <a:solidFill>
            <a:srgbClr val="FF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8949957" y="736304"/>
            <a:ext cx="1452992" cy="553998"/>
          </a:xfrm>
          <a:prstGeom prst="rect">
            <a:avLst/>
          </a:prstGeom>
          <a:noFill/>
        </p:spPr>
        <p:txBody>
          <a:bodyPr wrap="square" rtlCol="0">
            <a:spAutoFit/>
          </a:bodyPr>
          <a:lstStyle/>
          <a:p>
            <a:pPr>
              <a:lnSpc>
                <a:spcPct val="150000"/>
              </a:lnSpc>
            </a:pPr>
            <a:r>
              <a:rPr lang="zh-CN" altLang="en-US" sz="2000">
                <a:solidFill>
                  <a:schemeClr val="bg1"/>
                </a:solidFill>
                <a:latin typeface="微软雅黑" pitchFamily="34" charset="-122"/>
                <a:ea typeface="微软雅黑" pitchFamily="34" charset="-122"/>
                <a:cs typeface="华文黑体" pitchFamily="2" charset="-122"/>
              </a:rPr>
              <a:t>添加标题</a:t>
            </a:r>
          </a:p>
        </p:txBody>
      </p:sp>
      <p:sp>
        <p:nvSpPr>
          <p:cNvPr id="15" name="TextBox 14"/>
          <p:cNvSpPr txBox="1"/>
          <p:nvPr/>
        </p:nvSpPr>
        <p:spPr>
          <a:xfrm>
            <a:off x="8949957" y="1312368"/>
            <a:ext cx="2689865" cy="812530"/>
          </a:xfrm>
          <a:prstGeom prst="rect">
            <a:avLst/>
          </a:prstGeom>
          <a:noFill/>
        </p:spPr>
        <p:txBody>
          <a:bodyPr wrap="square" rtlCol="0">
            <a:spAutoFit/>
          </a:bodyPr>
          <a:lstStyle/>
          <a:p>
            <a:pPr>
              <a:lnSpc>
                <a:spcPct val="130000"/>
              </a:lnSpc>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a:t>
            </a:r>
            <a:r>
              <a:rPr lang="zh-CN" altLang="en-US" sz="1200">
                <a:solidFill>
                  <a:schemeClr val="bg1"/>
                </a:solidFill>
                <a:latin typeface="微软雅黑" pitchFamily="34" charset="-122"/>
                <a:ea typeface="微软雅黑" pitchFamily="34" charset="-122"/>
              </a:rPr>
              <a:t>文字。</a:t>
            </a:r>
          </a:p>
        </p:txBody>
      </p:sp>
      <p:sp>
        <p:nvSpPr>
          <p:cNvPr id="16" name="TextBox 15"/>
          <p:cNvSpPr txBox="1"/>
          <p:nvPr/>
        </p:nvSpPr>
        <p:spPr>
          <a:xfrm>
            <a:off x="8949957" y="2314614"/>
            <a:ext cx="1452992" cy="553998"/>
          </a:xfrm>
          <a:prstGeom prst="rect">
            <a:avLst/>
          </a:prstGeom>
          <a:noFill/>
        </p:spPr>
        <p:txBody>
          <a:bodyPr wrap="square" rtlCol="0">
            <a:spAutoFit/>
          </a:bodyPr>
          <a:lstStyle/>
          <a:p>
            <a:pPr>
              <a:lnSpc>
                <a:spcPct val="150000"/>
              </a:lnSpc>
            </a:pPr>
            <a:r>
              <a:rPr lang="zh-CN" altLang="en-US" sz="2000">
                <a:solidFill>
                  <a:schemeClr val="bg1"/>
                </a:solidFill>
                <a:latin typeface="微软雅黑" pitchFamily="34" charset="-122"/>
                <a:ea typeface="微软雅黑" pitchFamily="34" charset="-122"/>
                <a:cs typeface="华文黑体" pitchFamily="2" charset="-122"/>
              </a:rPr>
              <a:t>添加标题</a:t>
            </a:r>
          </a:p>
        </p:txBody>
      </p:sp>
      <p:sp>
        <p:nvSpPr>
          <p:cNvPr id="17" name="TextBox 16"/>
          <p:cNvSpPr txBox="1"/>
          <p:nvPr/>
        </p:nvSpPr>
        <p:spPr>
          <a:xfrm>
            <a:off x="8949957" y="2890678"/>
            <a:ext cx="2689865" cy="812530"/>
          </a:xfrm>
          <a:prstGeom prst="rect">
            <a:avLst/>
          </a:prstGeom>
          <a:noFill/>
        </p:spPr>
        <p:txBody>
          <a:bodyPr wrap="square" rtlCol="0">
            <a:spAutoFit/>
          </a:bodyPr>
          <a:lstStyle/>
          <a:p>
            <a:pPr>
              <a:lnSpc>
                <a:spcPct val="130000"/>
              </a:lnSpc>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a:t>
            </a:r>
            <a:r>
              <a:rPr lang="zh-CN" altLang="en-US" sz="1200">
                <a:solidFill>
                  <a:schemeClr val="bg1"/>
                </a:solidFill>
                <a:latin typeface="微软雅黑" pitchFamily="34" charset="-122"/>
                <a:ea typeface="微软雅黑" pitchFamily="34" charset="-122"/>
              </a:rPr>
              <a:t>文字。</a:t>
            </a:r>
          </a:p>
        </p:txBody>
      </p:sp>
    </p:spTree>
    <p:custDataLst>
      <p:tags r:id="rId1"/>
    </p:custDataLst>
    <p:extLst>
      <p:ext uri="{BB962C8B-B14F-4D97-AF65-F5344CB8AC3E}">
        <p14:creationId xmlns:p14="http://schemas.microsoft.com/office/powerpoint/2010/main" val="3729378407"/>
      </p:ext>
    </p:extLst>
  </p:cSld>
  <p:clrMapOvr>
    <a:masterClrMapping/>
  </p:clrMapOvr>
  <p:transition spd="slow" advTm="406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500"/>
                                        <p:tgtEl>
                                          <p:spTgt spid="4"/>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left)">
                                      <p:cBhvr>
                                        <p:cTn id="52" dur="5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2" decel="10000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1+#ppt_w/2"/>
                                          </p:val>
                                        </p:tav>
                                        <p:tav tm="100000">
                                          <p:val>
                                            <p:strVal val="#ppt_x"/>
                                          </p:val>
                                        </p:tav>
                                      </p:tavLst>
                                    </p:anim>
                                    <p:anim calcmode="lin" valueType="num">
                                      <p:cBhvr additive="base">
                                        <p:cTn id="58" dur="500" fill="hold"/>
                                        <p:tgtEl>
                                          <p:spTgt spid="13"/>
                                        </p:tgtEl>
                                        <p:attrNameLst>
                                          <p:attrName>ppt_y</p:attrName>
                                        </p:attrNameLst>
                                      </p:cBhvr>
                                      <p:tavLst>
                                        <p:tav tm="0">
                                          <p:val>
                                            <p:strVal val="#ppt_y"/>
                                          </p:val>
                                        </p:tav>
                                        <p:tav tm="100000">
                                          <p:val>
                                            <p:strVal val="#ppt_y"/>
                                          </p:val>
                                        </p:tav>
                                      </p:tavLst>
                                    </p:anim>
                                  </p:childTnLst>
                                </p:cTn>
                              </p:par>
                            </p:childTnLst>
                          </p:cTn>
                        </p:par>
                        <p:par>
                          <p:cTn id="59" fill="hold">
                            <p:stCondLst>
                              <p:cond delay="500"/>
                            </p:stCondLst>
                            <p:childTnLst>
                              <p:par>
                                <p:cTn id="60" presetID="47" presetClass="entr" presetSubtype="0"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1000"/>
                                        <p:tgtEl>
                                          <p:spTgt spid="15"/>
                                        </p:tgtEl>
                                      </p:cBhvr>
                                    </p:animEffect>
                                    <p:anim calcmode="lin" valueType="num">
                                      <p:cBhvr>
                                        <p:cTn id="68" dur="1000" fill="hold"/>
                                        <p:tgtEl>
                                          <p:spTgt spid="15"/>
                                        </p:tgtEl>
                                        <p:attrNameLst>
                                          <p:attrName>ppt_x</p:attrName>
                                        </p:attrNameLst>
                                      </p:cBhvr>
                                      <p:tavLst>
                                        <p:tav tm="0">
                                          <p:val>
                                            <p:strVal val="#ppt_x"/>
                                          </p:val>
                                        </p:tav>
                                        <p:tav tm="100000">
                                          <p:val>
                                            <p:strVal val="#ppt_x"/>
                                          </p:val>
                                        </p:tav>
                                      </p:tavLst>
                                    </p:anim>
                                    <p:anim calcmode="lin" valueType="num">
                                      <p:cBhvr>
                                        <p:cTn id="69" dur="1000" fill="hold"/>
                                        <p:tgtEl>
                                          <p:spTgt spid="15"/>
                                        </p:tgtEl>
                                        <p:attrNameLst>
                                          <p:attrName>ppt_y</p:attrName>
                                        </p:attrNameLst>
                                      </p:cBhvr>
                                      <p:tavLst>
                                        <p:tav tm="0">
                                          <p:val>
                                            <p:strVal val="#ppt_y+.1"/>
                                          </p:val>
                                        </p:tav>
                                        <p:tav tm="100000">
                                          <p:val>
                                            <p:strVal val="#ppt_y"/>
                                          </p:val>
                                        </p:tav>
                                      </p:tavLst>
                                    </p:anim>
                                  </p:childTnLst>
                                </p:cTn>
                              </p:par>
                            </p:childTnLst>
                          </p:cTn>
                        </p:par>
                        <p:par>
                          <p:cTn id="70" fill="hold">
                            <p:stCondLst>
                              <p:cond delay="1500"/>
                            </p:stCondLst>
                            <p:childTnLst>
                              <p:par>
                                <p:cTn id="71" presetID="47" presetClass="entr" presetSubtype="0"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1000"/>
                                        <p:tgtEl>
                                          <p:spTgt spid="16"/>
                                        </p:tgtEl>
                                      </p:cBhvr>
                                    </p:animEffect>
                                    <p:anim calcmode="lin" valueType="num">
                                      <p:cBhvr>
                                        <p:cTn id="74" dur="1000" fill="hold"/>
                                        <p:tgtEl>
                                          <p:spTgt spid="16"/>
                                        </p:tgtEl>
                                        <p:attrNameLst>
                                          <p:attrName>ppt_x</p:attrName>
                                        </p:attrNameLst>
                                      </p:cBhvr>
                                      <p:tavLst>
                                        <p:tav tm="0">
                                          <p:val>
                                            <p:strVal val="#ppt_x"/>
                                          </p:val>
                                        </p:tav>
                                        <p:tav tm="100000">
                                          <p:val>
                                            <p:strVal val="#ppt_x"/>
                                          </p:val>
                                        </p:tav>
                                      </p:tavLst>
                                    </p:anim>
                                    <p:anim calcmode="lin" valueType="num">
                                      <p:cBhvr>
                                        <p:cTn id="75" dur="1000" fill="hold"/>
                                        <p:tgtEl>
                                          <p:spTgt spid="1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1000"/>
                                        <p:tgtEl>
                                          <p:spTgt spid="17"/>
                                        </p:tgtEl>
                                      </p:cBhvr>
                                    </p:animEffect>
                                    <p:anim calcmode="lin" valueType="num">
                                      <p:cBhvr>
                                        <p:cTn id="79" dur="1000" fill="hold"/>
                                        <p:tgtEl>
                                          <p:spTgt spid="17"/>
                                        </p:tgtEl>
                                        <p:attrNameLst>
                                          <p:attrName>ppt_x</p:attrName>
                                        </p:attrNameLst>
                                      </p:cBhvr>
                                      <p:tavLst>
                                        <p:tav tm="0">
                                          <p:val>
                                            <p:strVal val="#ppt_x"/>
                                          </p:val>
                                        </p:tav>
                                        <p:tav tm="100000">
                                          <p:val>
                                            <p:strVal val="#ppt_x"/>
                                          </p:val>
                                        </p:tav>
                                      </p:tavLst>
                                    </p:anim>
                                    <p:anim calcmode="lin" valueType="num">
                                      <p:cBhvr>
                                        <p:cTn id="8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animBg="1"/>
      <p:bldP spid="4" grpId="0" animBg="1"/>
      <p:bldP spid="5" grpId="0" animBg="1"/>
      <p:bldP spid="6" grpId="0" animBg="1"/>
      <p:bldP spid="7" grpId="0" animBg="1"/>
      <p:bldP spid="8" grpId="0" animBg="1"/>
      <p:bldP spid="9" grpId="0"/>
      <p:bldP spid="10" grpId="0"/>
      <p:bldP spid="11" grpId="0"/>
      <p:bldP spid="12" grpId="0"/>
      <p:bldP spid="13" grpId="0" animBg="1"/>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512852" y="332656"/>
            <a:ext cx="2698175" cy="523220"/>
          </a:xfrm>
          <a:prstGeom prst="rect">
            <a:avLst/>
          </a:prstGeom>
          <a:noFill/>
        </p:spPr>
        <p:txBody>
          <a:bodyPr wrap="none" rtlCol="0">
            <a:spAutoFit/>
          </a:bodyPr>
          <a:lstStyle/>
          <a:p>
            <a:r>
              <a:rPr lang="zh-CN" altLang="en-US" sz="2800">
                <a:solidFill>
                  <a:srgbClr val="760000"/>
                </a:solidFill>
                <a:latin typeface="微软雅黑" pitchFamily="34" charset="-122"/>
                <a:ea typeface="微软雅黑" pitchFamily="34" charset="-122"/>
              </a:rPr>
              <a:t>点击输入主标题</a:t>
            </a:r>
          </a:p>
        </p:txBody>
      </p:sp>
      <p:cxnSp>
        <p:nvCxnSpPr>
          <p:cNvPr id="3" name="直接连接符 2"/>
          <p:cNvCxnSpPr/>
          <p:nvPr/>
        </p:nvCxnSpPr>
        <p:spPr>
          <a:xfrm flipH="1">
            <a:off x="4804809" y="2722906"/>
            <a:ext cx="7382429"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5367533" y="3532477"/>
            <a:ext cx="6819705"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2853259" y="4327538"/>
            <a:ext cx="9333979"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4234149" y="5119626"/>
            <a:ext cx="7953089"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流程图: 决策 6"/>
          <p:cNvSpPr/>
          <p:nvPr/>
        </p:nvSpPr>
        <p:spPr>
          <a:xfrm>
            <a:off x="3213299" y="1772816"/>
            <a:ext cx="1650178" cy="1543264"/>
          </a:xfrm>
          <a:prstGeom prst="flowChartDecision">
            <a:avLst/>
          </a:prstGeom>
          <a:solidFill>
            <a:srgbClr val="FF8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Pirulen" pitchFamily="2" charset="0"/>
              </a:rPr>
              <a:t>20</a:t>
            </a:r>
            <a:r>
              <a:rPr lang="en-US" altLang="zh-CN" sz="1100">
                <a:latin typeface="Pirulen" pitchFamily="2" charset="0"/>
              </a:rPr>
              <a:t>%</a:t>
            </a:r>
            <a:endParaRPr lang="zh-CN" altLang="en-US" sz="1100">
              <a:latin typeface="Pirulen" pitchFamily="2" charset="0"/>
            </a:endParaRPr>
          </a:p>
        </p:txBody>
      </p:sp>
      <p:sp>
        <p:nvSpPr>
          <p:cNvPr id="8" name="流程图: 决策 7"/>
          <p:cNvSpPr/>
          <p:nvPr/>
        </p:nvSpPr>
        <p:spPr>
          <a:xfrm>
            <a:off x="3003240" y="3492732"/>
            <a:ext cx="2004253" cy="1952492"/>
          </a:xfrm>
          <a:prstGeom prst="flowChartDecision">
            <a:avLst/>
          </a:prstGeom>
          <a:solidFill>
            <a:srgbClr val="D33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Pirulen" pitchFamily="2" charset="0"/>
              </a:rPr>
              <a:t>35</a:t>
            </a:r>
            <a:r>
              <a:rPr lang="en-US" altLang="zh-CN" sz="1400">
                <a:latin typeface="Pirulen" pitchFamily="2" charset="0"/>
              </a:rPr>
              <a:t>%</a:t>
            </a:r>
            <a:endParaRPr lang="zh-CN" altLang="en-US" sz="1400">
              <a:latin typeface="Pirulen" pitchFamily="2" charset="0"/>
            </a:endParaRPr>
          </a:p>
        </p:txBody>
      </p:sp>
      <p:sp>
        <p:nvSpPr>
          <p:cNvPr id="9" name="流程图: 决策 8"/>
          <p:cNvSpPr/>
          <p:nvPr/>
        </p:nvSpPr>
        <p:spPr>
          <a:xfrm>
            <a:off x="1350387" y="2160584"/>
            <a:ext cx="2516969" cy="2451967"/>
          </a:xfrm>
          <a:prstGeom prst="flowChartDecision">
            <a:avLst/>
          </a:pr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a:latin typeface="Pirulen" pitchFamily="2" charset="0"/>
              </a:rPr>
              <a:t>55</a:t>
            </a:r>
            <a:r>
              <a:rPr lang="en-US" altLang="zh-CN" sz="1600">
                <a:latin typeface="Pirulen" pitchFamily="2" charset="0"/>
              </a:rPr>
              <a:t>%</a:t>
            </a:r>
            <a:endParaRPr lang="zh-CN" altLang="en-US" sz="1600">
              <a:latin typeface="Pirulen" pitchFamily="2" charset="0"/>
            </a:endParaRPr>
          </a:p>
        </p:txBody>
      </p:sp>
      <p:sp>
        <p:nvSpPr>
          <p:cNvPr id="10" name="流程图: 决策 9"/>
          <p:cNvSpPr/>
          <p:nvPr/>
        </p:nvSpPr>
        <p:spPr>
          <a:xfrm>
            <a:off x="4130977" y="2792116"/>
            <a:ext cx="1347661" cy="1260347"/>
          </a:xfrm>
          <a:prstGeom prst="flowChartDecision">
            <a:avLst/>
          </a:prstGeom>
          <a:solidFill>
            <a:srgbClr val="ED4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Pirulen" pitchFamily="2" charset="0"/>
              </a:rPr>
              <a:t>10</a:t>
            </a:r>
            <a:r>
              <a:rPr lang="en-US" altLang="zh-CN" sz="1200">
                <a:latin typeface="Pirulen" pitchFamily="2" charset="0"/>
              </a:rPr>
              <a:t>%</a:t>
            </a:r>
            <a:endParaRPr lang="zh-CN" altLang="en-US" sz="1200">
              <a:latin typeface="Pirulen" pitchFamily="2" charset="0"/>
            </a:endParaRPr>
          </a:p>
        </p:txBody>
      </p:sp>
      <p:sp>
        <p:nvSpPr>
          <p:cNvPr id="11" name="矩形 10"/>
          <p:cNvSpPr/>
          <p:nvPr/>
        </p:nvSpPr>
        <p:spPr>
          <a:xfrm>
            <a:off x="5847398" y="2259479"/>
            <a:ext cx="1569660" cy="369332"/>
          </a:xfrm>
          <a:prstGeom prst="rect">
            <a:avLst/>
          </a:prstGeom>
        </p:spPr>
        <p:txBody>
          <a:bodyPr wrap="none">
            <a:spAutoFit/>
          </a:bodyPr>
          <a:lstStyle/>
          <a:p>
            <a:r>
              <a:rPr lang="zh-CN" altLang="en-US" b="1">
                <a:solidFill>
                  <a:schemeClr val="tx1">
                    <a:lumMod val="75000"/>
                    <a:lumOff val="25000"/>
                  </a:schemeClr>
                </a:solidFill>
                <a:latin typeface="微软雅黑" pitchFamily="34" charset="-122"/>
                <a:ea typeface="微软雅黑" pitchFamily="34" charset="-122"/>
                <a:cs typeface="华文黑体" pitchFamily="2" charset="-122"/>
              </a:rPr>
              <a:t>单击添加标题</a:t>
            </a:r>
          </a:p>
        </p:txBody>
      </p:sp>
      <p:sp>
        <p:nvSpPr>
          <p:cNvPr id="12" name="矩形 11"/>
          <p:cNvSpPr/>
          <p:nvPr/>
        </p:nvSpPr>
        <p:spPr>
          <a:xfrm>
            <a:off x="5847398" y="3057208"/>
            <a:ext cx="1569660" cy="369332"/>
          </a:xfrm>
          <a:prstGeom prst="rect">
            <a:avLst/>
          </a:prstGeom>
        </p:spPr>
        <p:txBody>
          <a:bodyPr wrap="none">
            <a:spAutoFit/>
          </a:bodyPr>
          <a:lstStyle/>
          <a:p>
            <a:r>
              <a:rPr lang="zh-CN" altLang="en-US" b="1">
                <a:solidFill>
                  <a:schemeClr val="tx1">
                    <a:lumMod val="75000"/>
                    <a:lumOff val="25000"/>
                  </a:schemeClr>
                </a:solidFill>
                <a:latin typeface="微软雅黑" pitchFamily="34" charset="-122"/>
                <a:ea typeface="微软雅黑" pitchFamily="34" charset="-122"/>
                <a:cs typeface="华文黑体" pitchFamily="2" charset="-122"/>
              </a:rPr>
              <a:t>单击添加标题</a:t>
            </a:r>
          </a:p>
        </p:txBody>
      </p:sp>
      <p:sp>
        <p:nvSpPr>
          <p:cNvPr id="13" name="矩形 12"/>
          <p:cNvSpPr/>
          <p:nvPr/>
        </p:nvSpPr>
        <p:spPr>
          <a:xfrm>
            <a:off x="5847398" y="3869493"/>
            <a:ext cx="1569660" cy="369332"/>
          </a:xfrm>
          <a:prstGeom prst="rect">
            <a:avLst/>
          </a:prstGeom>
        </p:spPr>
        <p:txBody>
          <a:bodyPr wrap="none">
            <a:spAutoFit/>
          </a:bodyPr>
          <a:lstStyle/>
          <a:p>
            <a:r>
              <a:rPr lang="zh-CN" altLang="en-US" b="1">
                <a:solidFill>
                  <a:schemeClr val="tx1">
                    <a:lumMod val="75000"/>
                    <a:lumOff val="25000"/>
                  </a:schemeClr>
                </a:solidFill>
                <a:latin typeface="微软雅黑" pitchFamily="34" charset="-122"/>
                <a:ea typeface="微软雅黑" pitchFamily="34" charset="-122"/>
                <a:cs typeface="华文黑体" pitchFamily="2" charset="-122"/>
              </a:rPr>
              <a:t>单击添加标题</a:t>
            </a:r>
          </a:p>
        </p:txBody>
      </p:sp>
      <p:sp>
        <p:nvSpPr>
          <p:cNvPr id="14" name="矩形 13"/>
          <p:cNvSpPr/>
          <p:nvPr/>
        </p:nvSpPr>
        <p:spPr>
          <a:xfrm>
            <a:off x="5847398" y="4678451"/>
            <a:ext cx="1569660" cy="369332"/>
          </a:xfrm>
          <a:prstGeom prst="rect">
            <a:avLst/>
          </a:prstGeom>
        </p:spPr>
        <p:txBody>
          <a:bodyPr wrap="none">
            <a:spAutoFit/>
          </a:bodyPr>
          <a:lstStyle/>
          <a:p>
            <a:r>
              <a:rPr lang="zh-CN" altLang="en-US" b="1">
                <a:solidFill>
                  <a:schemeClr val="tx1">
                    <a:lumMod val="75000"/>
                    <a:lumOff val="25000"/>
                  </a:schemeClr>
                </a:solidFill>
                <a:latin typeface="微软雅黑" pitchFamily="34" charset="-122"/>
                <a:ea typeface="微软雅黑" pitchFamily="34" charset="-122"/>
                <a:cs typeface="华文黑体" pitchFamily="2" charset="-122"/>
              </a:rPr>
              <a:t>单击添加标题</a:t>
            </a:r>
          </a:p>
        </p:txBody>
      </p:sp>
      <p:sp>
        <p:nvSpPr>
          <p:cNvPr id="15" name="矩形 14"/>
          <p:cNvSpPr/>
          <p:nvPr/>
        </p:nvSpPr>
        <p:spPr>
          <a:xfrm>
            <a:off x="8027388" y="2259479"/>
            <a:ext cx="2954655" cy="369332"/>
          </a:xfrm>
          <a:prstGeom prst="rect">
            <a:avLst/>
          </a:prstGeom>
        </p:spPr>
        <p:txBody>
          <a:bodyPr wrap="none">
            <a:spAutoFit/>
          </a:bodyPr>
          <a:lstStyle/>
          <a:p>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点击输入文字点击输入文字</a:t>
            </a:r>
          </a:p>
        </p:txBody>
      </p:sp>
      <p:sp>
        <p:nvSpPr>
          <p:cNvPr id="16" name="矩形 15"/>
          <p:cNvSpPr/>
          <p:nvPr/>
        </p:nvSpPr>
        <p:spPr>
          <a:xfrm>
            <a:off x="8027388" y="3057208"/>
            <a:ext cx="2954655" cy="369332"/>
          </a:xfrm>
          <a:prstGeom prst="rect">
            <a:avLst/>
          </a:prstGeom>
        </p:spPr>
        <p:txBody>
          <a:bodyPr wrap="none">
            <a:spAutoFit/>
          </a:bodyPr>
          <a:lstStyle/>
          <a:p>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点击输入文字点击输入文字</a:t>
            </a:r>
          </a:p>
        </p:txBody>
      </p:sp>
      <p:sp>
        <p:nvSpPr>
          <p:cNvPr id="17" name="矩形 16"/>
          <p:cNvSpPr/>
          <p:nvPr/>
        </p:nvSpPr>
        <p:spPr>
          <a:xfrm>
            <a:off x="8027388" y="3869493"/>
            <a:ext cx="2954655" cy="369332"/>
          </a:xfrm>
          <a:prstGeom prst="rect">
            <a:avLst/>
          </a:prstGeom>
        </p:spPr>
        <p:txBody>
          <a:bodyPr wrap="none">
            <a:spAutoFit/>
          </a:bodyPr>
          <a:lstStyle/>
          <a:p>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点击输入文字点击输入文字</a:t>
            </a:r>
          </a:p>
        </p:txBody>
      </p:sp>
      <p:sp>
        <p:nvSpPr>
          <p:cNvPr id="18" name="矩形 17"/>
          <p:cNvSpPr/>
          <p:nvPr/>
        </p:nvSpPr>
        <p:spPr>
          <a:xfrm>
            <a:off x="8027388" y="4678451"/>
            <a:ext cx="2954655" cy="369332"/>
          </a:xfrm>
          <a:prstGeom prst="rect">
            <a:avLst/>
          </a:prstGeom>
        </p:spPr>
        <p:txBody>
          <a:bodyPr wrap="none">
            <a:spAutoFit/>
          </a:bodyPr>
          <a:lstStyle/>
          <a:p>
            <a:r>
              <a:rPr lang="zh-CN" altLang="en-US">
                <a:solidFill>
                  <a:schemeClr val="tx1">
                    <a:lumMod val="75000"/>
                    <a:lumOff val="25000"/>
                  </a:schemeClr>
                </a:solidFill>
                <a:latin typeface="微软雅黑" pitchFamily="34" charset="-122"/>
                <a:ea typeface="微软雅黑" pitchFamily="34" charset="-122"/>
                <a:cs typeface="华文黑体" pitchFamily="2" charset="-122"/>
              </a:rPr>
              <a:t>点击输入文字点击输入文字</a:t>
            </a:r>
          </a:p>
        </p:txBody>
      </p:sp>
    </p:spTree>
    <p:custDataLst>
      <p:tags r:id="rId1"/>
    </p:custDataLst>
    <p:extLst>
      <p:ext uri="{BB962C8B-B14F-4D97-AF65-F5344CB8AC3E}">
        <p14:creationId xmlns:p14="http://schemas.microsoft.com/office/powerpoint/2010/main" val="3729378407"/>
      </p:ext>
    </p:extLst>
  </p:cSld>
  <p:clrMapOvr>
    <a:masterClrMapping/>
  </p:clrMapOvr>
  <p:transition spd="slow" advTm="6612">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par>
                                <p:cTn id="17" presetID="12" presetClass="entr" presetSubtype="2" fill="hold" grpId="0" nodeType="withEffect">
                                  <p:stCondLst>
                                    <p:cond delay="2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ppt_x</p:attrName>
                                        </p:attrNameLst>
                                      </p:cBhvr>
                                      <p:tavLst>
                                        <p:tav tm="0">
                                          <p:val>
                                            <p:strVal val="#ppt_x+#ppt_w*1.125000"/>
                                          </p:val>
                                        </p:tav>
                                        <p:tav tm="100000">
                                          <p:val>
                                            <p:strVal val="#ppt_x"/>
                                          </p:val>
                                        </p:tav>
                                      </p:tavLst>
                                    </p:anim>
                                    <p:animEffect transition="in" filter="wipe(left)">
                                      <p:cBhvr>
                                        <p:cTn id="20" dur="500"/>
                                        <p:tgtEl>
                                          <p:spTgt spid="11"/>
                                        </p:tgtEl>
                                      </p:cBhvr>
                                    </p:animEffect>
                                  </p:childTnLst>
                                </p:cTn>
                              </p:par>
                              <p:par>
                                <p:cTn id="21" presetID="31" presetClass="entr" presetSubtype="0" fill="hold" grpId="0" nodeType="withEffect">
                                  <p:stCondLst>
                                    <p:cond delay="50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 calcmode="lin" valueType="num">
                                      <p:cBhvr>
                                        <p:cTn id="25" dur="500" fill="hold"/>
                                        <p:tgtEl>
                                          <p:spTgt spid="7"/>
                                        </p:tgtEl>
                                        <p:attrNameLst>
                                          <p:attrName>style.rotation</p:attrName>
                                        </p:attrNameLst>
                                      </p:cBhvr>
                                      <p:tavLst>
                                        <p:tav tm="0">
                                          <p:val>
                                            <p:fltVal val="90"/>
                                          </p:val>
                                        </p:tav>
                                        <p:tav tm="100000">
                                          <p:val>
                                            <p:fltVal val="0"/>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right)">
                                      <p:cBhvr>
                                        <p:cTn id="31" dur="500"/>
                                        <p:tgtEl>
                                          <p:spTgt spid="4"/>
                                        </p:tgtEl>
                                      </p:cBhvr>
                                    </p:animEffect>
                                  </p:childTnLst>
                                </p:cTn>
                              </p:par>
                              <p:par>
                                <p:cTn id="32" presetID="12" presetClass="entr" presetSubtype="2" fill="hold" grpId="0" nodeType="withEffect">
                                  <p:stCondLst>
                                    <p:cond delay="20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p:tgtEl>
                                          <p:spTgt spid="12"/>
                                        </p:tgtEl>
                                        <p:attrNameLst>
                                          <p:attrName>ppt_x</p:attrName>
                                        </p:attrNameLst>
                                      </p:cBhvr>
                                      <p:tavLst>
                                        <p:tav tm="0">
                                          <p:val>
                                            <p:strVal val="#ppt_x+#ppt_w*1.125000"/>
                                          </p:val>
                                        </p:tav>
                                        <p:tav tm="100000">
                                          <p:val>
                                            <p:strVal val="#ppt_x"/>
                                          </p:val>
                                        </p:tav>
                                      </p:tavLst>
                                    </p:anim>
                                    <p:animEffect transition="in" filter="wipe(left)">
                                      <p:cBhvr>
                                        <p:cTn id="35" dur="500"/>
                                        <p:tgtEl>
                                          <p:spTgt spid="12"/>
                                        </p:tgtEl>
                                      </p:cBhvr>
                                    </p:animEffect>
                                  </p:childTnLst>
                                </p:cTn>
                              </p:par>
                              <p:par>
                                <p:cTn id="36" presetID="31" presetClass="entr" presetSubtype="0" fill="hold" grpId="0" nodeType="withEffect">
                                  <p:stCondLst>
                                    <p:cond delay="50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 calcmode="lin" valueType="num">
                                      <p:cBhvr>
                                        <p:cTn id="40" dur="500" fill="hold"/>
                                        <p:tgtEl>
                                          <p:spTgt spid="10"/>
                                        </p:tgtEl>
                                        <p:attrNameLst>
                                          <p:attrName>style.rotation</p:attrName>
                                        </p:attrNameLst>
                                      </p:cBhvr>
                                      <p:tavLst>
                                        <p:tav tm="0">
                                          <p:val>
                                            <p:fltVal val="90"/>
                                          </p:val>
                                        </p:tav>
                                        <p:tav tm="100000">
                                          <p:val>
                                            <p:fltVal val="0"/>
                                          </p:val>
                                        </p:tav>
                                      </p:tavLst>
                                    </p:anim>
                                    <p:animEffect transition="in" filter="fade">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par>
                                <p:cTn id="47" presetID="12" presetClass="entr" presetSubtype="2" fill="hold" grpId="0" nodeType="withEffect">
                                  <p:stCondLst>
                                    <p:cond delay="20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ppt_x</p:attrName>
                                        </p:attrNameLst>
                                      </p:cBhvr>
                                      <p:tavLst>
                                        <p:tav tm="0">
                                          <p:val>
                                            <p:strVal val="#ppt_x+#ppt_w*1.125000"/>
                                          </p:val>
                                        </p:tav>
                                        <p:tav tm="100000">
                                          <p:val>
                                            <p:strVal val="#ppt_x"/>
                                          </p:val>
                                        </p:tav>
                                      </p:tavLst>
                                    </p:anim>
                                    <p:animEffect transition="in" filter="wipe(left)">
                                      <p:cBhvr>
                                        <p:cTn id="50" dur="500"/>
                                        <p:tgtEl>
                                          <p:spTgt spid="13"/>
                                        </p:tgtEl>
                                      </p:cBhvr>
                                    </p:animEffect>
                                  </p:childTnLst>
                                </p:cTn>
                              </p:par>
                              <p:par>
                                <p:cTn id="51" presetID="31" presetClass="entr" presetSubtype="0" fill="hold" grpId="0" nodeType="withEffect">
                                  <p:stCondLst>
                                    <p:cond delay="50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 calcmode="lin" valueType="num">
                                      <p:cBhvr>
                                        <p:cTn id="55" dur="500" fill="hold"/>
                                        <p:tgtEl>
                                          <p:spTgt spid="9"/>
                                        </p:tgtEl>
                                        <p:attrNameLst>
                                          <p:attrName>style.rotation</p:attrName>
                                        </p:attrNameLst>
                                      </p:cBhvr>
                                      <p:tavLst>
                                        <p:tav tm="0">
                                          <p:val>
                                            <p:fltVal val="90"/>
                                          </p:val>
                                        </p:tav>
                                        <p:tav tm="100000">
                                          <p:val>
                                            <p:fltVal val="0"/>
                                          </p:val>
                                        </p:tav>
                                      </p:tavLst>
                                    </p:anim>
                                    <p:animEffect transition="in" filter="fade">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right)">
                                      <p:cBhvr>
                                        <p:cTn id="61" dur="500"/>
                                        <p:tgtEl>
                                          <p:spTgt spid="6"/>
                                        </p:tgtEl>
                                      </p:cBhvr>
                                    </p:animEffect>
                                  </p:childTnLst>
                                </p:cTn>
                              </p:par>
                              <p:par>
                                <p:cTn id="62" presetID="12" presetClass="entr" presetSubtype="2" fill="hold" grpId="0" nodeType="withEffect">
                                  <p:stCondLst>
                                    <p:cond delay="200"/>
                                  </p:stCondLst>
                                  <p:childTnLst>
                                    <p:set>
                                      <p:cBhvr>
                                        <p:cTn id="63" dur="1" fill="hold">
                                          <p:stCondLst>
                                            <p:cond delay="0"/>
                                          </p:stCondLst>
                                        </p:cTn>
                                        <p:tgtEl>
                                          <p:spTgt spid="14"/>
                                        </p:tgtEl>
                                        <p:attrNameLst>
                                          <p:attrName>style.visibility</p:attrName>
                                        </p:attrNameLst>
                                      </p:cBhvr>
                                      <p:to>
                                        <p:strVal val="visible"/>
                                      </p:to>
                                    </p:set>
                                    <p:anim calcmode="lin" valueType="num">
                                      <p:cBhvr additive="base">
                                        <p:cTn id="64" dur="500"/>
                                        <p:tgtEl>
                                          <p:spTgt spid="14"/>
                                        </p:tgtEl>
                                        <p:attrNameLst>
                                          <p:attrName>ppt_x</p:attrName>
                                        </p:attrNameLst>
                                      </p:cBhvr>
                                      <p:tavLst>
                                        <p:tav tm="0">
                                          <p:val>
                                            <p:strVal val="#ppt_x+#ppt_w*1.125000"/>
                                          </p:val>
                                        </p:tav>
                                        <p:tav tm="100000">
                                          <p:val>
                                            <p:strVal val="#ppt_x"/>
                                          </p:val>
                                        </p:tav>
                                      </p:tavLst>
                                    </p:anim>
                                    <p:animEffect transition="in" filter="wipe(left)">
                                      <p:cBhvr>
                                        <p:cTn id="65" dur="500"/>
                                        <p:tgtEl>
                                          <p:spTgt spid="14"/>
                                        </p:tgtEl>
                                      </p:cBhvr>
                                    </p:animEffect>
                                  </p:childTnLst>
                                </p:cTn>
                              </p:par>
                              <p:par>
                                <p:cTn id="66" presetID="31" presetClass="entr" presetSubtype="0" fill="hold" grpId="0" nodeType="withEffect">
                                  <p:stCondLst>
                                    <p:cond delay="500"/>
                                  </p:stCondLst>
                                  <p:childTnLst>
                                    <p:set>
                                      <p:cBhvr>
                                        <p:cTn id="67" dur="1" fill="hold">
                                          <p:stCondLst>
                                            <p:cond delay="0"/>
                                          </p:stCondLst>
                                        </p:cTn>
                                        <p:tgtEl>
                                          <p:spTgt spid="8"/>
                                        </p:tgtEl>
                                        <p:attrNameLst>
                                          <p:attrName>style.visibility</p:attrName>
                                        </p:attrNameLst>
                                      </p:cBhvr>
                                      <p:to>
                                        <p:strVal val="visible"/>
                                      </p:to>
                                    </p:set>
                                    <p:anim calcmode="lin" valueType="num">
                                      <p:cBhvr>
                                        <p:cTn id="68" dur="500" fill="hold"/>
                                        <p:tgtEl>
                                          <p:spTgt spid="8"/>
                                        </p:tgtEl>
                                        <p:attrNameLst>
                                          <p:attrName>ppt_w</p:attrName>
                                        </p:attrNameLst>
                                      </p:cBhvr>
                                      <p:tavLst>
                                        <p:tav tm="0">
                                          <p:val>
                                            <p:fltVal val="0"/>
                                          </p:val>
                                        </p:tav>
                                        <p:tav tm="100000">
                                          <p:val>
                                            <p:strVal val="#ppt_w"/>
                                          </p:val>
                                        </p:tav>
                                      </p:tavLst>
                                    </p:anim>
                                    <p:anim calcmode="lin" valueType="num">
                                      <p:cBhvr>
                                        <p:cTn id="69" dur="500" fill="hold"/>
                                        <p:tgtEl>
                                          <p:spTgt spid="8"/>
                                        </p:tgtEl>
                                        <p:attrNameLst>
                                          <p:attrName>ppt_h</p:attrName>
                                        </p:attrNameLst>
                                      </p:cBhvr>
                                      <p:tavLst>
                                        <p:tav tm="0">
                                          <p:val>
                                            <p:fltVal val="0"/>
                                          </p:val>
                                        </p:tav>
                                        <p:tav tm="100000">
                                          <p:val>
                                            <p:strVal val="#ppt_h"/>
                                          </p:val>
                                        </p:tav>
                                      </p:tavLst>
                                    </p:anim>
                                    <p:anim calcmode="lin" valueType="num">
                                      <p:cBhvr>
                                        <p:cTn id="70" dur="500" fill="hold"/>
                                        <p:tgtEl>
                                          <p:spTgt spid="8"/>
                                        </p:tgtEl>
                                        <p:attrNameLst>
                                          <p:attrName>style.rotation</p:attrName>
                                        </p:attrNameLst>
                                      </p:cBhvr>
                                      <p:tavLst>
                                        <p:tav tm="0">
                                          <p:val>
                                            <p:fltVal val="90"/>
                                          </p:val>
                                        </p:tav>
                                        <p:tav tm="100000">
                                          <p:val>
                                            <p:fltVal val="0"/>
                                          </p:val>
                                        </p:tav>
                                      </p:tavLst>
                                    </p:anim>
                                    <p:animEffect transition="in" filter="fade">
                                      <p:cBhvr>
                                        <p:cTn id="71" dur="500"/>
                                        <p:tgtEl>
                                          <p:spTgt spid="8"/>
                                        </p:tgtEl>
                                      </p:cBhvr>
                                    </p:animEffect>
                                  </p:childTnLst>
                                </p:cTn>
                              </p:par>
                            </p:childTnLst>
                          </p:cTn>
                        </p:par>
                      </p:childTnLst>
                    </p:cTn>
                  </p:par>
                  <p:par>
                    <p:cTn id="72" fill="hold">
                      <p:stCondLst>
                        <p:cond delay="indefinite"/>
                      </p:stCondLst>
                      <p:childTnLst>
                        <p:par>
                          <p:cTn id="73" fill="hold">
                            <p:stCondLst>
                              <p:cond delay="0"/>
                            </p:stCondLst>
                            <p:childTnLst>
                              <p:par>
                                <p:cTn id="74" presetID="12" presetClass="entr" presetSubtype="8" fill="hold" grpId="0" nodeType="click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additive="base">
                                        <p:cTn id="76" dur="500"/>
                                        <p:tgtEl>
                                          <p:spTgt spid="15"/>
                                        </p:tgtEl>
                                        <p:attrNameLst>
                                          <p:attrName>ppt_x</p:attrName>
                                        </p:attrNameLst>
                                      </p:cBhvr>
                                      <p:tavLst>
                                        <p:tav tm="0">
                                          <p:val>
                                            <p:strVal val="#ppt_x-#ppt_w*1.125000"/>
                                          </p:val>
                                        </p:tav>
                                        <p:tav tm="100000">
                                          <p:val>
                                            <p:strVal val="#ppt_x"/>
                                          </p:val>
                                        </p:tav>
                                      </p:tavLst>
                                    </p:anim>
                                    <p:animEffect transition="in" filter="wipe(right)">
                                      <p:cBhvr>
                                        <p:cTn id="77" dur="500"/>
                                        <p:tgtEl>
                                          <p:spTgt spid="15"/>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additive="base">
                                        <p:cTn id="80" dur="500"/>
                                        <p:tgtEl>
                                          <p:spTgt spid="16"/>
                                        </p:tgtEl>
                                        <p:attrNameLst>
                                          <p:attrName>ppt_x</p:attrName>
                                        </p:attrNameLst>
                                      </p:cBhvr>
                                      <p:tavLst>
                                        <p:tav tm="0">
                                          <p:val>
                                            <p:strVal val="#ppt_x-#ppt_w*1.125000"/>
                                          </p:val>
                                        </p:tav>
                                        <p:tav tm="100000">
                                          <p:val>
                                            <p:strVal val="#ppt_x"/>
                                          </p:val>
                                        </p:tav>
                                      </p:tavLst>
                                    </p:anim>
                                    <p:animEffect transition="in" filter="wipe(right)">
                                      <p:cBhvr>
                                        <p:cTn id="81" dur="500"/>
                                        <p:tgtEl>
                                          <p:spTgt spid="16"/>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additive="base">
                                        <p:cTn id="84" dur="500"/>
                                        <p:tgtEl>
                                          <p:spTgt spid="17"/>
                                        </p:tgtEl>
                                        <p:attrNameLst>
                                          <p:attrName>ppt_x</p:attrName>
                                        </p:attrNameLst>
                                      </p:cBhvr>
                                      <p:tavLst>
                                        <p:tav tm="0">
                                          <p:val>
                                            <p:strVal val="#ppt_x-#ppt_w*1.125000"/>
                                          </p:val>
                                        </p:tav>
                                        <p:tav tm="100000">
                                          <p:val>
                                            <p:strVal val="#ppt_x"/>
                                          </p:val>
                                        </p:tav>
                                      </p:tavLst>
                                    </p:anim>
                                    <p:animEffect transition="in" filter="wipe(right)">
                                      <p:cBhvr>
                                        <p:cTn id="85" dur="500"/>
                                        <p:tgtEl>
                                          <p:spTgt spid="17"/>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 calcmode="lin" valueType="num">
                                      <p:cBhvr additive="base">
                                        <p:cTn id="88" dur="500"/>
                                        <p:tgtEl>
                                          <p:spTgt spid="18"/>
                                        </p:tgtEl>
                                        <p:attrNameLst>
                                          <p:attrName>ppt_x</p:attrName>
                                        </p:attrNameLst>
                                      </p:cBhvr>
                                      <p:tavLst>
                                        <p:tav tm="0">
                                          <p:val>
                                            <p:strVal val="#ppt_x-#ppt_w*1.125000"/>
                                          </p:val>
                                        </p:tav>
                                        <p:tav tm="100000">
                                          <p:val>
                                            <p:strVal val="#ppt_x"/>
                                          </p:val>
                                        </p:tav>
                                      </p:tavLst>
                                    </p:anim>
                                    <p:animEffect transition="in" filter="wipe(right)">
                                      <p:cBhvr>
                                        <p:cTn id="8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7" grpId="0" animBg="1"/>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a:off x="4367014" y="2492896"/>
            <a:ext cx="3570208" cy="1107996"/>
          </a:xfrm>
          <a:prstGeom prst="rect">
            <a:avLst/>
          </a:prstGeom>
          <a:noFill/>
        </p:spPr>
        <p:txBody>
          <a:bodyPr wrap="none" rtlCol="0" anchor="ctr">
            <a:spAutoFit/>
          </a:bodyPr>
          <a:lstStyle/>
          <a:p>
            <a:r>
              <a:rPr lang="zh-CN" altLang="en-US" sz="6600" b="1" dirty="0">
                <a:solidFill>
                  <a:srgbClr val="760000"/>
                </a:solidFill>
                <a:latin typeface="微软雅黑" pitchFamily="34" charset="-122"/>
                <a:ea typeface="微软雅黑" pitchFamily="34" charset="-122"/>
              </a:rPr>
              <a:t>谢谢观看</a:t>
            </a:r>
          </a:p>
        </p:txBody>
      </p:sp>
      <p:sp>
        <p:nvSpPr>
          <p:cNvPr id="1028" name="Freeform 81"/>
          <p:cNvSpPr>
            <a:spLocks/>
          </p:cNvSpPr>
          <p:nvPr/>
        </p:nvSpPr>
        <p:spPr bwMode="auto">
          <a:xfrm>
            <a:off x="-1" y="5736272"/>
            <a:ext cx="12190413" cy="1121728"/>
          </a:xfrm>
          <a:custGeom>
            <a:avLst/>
            <a:gdLst>
              <a:gd name="T0" fmla="*/ 1135 w 2153"/>
              <a:gd name="T1" fmla="*/ 28 h 198"/>
              <a:gd name="T2" fmla="*/ 1172 w 2153"/>
              <a:gd name="T3" fmla="*/ 0 h 198"/>
              <a:gd name="T4" fmla="*/ 1210 w 2153"/>
              <a:gd name="T5" fmla="*/ 29 h 198"/>
              <a:gd name="T6" fmla="*/ 1252 w 2153"/>
              <a:gd name="T7" fmla="*/ 1 h 198"/>
              <a:gd name="T8" fmla="*/ 1290 w 2153"/>
              <a:gd name="T9" fmla="*/ 28 h 198"/>
              <a:gd name="T10" fmla="*/ 1327 w 2153"/>
              <a:gd name="T11" fmla="*/ 1 h 198"/>
              <a:gd name="T12" fmla="*/ 1365 w 2153"/>
              <a:gd name="T13" fmla="*/ 28 h 198"/>
              <a:gd name="T14" fmla="*/ 1403 w 2153"/>
              <a:gd name="T15" fmla="*/ 1 h 198"/>
              <a:gd name="T16" fmla="*/ 1441 w 2153"/>
              <a:gd name="T17" fmla="*/ 28 h 198"/>
              <a:gd name="T18" fmla="*/ 1478 w 2153"/>
              <a:gd name="T19" fmla="*/ 1 h 198"/>
              <a:gd name="T20" fmla="*/ 1516 w 2153"/>
              <a:gd name="T21" fmla="*/ 28 h 198"/>
              <a:gd name="T22" fmla="*/ 1553 w 2153"/>
              <a:gd name="T23" fmla="*/ 1 h 198"/>
              <a:gd name="T24" fmla="*/ 1591 w 2153"/>
              <a:gd name="T25" fmla="*/ 28 h 198"/>
              <a:gd name="T26" fmla="*/ 1628 w 2153"/>
              <a:gd name="T27" fmla="*/ 1 h 198"/>
              <a:gd name="T28" fmla="*/ 1667 w 2153"/>
              <a:gd name="T29" fmla="*/ 28 h 198"/>
              <a:gd name="T30" fmla="*/ 1704 w 2153"/>
              <a:gd name="T31" fmla="*/ 1 h 198"/>
              <a:gd name="T32" fmla="*/ 1742 w 2153"/>
              <a:gd name="T33" fmla="*/ 28 h 198"/>
              <a:gd name="T34" fmla="*/ 1779 w 2153"/>
              <a:gd name="T35" fmla="*/ 1 h 198"/>
              <a:gd name="T36" fmla="*/ 1817 w 2153"/>
              <a:gd name="T37" fmla="*/ 28 h 198"/>
              <a:gd name="T38" fmla="*/ 1854 w 2153"/>
              <a:gd name="T39" fmla="*/ 1 h 198"/>
              <a:gd name="T40" fmla="*/ 1892 w 2153"/>
              <a:gd name="T41" fmla="*/ 28 h 198"/>
              <a:gd name="T42" fmla="*/ 1930 w 2153"/>
              <a:gd name="T43" fmla="*/ 0 h 198"/>
              <a:gd name="T44" fmla="*/ 1968 w 2153"/>
              <a:gd name="T45" fmla="*/ 28 h 198"/>
              <a:gd name="T46" fmla="*/ 2005 w 2153"/>
              <a:gd name="T47" fmla="*/ 0 h 198"/>
              <a:gd name="T48" fmla="*/ 2043 w 2153"/>
              <a:gd name="T49" fmla="*/ 28 h 198"/>
              <a:gd name="T50" fmla="*/ 2080 w 2153"/>
              <a:gd name="T51" fmla="*/ 0 h 198"/>
              <a:gd name="T52" fmla="*/ 2118 w 2153"/>
              <a:gd name="T53" fmla="*/ 28 h 198"/>
              <a:gd name="T54" fmla="*/ 2153 w 2153"/>
              <a:gd name="T55" fmla="*/ 2 h 198"/>
              <a:gd name="T56" fmla="*/ 2153 w 2153"/>
              <a:gd name="T57" fmla="*/ 198 h 198"/>
              <a:gd name="T58" fmla="*/ 0 w 2153"/>
              <a:gd name="T59" fmla="*/ 198 h 198"/>
              <a:gd name="T60" fmla="*/ 0 w 2153"/>
              <a:gd name="T61" fmla="*/ 29 h 198"/>
              <a:gd name="T62" fmla="*/ 42 w 2153"/>
              <a:gd name="T63" fmla="*/ 1 h 198"/>
              <a:gd name="T64" fmla="*/ 81 w 2153"/>
              <a:gd name="T65" fmla="*/ 28 h 198"/>
              <a:gd name="T66" fmla="*/ 118 w 2153"/>
              <a:gd name="T67" fmla="*/ 1 h 198"/>
              <a:gd name="T68" fmla="*/ 156 w 2153"/>
              <a:gd name="T69" fmla="*/ 28 h 198"/>
              <a:gd name="T70" fmla="*/ 193 w 2153"/>
              <a:gd name="T71" fmla="*/ 1 h 198"/>
              <a:gd name="T72" fmla="*/ 231 w 2153"/>
              <a:gd name="T73" fmla="*/ 28 h 198"/>
              <a:gd name="T74" fmla="*/ 268 w 2153"/>
              <a:gd name="T75" fmla="*/ 1 h 198"/>
              <a:gd name="T76" fmla="*/ 306 w 2153"/>
              <a:gd name="T77" fmla="*/ 28 h 198"/>
              <a:gd name="T78" fmla="*/ 344 w 2153"/>
              <a:gd name="T79" fmla="*/ 1 h 198"/>
              <a:gd name="T80" fmla="*/ 382 w 2153"/>
              <a:gd name="T81" fmla="*/ 28 h 198"/>
              <a:gd name="T82" fmla="*/ 419 w 2153"/>
              <a:gd name="T83" fmla="*/ 1 h 198"/>
              <a:gd name="T84" fmla="*/ 457 w 2153"/>
              <a:gd name="T85" fmla="*/ 28 h 198"/>
              <a:gd name="T86" fmla="*/ 494 w 2153"/>
              <a:gd name="T87" fmla="*/ 1 h 198"/>
              <a:gd name="T88" fmla="*/ 532 w 2153"/>
              <a:gd name="T89" fmla="*/ 28 h 198"/>
              <a:gd name="T90" fmla="*/ 569 w 2153"/>
              <a:gd name="T91" fmla="*/ 1 h 198"/>
              <a:gd name="T92" fmla="*/ 608 w 2153"/>
              <a:gd name="T93" fmla="*/ 28 h 198"/>
              <a:gd name="T94" fmla="*/ 645 w 2153"/>
              <a:gd name="T95" fmla="*/ 1 h 198"/>
              <a:gd name="T96" fmla="*/ 683 w 2153"/>
              <a:gd name="T97" fmla="*/ 28 h 198"/>
              <a:gd name="T98" fmla="*/ 720 w 2153"/>
              <a:gd name="T99" fmla="*/ 0 h 198"/>
              <a:gd name="T100" fmla="*/ 758 w 2153"/>
              <a:gd name="T101" fmla="*/ 28 h 198"/>
              <a:gd name="T102" fmla="*/ 795 w 2153"/>
              <a:gd name="T103" fmla="*/ 0 h 198"/>
              <a:gd name="T104" fmla="*/ 833 w 2153"/>
              <a:gd name="T105" fmla="*/ 28 h 198"/>
              <a:gd name="T106" fmla="*/ 871 w 2153"/>
              <a:gd name="T107" fmla="*/ 0 h 198"/>
              <a:gd name="T108" fmla="*/ 909 w 2153"/>
              <a:gd name="T109" fmla="*/ 28 h 198"/>
              <a:gd name="T110" fmla="*/ 946 w 2153"/>
              <a:gd name="T111" fmla="*/ 0 h 198"/>
              <a:gd name="T112" fmla="*/ 984 w 2153"/>
              <a:gd name="T113" fmla="*/ 28 h 198"/>
              <a:gd name="T114" fmla="*/ 1021 w 2153"/>
              <a:gd name="T115" fmla="*/ 0 h 198"/>
              <a:gd name="T116" fmla="*/ 1059 w 2153"/>
              <a:gd name="T117" fmla="*/ 28 h 198"/>
              <a:gd name="T118" fmla="*/ 1096 w 2153"/>
              <a:gd name="T119" fmla="*/ 0 h 198"/>
              <a:gd name="T120" fmla="*/ 1135 w 2153"/>
              <a:gd name="T121" fmla="*/ 2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53" h="198">
                <a:moveTo>
                  <a:pt x="1135" y="28"/>
                </a:moveTo>
                <a:cubicBezTo>
                  <a:pt x="1172" y="0"/>
                  <a:pt x="1172" y="0"/>
                  <a:pt x="1172" y="0"/>
                </a:cubicBezTo>
                <a:cubicBezTo>
                  <a:pt x="1210" y="29"/>
                  <a:pt x="1210" y="29"/>
                  <a:pt x="1210" y="29"/>
                </a:cubicBezTo>
                <a:cubicBezTo>
                  <a:pt x="1252" y="1"/>
                  <a:pt x="1252" y="1"/>
                  <a:pt x="1252" y="1"/>
                </a:cubicBezTo>
                <a:cubicBezTo>
                  <a:pt x="1290" y="28"/>
                  <a:pt x="1290" y="28"/>
                  <a:pt x="1290" y="28"/>
                </a:cubicBezTo>
                <a:cubicBezTo>
                  <a:pt x="1327" y="1"/>
                  <a:pt x="1327" y="1"/>
                  <a:pt x="1327" y="1"/>
                </a:cubicBezTo>
                <a:cubicBezTo>
                  <a:pt x="1365" y="28"/>
                  <a:pt x="1365" y="28"/>
                  <a:pt x="1365" y="28"/>
                </a:cubicBezTo>
                <a:cubicBezTo>
                  <a:pt x="1403" y="1"/>
                  <a:pt x="1403" y="1"/>
                  <a:pt x="1403" y="1"/>
                </a:cubicBezTo>
                <a:cubicBezTo>
                  <a:pt x="1441" y="28"/>
                  <a:pt x="1441" y="28"/>
                  <a:pt x="1441" y="28"/>
                </a:cubicBezTo>
                <a:cubicBezTo>
                  <a:pt x="1478" y="1"/>
                  <a:pt x="1478" y="1"/>
                  <a:pt x="1478" y="1"/>
                </a:cubicBezTo>
                <a:cubicBezTo>
                  <a:pt x="1516" y="28"/>
                  <a:pt x="1516" y="28"/>
                  <a:pt x="1516" y="28"/>
                </a:cubicBezTo>
                <a:cubicBezTo>
                  <a:pt x="1553" y="1"/>
                  <a:pt x="1553" y="1"/>
                  <a:pt x="1553" y="1"/>
                </a:cubicBezTo>
                <a:cubicBezTo>
                  <a:pt x="1591" y="28"/>
                  <a:pt x="1591" y="28"/>
                  <a:pt x="1591" y="28"/>
                </a:cubicBezTo>
                <a:cubicBezTo>
                  <a:pt x="1628" y="1"/>
                  <a:pt x="1628" y="1"/>
                  <a:pt x="1628" y="1"/>
                </a:cubicBezTo>
                <a:cubicBezTo>
                  <a:pt x="1667" y="28"/>
                  <a:pt x="1667" y="28"/>
                  <a:pt x="1667" y="28"/>
                </a:cubicBezTo>
                <a:cubicBezTo>
                  <a:pt x="1704" y="1"/>
                  <a:pt x="1704" y="1"/>
                  <a:pt x="1704" y="1"/>
                </a:cubicBezTo>
                <a:cubicBezTo>
                  <a:pt x="1742" y="28"/>
                  <a:pt x="1742" y="28"/>
                  <a:pt x="1742" y="28"/>
                </a:cubicBezTo>
                <a:cubicBezTo>
                  <a:pt x="1779" y="1"/>
                  <a:pt x="1779" y="1"/>
                  <a:pt x="1779" y="1"/>
                </a:cubicBezTo>
                <a:cubicBezTo>
                  <a:pt x="1817" y="28"/>
                  <a:pt x="1817" y="28"/>
                  <a:pt x="1817" y="28"/>
                </a:cubicBezTo>
                <a:cubicBezTo>
                  <a:pt x="1854" y="1"/>
                  <a:pt x="1854" y="1"/>
                  <a:pt x="1854" y="1"/>
                </a:cubicBezTo>
                <a:cubicBezTo>
                  <a:pt x="1892" y="28"/>
                  <a:pt x="1892" y="28"/>
                  <a:pt x="1892" y="28"/>
                </a:cubicBezTo>
                <a:cubicBezTo>
                  <a:pt x="1930" y="0"/>
                  <a:pt x="1930" y="0"/>
                  <a:pt x="1930" y="0"/>
                </a:cubicBezTo>
                <a:cubicBezTo>
                  <a:pt x="1968" y="28"/>
                  <a:pt x="1968" y="28"/>
                  <a:pt x="1968" y="28"/>
                </a:cubicBezTo>
                <a:cubicBezTo>
                  <a:pt x="2005" y="0"/>
                  <a:pt x="2005" y="0"/>
                  <a:pt x="2005" y="0"/>
                </a:cubicBezTo>
                <a:cubicBezTo>
                  <a:pt x="2043" y="28"/>
                  <a:pt x="2043" y="28"/>
                  <a:pt x="2043" y="28"/>
                </a:cubicBezTo>
                <a:cubicBezTo>
                  <a:pt x="2080" y="0"/>
                  <a:pt x="2080" y="0"/>
                  <a:pt x="2080" y="0"/>
                </a:cubicBezTo>
                <a:cubicBezTo>
                  <a:pt x="2118" y="28"/>
                  <a:pt x="2118" y="28"/>
                  <a:pt x="2118" y="28"/>
                </a:cubicBezTo>
                <a:cubicBezTo>
                  <a:pt x="2153" y="2"/>
                  <a:pt x="2153" y="2"/>
                  <a:pt x="2153" y="2"/>
                </a:cubicBezTo>
                <a:cubicBezTo>
                  <a:pt x="2153" y="152"/>
                  <a:pt x="2153" y="48"/>
                  <a:pt x="2153" y="198"/>
                </a:cubicBezTo>
                <a:cubicBezTo>
                  <a:pt x="0" y="198"/>
                  <a:pt x="0" y="198"/>
                  <a:pt x="0" y="198"/>
                </a:cubicBezTo>
                <a:cubicBezTo>
                  <a:pt x="0" y="29"/>
                  <a:pt x="0" y="29"/>
                  <a:pt x="0" y="29"/>
                </a:cubicBezTo>
                <a:cubicBezTo>
                  <a:pt x="42" y="1"/>
                  <a:pt x="42" y="1"/>
                  <a:pt x="42" y="1"/>
                </a:cubicBezTo>
                <a:cubicBezTo>
                  <a:pt x="81" y="28"/>
                  <a:pt x="81" y="28"/>
                  <a:pt x="81" y="28"/>
                </a:cubicBezTo>
                <a:cubicBezTo>
                  <a:pt x="118" y="1"/>
                  <a:pt x="118" y="1"/>
                  <a:pt x="118" y="1"/>
                </a:cubicBezTo>
                <a:cubicBezTo>
                  <a:pt x="156" y="28"/>
                  <a:pt x="156" y="28"/>
                  <a:pt x="156" y="28"/>
                </a:cubicBezTo>
                <a:cubicBezTo>
                  <a:pt x="193" y="1"/>
                  <a:pt x="193" y="1"/>
                  <a:pt x="193" y="1"/>
                </a:cubicBezTo>
                <a:cubicBezTo>
                  <a:pt x="231" y="28"/>
                  <a:pt x="231" y="28"/>
                  <a:pt x="231" y="28"/>
                </a:cubicBezTo>
                <a:cubicBezTo>
                  <a:pt x="268" y="1"/>
                  <a:pt x="268" y="1"/>
                  <a:pt x="268" y="1"/>
                </a:cubicBezTo>
                <a:cubicBezTo>
                  <a:pt x="306" y="28"/>
                  <a:pt x="306" y="28"/>
                  <a:pt x="306" y="28"/>
                </a:cubicBezTo>
                <a:cubicBezTo>
                  <a:pt x="344" y="1"/>
                  <a:pt x="344" y="1"/>
                  <a:pt x="344" y="1"/>
                </a:cubicBezTo>
                <a:cubicBezTo>
                  <a:pt x="382" y="28"/>
                  <a:pt x="382" y="28"/>
                  <a:pt x="382" y="28"/>
                </a:cubicBezTo>
                <a:cubicBezTo>
                  <a:pt x="419" y="1"/>
                  <a:pt x="419" y="1"/>
                  <a:pt x="419" y="1"/>
                </a:cubicBezTo>
                <a:cubicBezTo>
                  <a:pt x="457" y="28"/>
                  <a:pt x="457" y="28"/>
                  <a:pt x="457" y="28"/>
                </a:cubicBezTo>
                <a:cubicBezTo>
                  <a:pt x="494" y="1"/>
                  <a:pt x="494" y="1"/>
                  <a:pt x="494" y="1"/>
                </a:cubicBezTo>
                <a:cubicBezTo>
                  <a:pt x="532" y="28"/>
                  <a:pt x="532" y="28"/>
                  <a:pt x="532" y="28"/>
                </a:cubicBezTo>
                <a:cubicBezTo>
                  <a:pt x="569" y="1"/>
                  <a:pt x="569" y="1"/>
                  <a:pt x="569" y="1"/>
                </a:cubicBezTo>
                <a:cubicBezTo>
                  <a:pt x="608" y="28"/>
                  <a:pt x="608" y="28"/>
                  <a:pt x="608" y="28"/>
                </a:cubicBezTo>
                <a:cubicBezTo>
                  <a:pt x="645" y="1"/>
                  <a:pt x="645" y="1"/>
                  <a:pt x="645" y="1"/>
                </a:cubicBezTo>
                <a:cubicBezTo>
                  <a:pt x="683" y="28"/>
                  <a:pt x="683" y="28"/>
                  <a:pt x="683" y="28"/>
                </a:cubicBezTo>
                <a:cubicBezTo>
                  <a:pt x="720" y="0"/>
                  <a:pt x="720" y="0"/>
                  <a:pt x="720" y="0"/>
                </a:cubicBezTo>
                <a:cubicBezTo>
                  <a:pt x="758" y="28"/>
                  <a:pt x="758" y="28"/>
                  <a:pt x="758" y="28"/>
                </a:cubicBezTo>
                <a:cubicBezTo>
                  <a:pt x="795" y="0"/>
                  <a:pt x="795" y="0"/>
                  <a:pt x="795" y="0"/>
                </a:cubicBezTo>
                <a:cubicBezTo>
                  <a:pt x="833" y="28"/>
                  <a:pt x="833" y="28"/>
                  <a:pt x="833" y="28"/>
                </a:cubicBezTo>
                <a:cubicBezTo>
                  <a:pt x="871" y="0"/>
                  <a:pt x="871" y="0"/>
                  <a:pt x="871" y="0"/>
                </a:cubicBezTo>
                <a:cubicBezTo>
                  <a:pt x="909" y="28"/>
                  <a:pt x="909" y="28"/>
                  <a:pt x="909" y="28"/>
                </a:cubicBezTo>
                <a:cubicBezTo>
                  <a:pt x="946" y="0"/>
                  <a:pt x="946" y="0"/>
                  <a:pt x="946" y="0"/>
                </a:cubicBezTo>
                <a:cubicBezTo>
                  <a:pt x="984" y="28"/>
                  <a:pt x="984" y="28"/>
                  <a:pt x="984" y="28"/>
                </a:cubicBezTo>
                <a:cubicBezTo>
                  <a:pt x="1021" y="0"/>
                  <a:pt x="1021" y="0"/>
                  <a:pt x="1021" y="0"/>
                </a:cubicBezTo>
                <a:cubicBezTo>
                  <a:pt x="1059" y="28"/>
                  <a:pt x="1059" y="28"/>
                  <a:pt x="1059" y="28"/>
                </a:cubicBezTo>
                <a:cubicBezTo>
                  <a:pt x="1096" y="0"/>
                  <a:pt x="1096" y="0"/>
                  <a:pt x="1096" y="0"/>
                </a:cubicBezTo>
                <a:lnTo>
                  <a:pt x="1135" y="28"/>
                </a:lnTo>
                <a:close/>
              </a:path>
            </a:pathLst>
          </a:custGeom>
          <a:pattFill prst="plaid">
            <a:fgClr>
              <a:srgbClr val="FFEEE1"/>
            </a:fgClr>
            <a:bgClr>
              <a:schemeClr val="bg1"/>
            </a:bgClr>
          </a:patt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TextBox 309"/>
          <p:cNvSpPr txBox="1"/>
          <p:nvPr/>
        </p:nvSpPr>
        <p:spPr>
          <a:xfrm>
            <a:off x="4489644" y="3713550"/>
            <a:ext cx="3324949" cy="369332"/>
          </a:xfrm>
          <a:prstGeom prst="rect">
            <a:avLst/>
          </a:prstGeom>
          <a:noFill/>
        </p:spPr>
        <p:txBody>
          <a:bodyPr wrap="none" rtlCol="0">
            <a:spAutoFit/>
          </a:bodyPr>
          <a:lstStyle/>
          <a:p>
            <a:r>
              <a:rPr lang="en-US" altLang="zh-CN" b="1" dirty="0">
                <a:solidFill>
                  <a:srgbClr val="760000"/>
                </a:solidFill>
                <a:latin typeface="微软雅黑" pitchFamily="34" charset="-122"/>
                <a:ea typeface="微软雅黑" pitchFamily="34" charset="-122"/>
              </a:rPr>
              <a:t>———— THANKS ————</a:t>
            </a:r>
            <a:endParaRPr lang="zh-CN" altLang="en-US" b="1" dirty="0">
              <a:solidFill>
                <a:srgbClr val="760000"/>
              </a:solidFill>
              <a:latin typeface="微软雅黑" pitchFamily="34" charset="-122"/>
              <a:ea typeface="微软雅黑" pitchFamily="34" charset="-122"/>
            </a:endParaRPr>
          </a:p>
        </p:txBody>
      </p:sp>
    </p:spTree>
    <p:extLst>
      <p:ext uri="{BB962C8B-B14F-4D97-AF65-F5344CB8AC3E}">
        <p14:creationId xmlns:p14="http://schemas.microsoft.com/office/powerpoint/2010/main" val="1744499422"/>
      </p:ext>
    </p:extLst>
  </p:cSld>
  <p:clrMapOvr>
    <a:masterClrMapping/>
  </p:clrMapOvr>
  <mc:AlternateContent xmlns:mc="http://schemas.openxmlformats.org/markup-compatibility/2006" xmlns:p14="http://schemas.microsoft.com/office/powerpoint/2010/main">
    <mc:Choice Requires="p14">
      <p:transition spd="slow" p14:dur="3900" advTm="1558">
        <p14:glitter pattern="hexagon"/>
      </p:transition>
    </mc:Choice>
    <mc:Fallback xmlns="">
      <p:transition spd="slow" advTm="15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310"/>
                                        </p:tgtEl>
                                        <p:attrNameLst>
                                          <p:attrName>style.visibility</p:attrName>
                                        </p:attrNameLst>
                                      </p:cBhvr>
                                      <p:to>
                                        <p:strVal val="visible"/>
                                      </p:to>
                                    </p:set>
                                    <p:anim calcmode="lin" valueType="num">
                                      <p:cBhvr>
                                        <p:cTn id="13" dur="1000" fill="hold"/>
                                        <p:tgtEl>
                                          <p:spTgt spid="310"/>
                                        </p:tgtEl>
                                        <p:attrNameLst>
                                          <p:attrName>ppt_w</p:attrName>
                                        </p:attrNameLst>
                                      </p:cBhvr>
                                      <p:tavLst>
                                        <p:tav tm="0">
                                          <p:val>
                                            <p:fltVal val="0"/>
                                          </p:val>
                                        </p:tav>
                                        <p:tav tm="100000">
                                          <p:val>
                                            <p:strVal val="#ppt_w"/>
                                          </p:val>
                                        </p:tav>
                                      </p:tavLst>
                                    </p:anim>
                                    <p:anim calcmode="lin" valueType="num">
                                      <p:cBhvr>
                                        <p:cTn id="14" dur="1000" fill="hold"/>
                                        <p:tgtEl>
                                          <p:spTgt spid="310"/>
                                        </p:tgtEl>
                                        <p:attrNameLst>
                                          <p:attrName>ppt_h</p:attrName>
                                        </p:attrNameLst>
                                      </p:cBhvr>
                                      <p:tavLst>
                                        <p:tav tm="0">
                                          <p:val>
                                            <p:fltVal val="0"/>
                                          </p:val>
                                        </p:tav>
                                        <p:tav tm="100000">
                                          <p:val>
                                            <p:strVal val="#ppt_h"/>
                                          </p:val>
                                        </p:tav>
                                      </p:tavLst>
                                    </p:anim>
                                    <p:anim calcmode="lin" valueType="num">
                                      <p:cBhvr>
                                        <p:cTn id="15" dur="1000" fill="hold"/>
                                        <p:tgtEl>
                                          <p:spTgt spid="310"/>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3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217434d633883240211fe269a81dff77e852de20"/>
</p:tagLst>
</file>

<file path=ppt/tags/tag2.xml><?xml version="1.0" encoding="utf-8"?>
<p:tagLst xmlns:a="http://schemas.openxmlformats.org/drawingml/2006/main" xmlns:r="http://schemas.openxmlformats.org/officeDocument/2006/relationships" xmlns:p="http://schemas.openxmlformats.org/presentationml/2006/main">
  <p:tag name="TIMING" val="|1.7|2.4|0.6"/>
</p:tagLst>
</file>

<file path=ppt/tags/tag3.xml><?xml version="1.0" encoding="utf-8"?>
<p:tagLst xmlns:a="http://schemas.openxmlformats.org/drawingml/2006/main" xmlns:r="http://schemas.openxmlformats.org/officeDocument/2006/relationships" xmlns:p="http://schemas.openxmlformats.org/presentationml/2006/main">
  <p:tag name="TIMING" val="|1.3"/>
</p:tagLst>
</file>

<file path=ppt/tags/tag4.xml><?xml version="1.0" encoding="utf-8"?>
<p:tagLst xmlns:a="http://schemas.openxmlformats.org/drawingml/2006/main" xmlns:r="http://schemas.openxmlformats.org/officeDocument/2006/relationships" xmlns:p="http://schemas.openxmlformats.org/presentationml/2006/main">
  <p:tag name="TIMING" val="|1.5|3.5|0.8|1.1|0.8|0.8"/>
</p:tagLst>
</file>

<file path=ppt/tags/tag5.xml><?xml version="1.0" encoding="utf-8"?>
<p:tagLst xmlns:a="http://schemas.openxmlformats.org/drawingml/2006/main" xmlns:r="http://schemas.openxmlformats.org/officeDocument/2006/relationships" xmlns:p="http://schemas.openxmlformats.org/presentationml/2006/main">
  <p:tag name="TIMING" val="|1.6"/>
</p:tagLst>
</file>

<file path=ppt/tags/tag6.xml><?xml version="1.0" encoding="utf-8"?>
<p:tagLst xmlns:a="http://schemas.openxmlformats.org/drawingml/2006/main" xmlns:r="http://schemas.openxmlformats.org/officeDocument/2006/relationships" xmlns:p="http://schemas.openxmlformats.org/presentationml/2006/main">
  <p:tag name="TIMING" val="|1.4|4.2"/>
</p:tagLst>
</file>

<file path=ppt/tags/tag7.xml><?xml version="1.0" encoding="utf-8"?>
<p:tagLst xmlns:a="http://schemas.openxmlformats.org/drawingml/2006/main" xmlns:r="http://schemas.openxmlformats.org/officeDocument/2006/relationships" xmlns:p="http://schemas.openxmlformats.org/presentationml/2006/main">
  <p:tag name="TIMING" val="|1.5"/>
</p:tagLst>
</file>

<file path=ppt/tags/tag8.xml><?xml version="1.0" encoding="utf-8"?>
<p:tagLst xmlns:a="http://schemas.openxmlformats.org/drawingml/2006/main" xmlns:r="http://schemas.openxmlformats.org/officeDocument/2006/relationships" xmlns:p="http://schemas.openxmlformats.org/presentationml/2006/main">
  <p:tag name="TIMING" val="|1.6|3.8"/>
</p:tagLst>
</file>

<file path=ppt/tags/tag9.xml><?xml version="1.0" encoding="utf-8"?>
<p:tagLst xmlns:a="http://schemas.openxmlformats.org/drawingml/2006/main" xmlns:r="http://schemas.openxmlformats.org/officeDocument/2006/relationships" xmlns:p="http://schemas.openxmlformats.org/presentationml/2006/main">
  <p:tag name="TIMING" val="|1.5|1.1|3.4|1.4"/>
</p:tagLst>
</file>

<file path=ppt/tags/tag10.xml><?xml version="1.0" encoding="utf-8"?>
<p:tagLst xmlns:a="http://schemas.openxmlformats.org/drawingml/2006/main" xmlns:r="http://schemas.openxmlformats.org/officeDocument/2006/relationships" xmlns:p="http://schemas.openxmlformats.org/presentationml/2006/main">
  <p:tag name="TIMING" val="|1.5"/>
</p:tagLst>
</file>

<file path=ppt/tags/tag11.xml><?xml version="1.0" encoding="utf-8"?>
<p:tagLst xmlns:a="http://schemas.openxmlformats.org/drawingml/2006/main" xmlns:r="http://schemas.openxmlformats.org/officeDocument/2006/relationships" xmlns:p="http://schemas.openxmlformats.org/presentationml/2006/main">
  <p:tag name="TIMING" val="|1.5|2.4|0.8|0.7|0.6|0.8"/>
</p:tagLst>
</file>

<file path=ppt/tags/tag12.xml><?xml version="1.0" encoding="utf-8"?>
<p:tagLst xmlns:a="http://schemas.openxmlformats.org/drawingml/2006/main" xmlns:r="http://schemas.openxmlformats.org/officeDocument/2006/relationships" xmlns:p="http://schemas.openxmlformats.org/presentationml/2006/main">
  <p:tag name="TIMING" val="|1.6|2.7|1.6|1.6"/>
</p:tagLst>
</file>

<file path=ppt/tags/tag13.xml><?xml version="1.0" encoding="utf-8"?>
<p:tagLst xmlns:a="http://schemas.openxmlformats.org/drawingml/2006/main" xmlns:r="http://schemas.openxmlformats.org/officeDocument/2006/relationships" xmlns:p="http://schemas.openxmlformats.org/presentationml/2006/main">
  <p:tag name="TIMING" val="|1.3|0.8"/>
</p:tagLst>
</file>

<file path=ppt/tags/tag14.xml><?xml version="1.0" encoding="utf-8"?>
<p:tagLst xmlns:a="http://schemas.openxmlformats.org/drawingml/2006/main" xmlns:r="http://schemas.openxmlformats.org/officeDocument/2006/relationships" xmlns:p="http://schemas.openxmlformats.org/presentationml/2006/main">
  <p:tag name="TIMING" val="|1.2|1.4|0.9|1|0.9"/>
</p:tagLst>
</file>

<file path=ppt/theme/theme1.xml><?xml version="1.0" encoding="utf-8"?>
<a:theme xmlns:a="http://schemas.openxmlformats.org/drawingml/2006/main" name="清风素材 https://12sc.taobao.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nchor="ctr">
        <a:spAutoFit/>
      </a:bodyPr>
      <a:lstStyle>
        <a:defPPr>
          <a:defRPr smtClean="0">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清风素材1 https://12sc.taobao.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nchor="ctr">
        <a:spAutoFit/>
      </a:bodyPr>
      <a:lstStyle>
        <a:defPPr>
          <a:defRPr smtClean="0">
            <a:latin typeface="微软雅黑" pitchFamily="34" charset="-122"/>
            <a:ea typeface="微软雅黑" pitchFamily="34" charset="-122"/>
          </a:defRPr>
        </a:defPPr>
      </a:lstStyle>
    </a:tx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2351</TotalTime>
  <Words>2048</Words>
  <Application>Microsoft Office PowerPoint</Application>
  <PresentationFormat>自定义</PresentationFormat>
  <Paragraphs>327</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25</vt:i4>
      </vt:variant>
    </vt:vector>
  </HeadingPairs>
  <TitlesOfParts>
    <vt:vector size="35" baseType="lpstr">
      <vt:lpstr>Arial</vt:lpstr>
      <vt:lpstr>宋体</vt:lpstr>
      <vt:lpstr>微软雅黑</vt:lpstr>
      <vt:lpstr>Bebas</vt:lpstr>
      <vt:lpstr>UKIJ Qolyazma</vt:lpstr>
      <vt:lpstr>Calibri</vt:lpstr>
      <vt:lpstr>华文黑体</vt:lpstr>
      <vt:lpstr>Pirulen</vt:lpstr>
      <vt:lpstr>清风素材 https://12sc.taobao.com/</vt:lpstr>
      <vt:lpstr>清风素材1 https://12sc.taobao.com/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12sc.taobao.com</dc:creator>
  <cp:lastModifiedBy>拉普耶鲁</cp:lastModifiedBy>
  <cp:revision>319</cp:revision>
  <dcterms:created xsi:type="dcterms:W3CDTF">2014-05-15T03:15:25Z</dcterms:created>
  <dcterms:modified xsi:type="dcterms:W3CDTF">2018-03-23T07:54:12Z</dcterms:modified>
</cp:coreProperties>
</file>