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89" r:id="rId2"/>
    <p:sldId id="288" r:id="rId3"/>
    <p:sldId id="290" r:id="rId4"/>
    <p:sldId id="295" r:id="rId5"/>
    <p:sldId id="303" r:id="rId6"/>
    <p:sldId id="301" r:id="rId7"/>
    <p:sldId id="298" r:id="rId8"/>
    <p:sldId id="302" r:id="rId9"/>
    <p:sldId id="291" r:id="rId10"/>
    <p:sldId id="300" r:id="rId11"/>
    <p:sldId id="311" r:id="rId12"/>
    <p:sldId id="299" r:id="rId13"/>
    <p:sldId id="313" r:id="rId14"/>
    <p:sldId id="309" r:id="rId15"/>
    <p:sldId id="292" r:id="rId16"/>
    <p:sldId id="297" r:id="rId17"/>
    <p:sldId id="308" r:id="rId18"/>
    <p:sldId id="310" r:id="rId19"/>
    <p:sldId id="312" r:id="rId20"/>
    <p:sldId id="294" r:id="rId21"/>
    <p:sldId id="293" r:id="rId22"/>
    <p:sldId id="304" r:id="rId23"/>
    <p:sldId id="305" r:id="rId24"/>
    <p:sldId id="314" r:id="rId25"/>
    <p:sldId id="316" r:id="rId26"/>
  </p:sldIdLst>
  <p:sldSz cx="9144000" cy="5143500" type="screen16x9"/>
  <p:notesSz cx="6858000" cy="9144000"/>
  <p:custDataLst>
    <p:tags r:id="rId28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5E01"/>
    <a:srgbClr val="55375F"/>
    <a:srgbClr val="442C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68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E8BE76-29C8-41AB-8544-889D89FA4F96}" type="datetimeFigureOut">
              <a:rPr lang="zh-CN" altLang="en-US" smtClean="0"/>
              <a:t>2018/6/25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3AD677-048F-409F-AACD-0A0B5EF61C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2366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fld id="{8E734D7E-DDC1-43BA-BA84-4A1CFE3D341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1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775496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fld id="{8E734D7E-DDC1-43BA-BA84-4A1CFE3D341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2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119912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fld id="{8E734D7E-DDC1-43BA-BA84-4A1CFE3D341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3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456637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AD677-048F-409F-AACD-0A0B5EF61C8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73550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AD677-048F-409F-AACD-0A0B5EF61C8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30115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AD677-048F-409F-AACD-0A0B5EF61C8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3107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AD677-048F-409F-AACD-0A0B5EF61C8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01405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AD677-048F-409F-AACD-0A0B5EF61C8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53386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fld id="{8E734D7E-DDC1-43BA-BA84-4A1CFE3D341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9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096595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AD677-048F-409F-AACD-0A0B5EF61C8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55134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5629930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AD677-048F-409F-AACD-0A0B5EF61C8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17625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4877525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40329990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fld id="{8E734D7E-DDC1-43BA-BA84-4A1CFE3D341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15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339918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AD677-048F-409F-AACD-0A0B5EF61C8C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74177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AD677-048F-409F-AACD-0A0B5EF61C8C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79553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3983578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505668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AD677-048F-409F-AACD-0A0B5EF61C8C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12275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fld id="{8E734D7E-DDC1-43BA-BA84-4A1CFE3D341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21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497075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AD677-048F-409F-AACD-0A0B5EF61C8C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390452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AD677-048F-409F-AACD-0A0B5EF61C8C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48308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72814119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fld id="{8E734D7E-DDC1-43BA-BA84-4A1CFE3D341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25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3909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2018/6/25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3746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2018/6/25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610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2018/6/25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79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2018/6/25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5159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2018/6/25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92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2018/6/25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9057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2018/6/25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0428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2"/>
          <a:srcRect l="3759" r="6024" b="3296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>
          <a:xfrm>
            <a:off x="0" y="624114"/>
            <a:ext cx="9144000" cy="4339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 userDrawn="1"/>
        </p:nvSpPr>
        <p:spPr>
          <a:xfrm>
            <a:off x="1129443" y="133421"/>
            <a:ext cx="3877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单击此处添加文字标题内容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63" y="-92529"/>
            <a:ext cx="1385119" cy="1074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863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2018/6/25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201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2018/6/25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9827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2018/6/25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884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64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EE5A35-68A4-45B2-B95E-9CC20169C477}" type="datetime1">
              <a:rPr lang="zh-CN" altLang="en-US"/>
              <a:pPr>
                <a:defRPr/>
              </a:pPr>
              <a:t>2018/6/25</a:t>
            </a:fld>
            <a:endParaRPr lang="zh-CN" altLang="en-US" sz="1350">
              <a:solidFill>
                <a:schemeClr val="tx1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8881F9-1F48-4564-B47C-01E4224CBECC}" type="slidenum">
              <a:rPr lang="zh-CN" altLang="en-US"/>
              <a:pPr/>
              <a:t>‹#›</a:t>
            </a:fld>
            <a:endParaRPr lang="zh-CN" altLang="en-US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176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bg>
      <p:bgPr>
        <a:gradFill rotWithShape="0">
          <a:gsLst>
            <a:gs pos="0">
              <a:srgbClr val="F2F2F2"/>
            </a:gs>
            <a:gs pos="100000">
              <a:schemeClr val="bg1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8"/>
          <p:cNvSpPr/>
          <p:nvPr userDrawn="1"/>
        </p:nvSpPr>
        <p:spPr>
          <a:xfrm>
            <a:off x="0" y="2139951"/>
            <a:ext cx="9144000" cy="3003550"/>
          </a:xfrm>
          <a:prstGeom prst="rect">
            <a:avLst/>
          </a:prstGeom>
          <a:blipFill dpi="0" rotWithShape="1">
            <a:blip r:embed="rId2">
              <a:alphaModFix amt="2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矩形 2"/>
          <p:cNvSpPr/>
          <p:nvPr userDrawn="1"/>
        </p:nvSpPr>
        <p:spPr>
          <a:xfrm>
            <a:off x="0" y="5010150"/>
            <a:ext cx="9144000" cy="13335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4" name="图片 4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99475" y="4321176"/>
            <a:ext cx="312738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片 5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7750176" y="4891089"/>
            <a:ext cx="206375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图片 6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7994651" y="4648201"/>
            <a:ext cx="184150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图片 7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 rot="19936268" flipH="1">
            <a:off x="8264525" y="4792664"/>
            <a:ext cx="360363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474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bg>
      <p:bgPr>
        <a:gradFill rotWithShape="0">
          <a:gsLst>
            <a:gs pos="0">
              <a:srgbClr val="F2F2F2"/>
            </a:gs>
            <a:gs pos="100000">
              <a:schemeClr val="bg1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8"/>
          <p:cNvSpPr/>
          <p:nvPr userDrawn="1"/>
        </p:nvSpPr>
        <p:spPr>
          <a:xfrm>
            <a:off x="0" y="2139951"/>
            <a:ext cx="9144000" cy="3003550"/>
          </a:xfrm>
          <a:prstGeom prst="rect">
            <a:avLst/>
          </a:prstGeom>
          <a:blipFill dpi="0" rotWithShape="1">
            <a:blip r:embed="rId2">
              <a:alphaModFix amt="2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矩形 2"/>
          <p:cNvSpPr/>
          <p:nvPr userDrawn="1"/>
        </p:nvSpPr>
        <p:spPr>
          <a:xfrm>
            <a:off x="0" y="5010150"/>
            <a:ext cx="9144000" cy="13335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4" name="图片 4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99475" y="4321176"/>
            <a:ext cx="312738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片 5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7750176" y="4891089"/>
            <a:ext cx="206375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图片 6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7994651" y="4648201"/>
            <a:ext cx="184150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图片 7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 rot="19936268" flipH="1">
            <a:off x="8264525" y="4792664"/>
            <a:ext cx="360363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6171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幻灯片">
    <p:bg>
      <p:bgPr>
        <a:gradFill rotWithShape="0">
          <a:gsLst>
            <a:gs pos="0">
              <a:srgbClr val="F2F2F2"/>
            </a:gs>
            <a:gs pos="100000">
              <a:schemeClr val="bg1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8"/>
          <p:cNvSpPr/>
          <p:nvPr userDrawn="1"/>
        </p:nvSpPr>
        <p:spPr>
          <a:xfrm>
            <a:off x="0" y="2139951"/>
            <a:ext cx="9144000" cy="3003550"/>
          </a:xfrm>
          <a:prstGeom prst="rect">
            <a:avLst/>
          </a:prstGeom>
          <a:blipFill dpi="0" rotWithShape="1">
            <a:blip r:embed="rId2">
              <a:alphaModFix amt="2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矩形 2"/>
          <p:cNvSpPr/>
          <p:nvPr userDrawn="1"/>
        </p:nvSpPr>
        <p:spPr>
          <a:xfrm>
            <a:off x="0" y="5010150"/>
            <a:ext cx="9144000" cy="13335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4" name="图片 4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99475" y="4321176"/>
            <a:ext cx="312738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片 5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7750176" y="4891089"/>
            <a:ext cx="206375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图片 6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7994651" y="4648201"/>
            <a:ext cx="184150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图片 7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 rot="19936268" flipH="1">
            <a:off x="8264525" y="4792664"/>
            <a:ext cx="360363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36549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幻灯片">
    <p:bg>
      <p:bgPr>
        <a:gradFill rotWithShape="0">
          <a:gsLst>
            <a:gs pos="0">
              <a:srgbClr val="F2F2F2"/>
            </a:gs>
            <a:gs pos="100000">
              <a:schemeClr val="bg1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8"/>
          <p:cNvSpPr/>
          <p:nvPr userDrawn="1"/>
        </p:nvSpPr>
        <p:spPr>
          <a:xfrm>
            <a:off x="0" y="2139951"/>
            <a:ext cx="9144000" cy="3003550"/>
          </a:xfrm>
          <a:prstGeom prst="rect">
            <a:avLst/>
          </a:prstGeom>
          <a:blipFill dpi="0" rotWithShape="1">
            <a:blip r:embed="rId2">
              <a:alphaModFix amt="2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矩形 2"/>
          <p:cNvSpPr/>
          <p:nvPr userDrawn="1"/>
        </p:nvSpPr>
        <p:spPr>
          <a:xfrm>
            <a:off x="0" y="5010150"/>
            <a:ext cx="9144000" cy="13335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4" name="图片 4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99475" y="4321176"/>
            <a:ext cx="312738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片 5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7750176" y="4891089"/>
            <a:ext cx="206375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图片 6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7994651" y="4648201"/>
            <a:ext cx="184150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图片 7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 rot="19936268" flipH="1">
            <a:off x="8264525" y="4792664"/>
            <a:ext cx="360363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45044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幻灯片">
    <p:bg>
      <p:bgPr>
        <a:gradFill rotWithShape="0">
          <a:gsLst>
            <a:gs pos="0">
              <a:srgbClr val="F2F2F2"/>
            </a:gs>
            <a:gs pos="100000">
              <a:schemeClr val="bg1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8"/>
          <p:cNvSpPr/>
          <p:nvPr userDrawn="1"/>
        </p:nvSpPr>
        <p:spPr>
          <a:xfrm>
            <a:off x="0" y="2139951"/>
            <a:ext cx="9144000" cy="3003550"/>
          </a:xfrm>
          <a:prstGeom prst="rect">
            <a:avLst/>
          </a:prstGeom>
          <a:blipFill dpi="0" rotWithShape="1">
            <a:blip r:embed="rId2">
              <a:alphaModFix amt="2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矩形 2"/>
          <p:cNvSpPr/>
          <p:nvPr userDrawn="1"/>
        </p:nvSpPr>
        <p:spPr>
          <a:xfrm>
            <a:off x="0" y="5010150"/>
            <a:ext cx="9144000" cy="13335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4" name="图片 4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99475" y="4321176"/>
            <a:ext cx="312738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片 5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7750176" y="4891089"/>
            <a:ext cx="206375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图片 6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7994651" y="4648201"/>
            <a:ext cx="184150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图片 7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 rot="19936268" flipH="1">
            <a:off x="8264525" y="4792664"/>
            <a:ext cx="360363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72405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幻灯片">
    <p:bg>
      <p:bgPr>
        <a:gradFill rotWithShape="0">
          <a:gsLst>
            <a:gs pos="0">
              <a:srgbClr val="F2F2F2"/>
            </a:gs>
            <a:gs pos="100000">
              <a:schemeClr val="bg1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8"/>
          <p:cNvSpPr/>
          <p:nvPr userDrawn="1"/>
        </p:nvSpPr>
        <p:spPr>
          <a:xfrm>
            <a:off x="0" y="2139951"/>
            <a:ext cx="9144000" cy="3003550"/>
          </a:xfrm>
          <a:prstGeom prst="rect">
            <a:avLst/>
          </a:prstGeom>
          <a:blipFill dpi="0" rotWithShape="1">
            <a:blip r:embed="rId2">
              <a:alphaModFix amt="2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矩形 2"/>
          <p:cNvSpPr/>
          <p:nvPr userDrawn="1"/>
        </p:nvSpPr>
        <p:spPr>
          <a:xfrm>
            <a:off x="0" y="5010150"/>
            <a:ext cx="9144000" cy="13335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4" name="图片 4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99475" y="4321176"/>
            <a:ext cx="312738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片 5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7750176" y="4891089"/>
            <a:ext cx="206375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图片 6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7994651" y="4648201"/>
            <a:ext cx="184150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图片 7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 rot="19936268" flipH="1">
            <a:off x="8264525" y="4792664"/>
            <a:ext cx="360363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30745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标题幻灯片">
    <p:bg>
      <p:bgPr>
        <a:gradFill rotWithShape="0">
          <a:gsLst>
            <a:gs pos="0">
              <a:srgbClr val="F2F2F2"/>
            </a:gs>
            <a:gs pos="100000">
              <a:schemeClr val="bg1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8"/>
          <p:cNvSpPr/>
          <p:nvPr userDrawn="1"/>
        </p:nvSpPr>
        <p:spPr>
          <a:xfrm>
            <a:off x="0" y="2139951"/>
            <a:ext cx="9144000" cy="3003550"/>
          </a:xfrm>
          <a:prstGeom prst="rect">
            <a:avLst/>
          </a:prstGeom>
          <a:blipFill dpi="0" rotWithShape="1">
            <a:blip r:embed="rId2">
              <a:alphaModFix amt="2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矩形 2"/>
          <p:cNvSpPr/>
          <p:nvPr userDrawn="1"/>
        </p:nvSpPr>
        <p:spPr>
          <a:xfrm>
            <a:off x="0" y="5010150"/>
            <a:ext cx="9144000" cy="13335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4" name="图片 4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99475" y="4321176"/>
            <a:ext cx="312738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片 5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7750176" y="4891089"/>
            <a:ext cx="206375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图片 6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7994651" y="4648201"/>
            <a:ext cx="184150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图片 7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 rot="19936268" flipH="1">
            <a:off x="8264525" y="4792664"/>
            <a:ext cx="360363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88041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A37975-6AF7-4301-9DC5-87C074AA59D1}" type="datetimeFigureOut">
              <a:rPr lang="zh-CN" altLang="en-US" smtClean="0"/>
              <a:t>2018/6/25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1859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0" cy="51435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25833" flipH="1">
            <a:off x="293257" y="2499888"/>
            <a:ext cx="5269580" cy="408616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620563">
            <a:off x="2284264" y="2766"/>
            <a:ext cx="4766527" cy="300326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1792" b="33770"/>
          <a:stretch/>
        </p:blipFill>
        <p:spPr>
          <a:xfrm>
            <a:off x="7475175" y="3947886"/>
            <a:ext cx="1668825" cy="1190172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818909" y="3250276"/>
            <a:ext cx="2490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 dirty="0"/>
              <a:t>足球训练营</a:t>
            </a:r>
            <a:r>
              <a:rPr lang="en-US" altLang="zh-CN" sz="1800" dirty="0" err="1"/>
              <a:t>ppt</a:t>
            </a:r>
            <a:r>
              <a:rPr lang="zh-CN" altLang="en-US" sz="1800" dirty="0"/>
              <a:t>模板</a:t>
            </a:r>
          </a:p>
        </p:txBody>
      </p:sp>
    </p:spTree>
    <p:extLst>
      <p:ext uri="{BB962C8B-B14F-4D97-AF65-F5344CB8AC3E}">
        <p14:creationId xmlns:p14="http://schemas.microsoft.com/office/powerpoint/2010/main" val="2399823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75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/>
          <a:srcRect l="3759" b="32960"/>
          <a:stretch/>
        </p:blipFill>
        <p:spPr>
          <a:xfrm>
            <a:off x="0" y="0"/>
            <a:ext cx="9147263" cy="5143500"/>
          </a:xfrm>
          <a:prstGeom prst="rect">
            <a:avLst/>
          </a:prstGeom>
        </p:spPr>
      </p:pic>
      <p:sp>
        <p:nvSpPr>
          <p:cNvPr id="14" name="圆角矩形 13"/>
          <p:cNvSpPr/>
          <p:nvPr/>
        </p:nvSpPr>
        <p:spPr>
          <a:xfrm>
            <a:off x="2723242" y="576943"/>
            <a:ext cx="3588658" cy="394999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3" t="12699" r="19584" b="4903"/>
          <a:stretch/>
        </p:blipFill>
        <p:spPr>
          <a:xfrm>
            <a:off x="2779290" y="604772"/>
            <a:ext cx="350962" cy="339341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3225800" y="604772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单击此处添加文字标题内容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2723242" y="1164424"/>
            <a:ext cx="3588658" cy="394999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3" t="12699" r="19584" b="4903"/>
          <a:stretch/>
        </p:blipFill>
        <p:spPr>
          <a:xfrm>
            <a:off x="2779290" y="1192253"/>
            <a:ext cx="350962" cy="339341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3225800" y="1192253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单击此处添加文字标题内容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2723242" y="1759766"/>
            <a:ext cx="3588658" cy="394999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3" t="12699" r="19584" b="4903"/>
          <a:stretch/>
        </p:blipFill>
        <p:spPr>
          <a:xfrm>
            <a:off x="2779290" y="1787595"/>
            <a:ext cx="350962" cy="339341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3225800" y="1787595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单击此处添加文字标题内容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2723242" y="2378519"/>
            <a:ext cx="3588658" cy="394999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3" t="12699" r="19584" b="4903"/>
          <a:stretch/>
        </p:blipFill>
        <p:spPr>
          <a:xfrm>
            <a:off x="2779290" y="2406348"/>
            <a:ext cx="350962" cy="339341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3225800" y="2406348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单击此处添加文字标题内容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12638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405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155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905"/>
                            </p:stCondLst>
                            <p:childTnLst>
                              <p:par>
                                <p:cTn id="2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810"/>
                            </p:stCondLst>
                            <p:childTnLst>
                              <p:par>
                                <p:cTn id="3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560"/>
                            </p:stCondLst>
                            <p:childTnLst>
                              <p:par>
                                <p:cTn id="4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9465"/>
                            </p:stCondLst>
                            <p:childTnLst>
                              <p:par>
                                <p:cTn id="4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215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965"/>
                            </p:stCondLst>
                            <p:childTnLst>
                              <p:par>
                                <p:cTn id="5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/>
      <p:bldP spid="18" grpId="0" animBg="1"/>
      <p:bldP spid="20" grpId="0"/>
      <p:bldP spid="21" grpId="0" animBg="1"/>
      <p:bldP spid="23" grpId="0"/>
      <p:bldP spid="24" grpId="0" animBg="1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/>
          <a:srcRect l="3759" b="32960"/>
          <a:stretch/>
        </p:blipFill>
        <p:spPr>
          <a:xfrm>
            <a:off x="0" y="0"/>
            <a:ext cx="9147263" cy="514350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2061327" y="808597"/>
            <a:ext cx="51090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单击此处添加文字标题内容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472039" y="1393372"/>
            <a:ext cx="2287669" cy="1773918"/>
            <a:chOff x="3472039" y="1393372"/>
            <a:chExt cx="2287669" cy="1773918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2039" y="1393372"/>
              <a:ext cx="2287669" cy="1773918"/>
            </a:xfrm>
            <a:prstGeom prst="rect">
              <a:avLst/>
            </a:prstGeom>
          </p:spPr>
        </p:pic>
        <p:sp>
          <p:nvSpPr>
            <p:cNvPr id="3" name="文本框 2"/>
            <p:cNvSpPr txBox="1"/>
            <p:nvPr/>
          </p:nvSpPr>
          <p:spPr>
            <a:xfrm>
              <a:off x="4266743" y="2215350"/>
              <a:ext cx="56297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48067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911861" y="1215686"/>
            <a:ext cx="5400675" cy="864394"/>
            <a:chOff x="1911861" y="1215686"/>
            <a:chExt cx="5400675" cy="864394"/>
          </a:xfrm>
        </p:grpSpPr>
        <p:sp>
          <p:nvSpPr>
            <p:cNvPr id="21508" name="圆角矩形 7"/>
            <p:cNvSpPr>
              <a:spLocks noChangeArrowheads="1"/>
            </p:cNvSpPr>
            <p:nvPr/>
          </p:nvSpPr>
          <p:spPr bwMode="auto">
            <a:xfrm>
              <a:off x="1911861" y="1215686"/>
              <a:ext cx="5400675" cy="864394"/>
            </a:xfrm>
            <a:prstGeom prst="roundRect">
              <a:avLst>
                <a:gd name="adj" fmla="val 11431"/>
              </a:avLst>
            </a:prstGeom>
            <a:solidFill>
              <a:srgbClr val="92D050"/>
            </a:solidFill>
            <a:ln>
              <a:noFill/>
            </a:ln>
            <a:extLst/>
          </p:spPr>
          <p:txBody>
            <a:bodyPr anchor="ctr"/>
            <a:lstStyle>
              <a:lvl1pPr marL="2311400" indent="-3429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21512" name="AutoShape 8"/>
            <p:cNvSpPr>
              <a:spLocks noChangeArrowheads="1"/>
            </p:cNvSpPr>
            <p:nvPr/>
          </p:nvSpPr>
          <p:spPr bwMode="auto">
            <a:xfrm>
              <a:off x="1953533" y="1266883"/>
              <a:ext cx="1222772" cy="758428"/>
            </a:xfrm>
            <a:prstGeom prst="roundRect">
              <a:avLst>
                <a:gd name="adj" fmla="val 9491"/>
              </a:avLst>
            </a:prstGeom>
            <a:solidFill>
              <a:srgbClr val="FFC000"/>
            </a:solidFill>
            <a:ln>
              <a:noFill/>
            </a:ln>
            <a:ex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1800" b="1" dirty="0" smtClean="0"/>
                <a:t>添加文字</a:t>
              </a:r>
              <a:endParaRPr lang="zh-CN" altLang="zh-CN" sz="1800" b="1" dirty="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911861" y="2279988"/>
            <a:ext cx="5400675" cy="862013"/>
            <a:chOff x="1911861" y="2279988"/>
            <a:chExt cx="5400675" cy="862013"/>
          </a:xfrm>
        </p:grpSpPr>
        <p:sp>
          <p:nvSpPr>
            <p:cNvPr id="21509" name="圆角矩形 9"/>
            <p:cNvSpPr>
              <a:spLocks noChangeArrowheads="1"/>
            </p:cNvSpPr>
            <p:nvPr/>
          </p:nvSpPr>
          <p:spPr bwMode="auto">
            <a:xfrm>
              <a:off x="1911861" y="2279988"/>
              <a:ext cx="5400675" cy="862013"/>
            </a:xfrm>
            <a:prstGeom prst="roundRect">
              <a:avLst>
                <a:gd name="adj" fmla="val 11431"/>
              </a:avLst>
            </a:prstGeom>
            <a:solidFill>
              <a:srgbClr val="92D050"/>
            </a:solidFill>
            <a:ln>
              <a:noFill/>
            </a:ln>
            <a:extLst/>
          </p:spPr>
          <p:txBody>
            <a:bodyPr anchor="ctr"/>
            <a:lstStyle>
              <a:lvl1pPr marL="2311400" indent="-3429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21513" name="AutoShape 9"/>
            <p:cNvSpPr>
              <a:spLocks noChangeArrowheads="1"/>
            </p:cNvSpPr>
            <p:nvPr/>
          </p:nvSpPr>
          <p:spPr bwMode="auto">
            <a:xfrm>
              <a:off x="1951151" y="2329994"/>
              <a:ext cx="1222772" cy="757238"/>
            </a:xfrm>
            <a:prstGeom prst="roundRect">
              <a:avLst>
                <a:gd name="adj" fmla="val 9491"/>
              </a:avLst>
            </a:prstGeom>
            <a:solidFill>
              <a:srgbClr val="FFC000"/>
            </a:solidFill>
            <a:ln>
              <a:noFill/>
            </a:ln>
            <a:ex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1800" b="1" dirty="0"/>
                <a:t>添加文字</a:t>
              </a:r>
              <a:endParaRPr lang="zh-CN" altLang="zh-CN" sz="1800" b="1" dirty="0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911861" y="3327395"/>
            <a:ext cx="5400675" cy="864394"/>
            <a:chOff x="1911861" y="3327395"/>
            <a:chExt cx="5400675" cy="864394"/>
          </a:xfrm>
        </p:grpSpPr>
        <p:sp>
          <p:nvSpPr>
            <p:cNvPr id="21510" name="圆角矩形 11"/>
            <p:cNvSpPr>
              <a:spLocks noChangeArrowheads="1"/>
            </p:cNvSpPr>
            <p:nvPr/>
          </p:nvSpPr>
          <p:spPr bwMode="auto">
            <a:xfrm>
              <a:off x="1911861" y="3327395"/>
              <a:ext cx="5400675" cy="864394"/>
            </a:xfrm>
            <a:prstGeom prst="roundRect">
              <a:avLst>
                <a:gd name="adj" fmla="val 11431"/>
              </a:avLst>
            </a:prstGeom>
            <a:solidFill>
              <a:srgbClr val="92D050"/>
            </a:solidFill>
            <a:ln>
              <a:noFill/>
            </a:ln>
            <a:extLst/>
          </p:spPr>
          <p:txBody>
            <a:bodyPr anchor="ctr"/>
            <a:lstStyle>
              <a:lvl1pPr marL="2311400" indent="-3429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21514" name="AutoShape 10"/>
            <p:cNvSpPr>
              <a:spLocks noChangeArrowheads="1"/>
            </p:cNvSpPr>
            <p:nvPr/>
          </p:nvSpPr>
          <p:spPr bwMode="auto">
            <a:xfrm>
              <a:off x="1951151" y="3380973"/>
              <a:ext cx="1223963" cy="757238"/>
            </a:xfrm>
            <a:prstGeom prst="roundRect">
              <a:avLst>
                <a:gd name="adj" fmla="val 9491"/>
              </a:avLst>
            </a:prstGeom>
            <a:solidFill>
              <a:srgbClr val="FFC000"/>
            </a:solidFill>
            <a:ln>
              <a:noFill/>
            </a:ln>
            <a:ex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1800" b="1" dirty="0"/>
                <a:t>添加文字</a:t>
              </a:r>
              <a:endParaRPr lang="zh-CN" altLang="zh-CN" sz="18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410675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404676" y="914459"/>
            <a:ext cx="1981200" cy="1983581"/>
            <a:chOff x="3361134" y="987029"/>
            <a:chExt cx="1981200" cy="1983581"/>
          </a:xfrm>
          <a:solidFill>
            <a:srgbClr val="92D050"/>
          </a:solidFill>
        </p:grpSpPr>
        <p:sp>
          <p:nvSpPr>
            <p:cNvPr id="29700" name="Oval 3"/>
            <p:cNvSpPr>
              <a:spLocks noChangeArrowheads="1"/>
            </p:cNvSpPr>
            <p:nvPr/>
          </p:nvSpPr>
          <p:spPr bwMode="auto">
            <a:xfrm>
              <a:off x="3361134" y="987029"/>
              <a:ext cx="1981200" cy="198358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sym typeface="宋体" panose="02010600030101010101" pitchFamily="2" charset="-122"/>
              </a:endParaRPr>
            </a:p>
          </p:txBody>
        </p:sp>
        <p:sp>
          <p:nvSpPr>
            <p:cNvPr id="29710" name="Text Box 13"/>
            <p:cNvSpPr>
              <a:spLocks noChangeArrowheads="1"/>
            </p:cNvSpPr>
            <p:nvPr/>
          </p:nvSpPr>
          <p:spPr bwMode="auto">
            <a:xfrm>
              <a:off x="3671888" y="1239442"/>
              <a:ext cx="1368028" cy="71558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900" dirty="0"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</a:t>
              </a:r>
              <a:endParaRPr lang="zh-CN" altLang="en-US" sz="900" dirty="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622436" y="1932444"/>
            <a:ext cx="1983581" cy="1982390"/>
            <a:chOff x="2578894" y="2005014"/>
            <a:chExt cx="1983581" cy="1982390"/>
          </a:xfrm>
          <a:solidFill>
            <a:srgbClr val="FFC000"/>
          </a:solidFill>
        </p:grpSpPr>
        <p:sp>
          <p:nvSpPr>
            <p:cNvPr id="29702" name="Oval 5"/>
            <p:cNvSpPr>
              <a:spLocks noChangeArrowheads="1"/>
            </p:cNvSpPr>
            <p:nvPr/>
          </p:nvSpPr>
          <p:spPr bwMode="auto">
            <a:xfrm>
              <a:off x="2578894" y="2005014"/>
              <a:ext cx="1983581" cy="198239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sym typeface="宋体" panose="02010600030101010101" pitchFamily="2" charset="-122"/>
              </a:endParaRPr>
            </a:p>
          </p:txBody>
        </p:sp>
        <p:sp>
          <p:nvSpPr>
            <p:cNvPr id="29711" name="Text Box 14"/>
            <p:cNvSpPr>
              <a:spLocks noChangeArrowheads="1"/>
            </p:cNvSpPr>
            <p:nvPr/>
          </p:nvSpPr>
          <p:spPr bwMode="auto">
            <a:xfrm>
              <a:off x="2732484" y="2821783"/>
              <a:ext cx="1368029" cy="71558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900" dirty="0"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</a:t>
              </a:r>
              <a:endParaRPr lang="zh-CN" altLang="en-US" sz="900" dirty="0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109526" y="1958638"/>
            <a:ext cx="1982391" cy="1982390"/>
            <a:chOff x="4065984" y="2031208"/>
            <a:chExt cx="1982391" cy="198239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29701" name="Oval 4"/>
            <p:cNvSpPr>
              <a:spLocks noChangeArrowheads="1"/>
            </p:cNvSpPr>
            <p:nvPr/>
          </p:nvSpPr>
          <p:spPr bwMode="auto">
            <a:xfrm>
              <a:off x="4065984" y="2031208"/>
              <a:ext cx="1982391" cy="198239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sym typeface="宋体" panose="02010600030101010101" pitchFamily="2" charset="-122"/>
              </a:endParaRPr>
            </a:p>
          </p:txBody>
        </p:sp>
        <p:sp>
          <p:nvSpPr>
            <p:cNvPr id="29712" name="Text Box 15"/>
            <p:cNvSpPr>
              <a:spLocks noChangeArrowheads="1"/>
            </p:cNvSpPr>
            <p:nvPr/>
          </p:nvSpPr>
          <p:spPr bwMode="auto">
            <a:xfrm>
              <a:off x="4557713" y="2851548"/>
              <a:ext cx="1368028" cy="71558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900" dirty="0"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</a:t>
              </a:r>
              <a:endParaRPr lang="zh-CN" altLang="en-US" sz="900" dirty="0"/>
            </a:p>
          </p:txBody>
        </p:sp>
      </p:grp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00913" y="44054"/>
            <a:ext cx="1793081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3" name="Line 6"/>
          <p:cNvSpPr>
            <a:spLocks noChangeShapeType="1"/>
          </p:cNvSpPr>
          <p:nvPr/>
        </p:nvSpPr>
        <p:spPr bwMode="auto">
          <a:xfrm flipH="1" flipV="1">
            <a:off x="3064157" y="1697890"/>
            <a:ext cx="862013" cy="625079"/>
          </a:xfrm>
          <a:prstGeom prst="line">
            <a:avLst/>
          </a:prstGeom>
          <a:noFill/>
          <a:ln w="19050">
            <a:solidFill>
              <a:srgbClr val="4D4D4D"/>
            </a:solidFill>
            <a:miter lim="800000"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1013"/>
          </a:p>
        </p:txBody>
      </p:sp>
      <p:sp>
        <p:nvSpPr>
          <p:cNvPr id="29704" name="Line 7"/>
          <p:cNvSpPr>
            <a:spLocks noChangeShapeType="1"/>
          </p:cNvSpPr>
          <p:nvPr/>
        </p:nvSpPr>
        <p:spPr bwMode="auto">
          <a:xfrm flipV="1">
            <a:off x="4942964" y="1722894"/>
            <a:ext cx="913210" cy="573881"/>
          </a:xfrm>
          <a:prstGeom prst="line">
            <a:avLst/>
          </a:prstGeom>
          <a:noFill/>
          <a:ln w="19050">
            <a:solidFill>
              <a:srgbClr val="4D4D4D"/>
            </a:solidFill>
            <a:miter lim="800000"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1013"/>
          </a:p>
        </p:txBody>
      </p:sp>
      <p:sp>
        <p:nvSpPr>
          <p:cNvPr id="29705" name="Line 8"/>
          <p:cNvSpPr>
            <a:spLocks noChangeShapeType="1"/>
          </p:cNvSpPr>
          <p:nvPr/>
        </p:nvSpPr>
        <p:spPr bwMode="auto">
          <a:xfrm flipH="1">
            <a:off x="4344079" y="3184982"/>
            <a:ext cx="19050" cy="782240"/>
          </a:xfrm>
          <a:prstGeom prst="line">
            <a:avLst/>
          </a:prstGeom>
          <a:noFill/>
          <a:ln w="19050">
            <a:solidFill>
              <a:srgbClr val="4D4D4D"/>
            </a:solidFill>
            <a:miter lim="800000"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1013"/>
          </a:p>
        </p:txBody>
      </p:sp>
      <p:sp>
        <p:nvSpPr>
          <p:cNvPr id="29707" name="Text Box 10"/>
          <p:cNvSpPr>
            <a:spLocks noChangeArrowheads="1"/>
          </p:cNvSpPr>
          <p:nvPr/>
        </p:nvSpPr>
        <p:spPr bwMode="auto">
          <a:xfrm>
            <a:off x="1525869" y="1149013"/>
            <a:ext cx="1539479" cy="1033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20650" indent="-1206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zh-CN" altLang="en-US" sz="1050" dirty="0"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</a:t>
            </a:r>
            <a:endParaRPr lang="zh-CN" altLang="en-US" sz="1050" dirty="0"/>
          </a:p>
        </p:txBody>
      </p:sp>
      <p:sp>
        <p:nvSpPr>
          <p:cNvPr id="29708" name="Text Box 11"/>
          <p:cNvSpPr>
            <a:spLocks noChangeArrowheads="1"/>
          </p:cNvSpPr>
          <p:nvPr/>
        </p:nvSpPr>
        <p:spPr bwMode="auto">
          <a:xfrm>
            <a:off x="5804976" y="1149013"/>
            <a:ext cx="1539479" cy="1033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20650" indent="-1206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zh-CN" altLang="en-US" sz="1050" dirty="0"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</a:t>
            </a:r>
            <a:endParaRPr lang="zh-CN" altLang="en-US" sz="1050" dirty="0"/>
          </a:p>
        </p:txBody>
      </p:sp>
      <p:sp>
        <p:nvSpPr>
          <p:cNvPr id="29709" name="Text Box 12"/>
          <p:cNvSpPr>
            <a:spLocks noChangeArrowheads="1"/>
          </p:cNvSpPr>
          <p:nvPr/>
        </p:nvSpPr>
        <p:spPr bwMode="auto">
          <a:xfrm>
            <a:off x="3508261" y="3924359"/>
            <a:ext cx="1695450" cy="790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20650" indent="-1206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zh-CN" altLang="en-US" sz="1050" dirty="0"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</a:t>
            </a:r>
            <a:endParaRPr lang="zh-CN" altLang="en-US" sz="1050" dirty="0"/>
          </a:p>
        </p:txBody>
      </p:sp>
    </p:spTree>
    <p:extLst>
      <p:ext uri="{BB962C8B-B14F-4D97-AF65-F5344CB8AC3E}">
        <p14:creationId xmlns:p14="http://schemas.microsoft.com/office/powerpoint/2010/main" val="2521067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9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5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97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97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97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97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97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3" grpId="0" animBg="1"/>
      <p:bldP spid="29704" grpId="0" animBg="1"/>
      <p:bldP spid="29705" grpId="0" animBg="1"/>
      <p:bldP spid="29707" grpId="0"/>
      <p:bldP spid="29708" grpId="0"/>
      <p:bldP spid="2970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846354" y="1313260"/>
            <a:ext cx="2537222" cy="863203"/>
            <a:chOff x="4846354" y="1313260"/>
            <a:chExt cx="2537222" cy="863203"/>
          </a:xfrm>
        </p:grpSpPr>
        <p:sp>
          <p:nvSpPr>
            <p:cNvPr id="27671" name="AutoShape 84"/>
            <p:cNvSpPr>
              <a:spLocks noChangeArrowheads="1"/>
            </p:cNvSpPr>
            <p:nvPr/>
          </p:nvSpPr>
          <p:spPr bwMode="auto">
            <a:xfrm>
              <a:off x="4846354" y="1313260"/>
              <a:ext cx="2537222" cy="863203"/>
            </a:xfrm>
            <a:prstGeom prst="wedgeRectCallout">
              <a:avLst>
                <a:gd name="adj1" fmla="val -66843"/>
                <a:gd name="adj2" fmla="val -13310"/>
              </a:avLst>
            </a:prstGeom>
            <a:solidFill>
              <a:srgbClr val="FFC000"/>
            </a:solidFill>
            <a:ln>
              <a:noFill/>
            </a:ln>
            <a:ex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grpSp>
          <p:nvGrpSpPr>
            <p:cNvPr id="27674" name="Group 87"/>
            <p:cNvGrpSpPr>
              <a:grpSpLocks/>
            </p:cNvGrpSpPr>
            <p:nvPr/>
          </p:nvGrpSpPr>
          <p:grpSpPr bwMode="auto">
            <a:xfrm>
              <a:off x="5278551" y="1582341"/>
              <a:ext cx="1674019" cy="323850"/>
              <a:chOff x="0" y="0"/>
              <a:chExt cx="1316" cy="272"/>
            </a:xfrm>
          </p:grpSpPr>
          <p:sp>
            <p:nvSpPr>
              <p:cNvPr id="27681" name="WordArt 88"/>
              <p:cNvSpPr>
                <a:spLocks noChangeArrowheads="1" noChangeShapeType="1" noTextEdit="1"/>
              </p:cNvSpPr>
              <p:nvPr/>
            </p:nvSpPr>
            <p:spPr bwMode="auto">
              <a:xfrm>
                <a:off x="91" y="0"/>
                <a:ext cx="1089" cy="162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zh-CN" altLang="en-US" sz="1050" kern="10" spc="-53" dirty="0">
                    <a:solidFill>
                      <a:srgbClr val="000000">
                        <a:alpha val="69019"/>
                      </a:srgbClr>
                    </a:solidFill>
                    <a:latin typeface="Arial Black" panose="020B0A04020102020204" pitchFamily="34" charset="0"/>
                  </a:rPr>
                  <a:t>单击添加文字内容</a:t>
                </a:r>
              </a:p>
            </p:txBody>
          </p:sp>
          <p:sp>
            <p:nvSpPr>
              <p:cNvPr id="27682" name="WordArt 89"/>
              <p:cNvSpPr>
                <a:spLocks noChangeArrowheads="1" noChangeShapeType="1" noTextEdit="1"/>
              </p:cNvSpPr>
              <p:nvPr/>
            </p:nvSpPr>
            <p:spPr bwMode="auto">
              <a:xfrm>
                <a:off x="0" y="188"/>
                <a:ext cx="1316" cy="84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en-US" altLang="zh-CN" sz="1050" kern="10" spc="-53" dirty="0">
                    <a:solidFill>
                      <a:srgbClr val="000000">
                        <a:alpha val="69019"/>
                      </a:srgbClr>
                    </a:solidFill>
                    <a:latin typeface="Arial Black" panose="020B0A04020102020204" pitchFamily="34" charset="0"/>
                  </a:rPr>
                  <a:t>CLICK TO ADD CONTENTS !</a:t>
                </a:r>
                <a:endParaRPr lang="zh-CN" altLang="en-US" sz="1050" kern="10" spc="-53" dirty="0">
                  <a:solidFill>
                    <a:srgbClr val="000000">
                      <a:alpha val="69019"/>
                    </a:srgbClr>
                  </a:solidFill>
                  <a:latin typeface="Arial Black" panose="020B0A04020102020204" pitchFamily="34" charset="0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4846354" y="2338387"/>
            <a:ext cx="2537222" cy="862013"/>
            <a:chOff x="4846354" y="2338387"/>
            <a:chExt cx="2537222" cy="862013"/>
          </a:xfrm>
        </p:grpSpPr>
        <p:sp>
          <p:nvSpPr>
            <p:cNvPr id="27672" name="AutoShape 85"/>
            <p:cNvSpPr>
              <a:spLocks noChangeArrowheads="1"/>
            </p:cNvSpPr>
            <p:nvPr/>
          </p:nvSpPr>
          <p:spPr bwMode="auto">
            <a:xfrm>
              <a:off x="4846354" y="2338387"/>
              <a:ext cx="2537222" cy="862013"/>
            </a:xfrm>
            <a:prstGeom prst="wedgeRectCallout">
              <a:avLst>
                <a:gd name="adj1" fmla="val -66843"/>
                <a:gd name="adj2" fmla="val -31407"/>
              </a:avLst>
            </a:prstGeom>
            <a:solidFill>
              <a:srgbClr val="92D050"/>
            </a:solidFill>
            <a:ln>
              <a:noFill/>
            </a:ln>
            <a:ex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grpSp>
          <p:nvGrpSpPr>
            <p:cNvPr id="27675" name="Group 90"/>
            <p:cNvGrpSpPr>
              <a:grpSpLocks/>
            </p:cNvGrpSpPr>
            <p:nvPr/>
          </p:nvGrpSpPr>
          <p:grpSpPr bwMode="auto">
            <a:xfrm>
              <a:off x="5278551" y="2608660"/>
              <a:ext cx="1674019" cy="322659"/>
              <a:chOff x="0" y="0"/>
              <a:chExt cx="1316" cy="272"/>
            </a:xfrm>
          </p:grpSpPr>
          <p:sp>
            <p:nvSpPr>
              <p:cNvPr id="27679" name="WordArt 91"/>
              <p:cNvSpPr>
                <a:spLocks noChangeArrowheads="1" noChangeShapeType="1" noTextEdit="1"/>
              </p:cNvSpPr>
              <p:nvPr/>
            </p:nvSpPr>
            <p:spPr bwMode="auto">
              <a:xfrm>
                <a:off x="91" y="0"/>
                <a:ext cx="1089" cy="162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zh-CN" altLang="en-US" sz="1050" kern="10" spc="-53" dirty="0">
                    <a:solidFill>
                      <a:srgbClr val="000000">
                        <a:alpha val="69019"/>
                      </a:srgbClr>
                    </a:solidFill>
                    <a:latin typeface="Arial Black" panose="020B0A04020102020204" pitchFamily="34" charset="0"/>
                  </a:rPr>
                  <a:t>单击添加文字内容</a:t>
                </a:r>
              </a:p>
            </p:txBody>
          </p:sp>
          <p:sp>
            <p:nvSpPr>
              <p:cNvPr id="27680" name="WordArt 92"/>
              <p:cNvSpPr>
                <a:spLocks noChangeArrowheads="1" noChangeShapeType="1" noTextEdit="1"/>
              </p:cNvSpPr>
              <p:nvPr/>
            </p:nvSpPr>
            <p:spPr bwMode="auto">
              <a:xfrm>
                <a:off x="0" y="188"/>
                <a:ext cx="1316" cy="84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en-US" altLang="zh-CN" sz="1050" kern="10" spc="-53">
                    <a:solidFill>
                      <a:srgbClr val="000000">
                        <a:alpha val="69019"/>
                      </a:srgbClr>
                    </a:solidFill>
                    <a:latin typeface="Arial Black" panose="020B0A04020102020204" pitchFamily="34" charset="0"/>
                  </a:rPr>
                  <a:t>CLICK TO ADD CONTENTS !</a:t>
                </a:r>
                <a:endParaRPr lang="zh-CN" altLang="en-US" sz="1050" kern="10" spc="-53">
                  <a:solidFill>
                    <a:srgbClr val="000000">
                      <a:alpha val="69019"/>
                    </a:srgbClr>
                  </a:solidFill>
                  <a:latin typeface="Arial Black" panose="020B0A04020102020204" pitchFamily="34" charset="0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4846354" y="3364706"/>
            <a:ext cx="2537222" cy="863204"/>
            <a:chOff x="4846354" y="3364706"/>
            <a:chExt cx="2537222" cy="863204"/>
          </a:xfrm>
        </p:grpSpPr>
        <p:sp>
          <p:nvSpPr>
            <p:cNvPr id="27673" name="AutoShape 86"/>
            <p:cNvSpPr>
              <a:spLocks noChangeArrowheads="1"/>
            </p:cNvSpPr>
            <p:nvPr/>
          </p:nvSpPr>
          <p:spPr bwMode="auto">
            <a:xfrm>
              <a:off x="4846354" y="3364706"/>
              <a:ext cx="2537222" cy="863204"/>
            </a:xfrm>
            <a:prstGeom prst="wedgeRectCallout">
              <a:avLst>
                <a:gd name="adj1" fmla="val -67130"/>
                <a:gd name="adj2" fmla="val -49593"/>
              </a:avLst>
            </a:prstGeom>
            <a:solidFill>
              <a:srgbClr val="FFC000"/>
            </a:solidFill>
            <a:ln>
              <a:noFill/>
            </a:ln>
            <a:ex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grpSp>
          <p:nvGrpSpPr>
            <p:cNvPr id="27676" name="Group 93"/>
            <p:cNvGrpSpPr>
              <a:grpSpLocks/>
            </p:cNvGrpSpPr>
            <p:nvPr/>
          </p:nvGrpSpPr>
          <p:grpSpPr bwMode="auto">
            <a:xfrm>
              <a:off x="5278551" y="3633788"/>
              <a:ext cx="1674019" cy="323850"/>
              <a:chOff x="0" y="0"/>
              <a:chExt cx="1316" cy="272"/>
            </a:xfrm>
          </p:grpSpPr>
          <p:sp>
            <p:nvSpPr>
              <p:cNvPr id="27677" name="WordArt 94"/>
              <p:cNvSpPr>
                <a:spLocks noChangeArrowheads="1" noChangeShapeType="1" noTextEdit="1"/>
              </p:cNvSpPr>
              <p:nvPr/>
            </p:nvSpPr>
            <p:spPr bwMode="auto">
              <a:xfrm>
                <a:off x="91" y="0"/>
                <a:ext cx="1089" cy="162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zh-CN" altLang="en-US" sz="1050" kern="10" spc="-53" dirty="0" smtClean="0">
                    <a:solidFill>
                      <a:srgbClr val="000000">
                        <a:alpha val="69019"/>
                      </a:srgbClr>
                    </a:solidFill>
                    <a:latin typeface="Arial Black" panose="020B0A04020102020204" pitchFamily="34" charset="0"/>
                  </a:rPr>
                  <a:t>单击添加文字内容</a:t>
                </a:r>
                <a:endParaRPr lang="zh-CN" altLang="en-US" sz="1050" kern="10" spc="-53" dirty="0">
                  <a:solidFill>
                    <a:srgbClr val="000000">
                      <a:alpha val="69019"/>
                    </a:srgbClr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27678" name="WordArt 95"/>
              <p:cNvSpPr>
                <a:spLocks noChangeArrowheads="1" noChangeShapeType="1" noTextEdit="1"/>
              </p:cNvSpPr>
              <p:nvPr/>
            </p:nvSpPr>
            <p:spPr bwMode="auto">
              <a:xfrm>
                <a:off x="0" y="188"/>
                <a:ext cx="1316" cy="84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en-US" altLang="zh-CN" sz="1050" kern="10" spc="-53">
                    <a:solidFill>
                      <a:srgbClr val="000000">
                        <a:alpha val="69019"/>
                      </a:srgbClr>
                    </a:solidFill>
                    <a:latin typeface="Arial Black" panose="020B0A04020102020204" pitchFamily="34" charset="0"/>
                  </a:rPr>
                  <a:t>CLICK TO ADD CONTENTS !</a:t>
                </a:r>
                <a:endParaRPr lang="zh-CN" altLang="en-US" sz="1050" kern="10" spc="-53">
                  <a:solidFill>
                    <a:srgbClr val="000000">
                      <a:alpha val="69019"/>
                    </a:srgbClr>
                  </a:solidFill>
                  <a:latin typeface="Arial Black" panose="020B0A04020102020204" pitchFamily="34" charset="0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1349829" y="1096566"/>
            <a:ext cx="3175057" cy="3346847"/>
            <a:chOff x="1349829" y="1096566"/>
            <a:chExt cx="3175057" cy="3346847"/>
          </a:xfrm>
        </p:grpSpPr>
        <p:sp>
          <p:nvSpPr>
            <p:cNvPr id="27657" name="WordArt 70"/>
            <p:cNvSpPr>
              <a:spLocks noChangeArrowheads="1" noChangeShapeType="1" noTextEdit="1"/>
            </p:cNvSpPr>
            <p:nvPr/>
          </p:nvSpPr>
          <p:spPr bwMode="auto">
            <a:xfrm>
              <a:off x="1349829" y="1515666"/>
              <a:ext cx="800951" cy="25955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zh-CN" altLang="en-US" sz="600" b="1" kern="10" spc="-30" dirty="0" smtClean="0">
                  <a:solidFill>
                    <a:srgbClr val="000000"/>
                  </a:solidFill>
                  <a:cs typeface="Arial" panose="020B0604020202020204" pitchFamily="34" charset="0"/>
                </a:rPr>
                <a:t>添加文字</a:t>
              </a:r>
              <a:endParaRPr lang="zh-CN" altLang="en-US" sz="600" b="1" kern="10" spc="-30" dirty="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7658" name="WordArt 71"/>
            <p:cNvSpPr>
              <a:spLocks noChangeArrowheads="1" noChangeShapeType="1" noTextEdit="1"/>
            </p:cNvSpPr>
            <p:nvPr/>
          </p:nvSpPr>
          <p:spPr bwMode="auto">
            <a:xfrm>
              <a:off x="2523445" y="4336257"/>
              <a:ext cx="325041" cy="10715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600" b="1" kern="10" spc="-30">
                  <a:solidFill>
                    <a:srgbClr val="000000"/>
                  </a:solidFill>
                  <a:cs typeface="Arial" panose="020B0604020202020204" pitchFamily="34" charset="0"/>
                </a:rPr>
                <a:t>6/13</a:t>
              </a:r>
              <a:endParaRPr lang="zh-CN" altLang="en-US" sz="600" b="1" kern="10" spc="-3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7659" name="WordArt 72"/>
            <p:cNvSpPr>
              <a:spLocks noChangeArrowheads="1" noChangeShapeType="1" noTextEdit="1"/>
            </p:cNvSpPr>
            <p:nvPr/>
          </p:nvSpPr>
          <p:spPr bwMode="auto">
            <a:xfrm>
              <a:off x="3065180" y="4336257"/>
              <a:ext cx="325040" cy="10715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600" b="1" kern="10" spc="-30">
                  <a:solidFill>
                    <a:srgbClr val="000000"/>
                  </a:solidFill>
                  <a:cs typeface="Arial" panose="020B0604020202020204" pitchFamily="34" charset="0"/>
                </a:rPr>
                <a:t>6/14</a:t>
              </a:r>
              <a:endParaRPr lang="zh-CN" altLang="en-US" sz="600" b="1" kern="10" spc="-3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7660" name="WordArt 73"/>
            <p:cNvSpPr>
              <a:spLocks noChangeArrowheads="1" noChangeShapeType="1" noTextEdit="1"/>
            </p:cNvSpPr>
            <p:nvPr/>
          </p:nvSpPr>
          <p:spPr bwMode="auto">
            <a:xfrm>
              <a:off x="3604532" y="4336257"/>
              <a:ext cx="325041" cy="10715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600" b="1" kern="10" spc="-30">
                  <a:solidFill>
                    <a:srgbClr val="000000"/>
                  </a:solidFill>
                  <a:cs typeface="Arial" panose="020B0604020202020204" pitchFamily="34" charset="0"/>
                </a:rPr>
                <a:t>6/15</a:t>
              </a:r>
              <a:endParaRPr lang="zh-CN" altLang="en-US" sz="600" b="1" kern="10" spc="-3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7662" name="Line 75"/>
            <p:cNvSpPr>
              <a:spLocks noChangeShapeType="1"/>
            </p:cNvSpPr>
            <p:nvPr/>
          </p:nvSpPr>
          <p:spPr bwMode="auto">
            <a:xfrm flipV="1">
              <a:off x="2256745" y="2068117"/>
              <a:ext cx="2106216" cy="1190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27663" name="Line 76"/>
            <p:cNvSpPr>
              <a:spLocks noChangeShapeType="1"/>
            </p:cNvSpPr>
            <p:nvPr/>
          </p:nvSpPr>
          <p:spPr bwMode="auto">
            <a:xfrm flipV="1">
              <a:off x="2256745" y="2499123"/>
              <a:ext cx="2106216" cy="119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27664" name="Line 77"/>
            <p:cNvSpPr>
              <a:spLocks noChangeShapeType="1"/>
            </p:cNvSpPr>
            <p:nvPr/>
          </p:nvSpPr>
          <p:spPr bwMode="auto">
            <a:xfrm flipV="1">
              <a:off x="2256745" y="2931319"/>
              <a:ext cx="2106216" cy="1191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27665" name="Line 78"/>
            <p:cNvSpPr>
              <a:spLocks noChangeShapeType="1"/>
            </p:cNvSpPr>
            <p:nvPr/>
          </p:nvSpPr>
          <p:spPr bwMode="auto">
            <a:xfrm flipV="1">
              <a:off x="2256745" y="3364706"/>
              <a:ext cx="2106216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27666" name="Line 79"/>
            <p:cNvSpPr>
              <a:spLocks noChangeShapeType="1"/>
            </p:cNvSpPr>
            <p:nvPr/>
          </p:nvSpPr>
          <p:spPr bwMode="auto">
            <a:xfrm flipV="1">
              <a:off x="2256745" y="3794523"/>
              <a:ext cx="2106216" cy="1190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27667" name="AutoShape 80"/>
            <p:cNvSpPr>
              <a:spLocks noChangeArrowheads="1"/>
            </p:cNvSpPr>
            <p:nvPr/>
          </p:nvSpPr>
          <p:spPr bwMode="auto">
            <a:xfrm>
              <a:off x="2416289" y="3364706"/>
              <a:ext cx="540544" cy="862013"/>
            </a:xfrm>
            <a:prstGeom prst="upArrow">
              <a:avLst>
                <a:gd name="adj1" fmla="val 49787"/>
                <a:gd name="adj2" fmla="val 59602"/>
              </a:avLst>
            </a:prstGeom>
            <a:solidFill>
              <a:srgbClr val="FFC000"/>
            </a:solidFill>
            <a:ln>
              <a:noFill/>
            </a:ln>
            <a:ex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27668" name="AutoShape 81"/>
            <p:cNvSpPr>
              <a:spLocks noChangeArrowheads="1"/>
            </p:cNvSpPr>
            <p:nvPr/>
          </p:nvSpPr>
          <p:spPr bwMode="auto">
            <a:xfrm>
              <a:off x="2956832" y="2501504"/>
              <a:ext cx="540544" cy="1725215"/>
            </a:xfrm>
            <a:prstGeom prst="upArrow">
              <a:avLst>
                <a:gd name="adj1" fmla="val 49787"/>
                <a:gd name="adj2" fmla="val 57449"/>
              </a:avLst>
            </a:prstGeom>
            <a:solidFill>
              <a:srgbClr val="92D050"/>
            </a:solidFill>
            <a:ln>
              <a:noFill/>
            </a:ln>
            <a:ex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27669" name="AutoShape 82"/>
            <p:cNvSpPr>
              <a:spLocks noChangeArrowheads="1"/>
            </p:cNvSpPr>
            <p:nvPr/>
          </p:nvSpPr>
          <p:spPr bwMode="auto">
            <a:xfrm>
              <a:off x="3497376" y="1637110"/>
              <a:ext cx="539354" cy="2589609"/>
            </a:xfrm>
            <a:prstGeom prst="upArrow">
              <a:avLst>
                <a:gd name="adj1" fmla="val 52759"/>
                <a:gd name="adj2" fmla="val 60239"/>
              </a:avLst>
            </a:prstGeom>
            <a:solidFill>
              <a:srgbClr val="FFC000"/>
            </a:solidFill>
            <a:ln>
              <a:noFill/>
            </a:ln>
            <a:ex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27670" name="Freeform 83"/>
            <p:cNvSpPr>
              <a:spLocks/>
            </p:cNvSpPr>
            <p:nvPr/>
          </p:nvSpPr>
          <p:spPr bwMode="auto">
            <a:xfrm>
              <a:off x="2256745" y="1096566"/>
              <a:ext cx="2268141" cy="3131344"/>
            </a:xfrm>
            <a:custGeom>
              <a:avLst/>
              <a:gdLst>
                <a:gd name="T0" fmla="*/ 0 w 2042"/>
                <a:gd name="T1" fmla="*/ 0 h 2268"/>
                <a:gd name="T2" fmla="*/ 0 w 2042"/>
                <a:gd name="T3" fmla="*/ 2147483647 h 2268"/>
                <a:gd name="T4" fmla="*/ 2147483647 w 2042"/>
                <a:gd name="T5" fmla="*/ 2147483647 h 2268"/>
                <a:gd name="T6" fmla="*/ 0 60000 65536"/>
                <a:gd name="T7" fmla="*/ 0 60000 65536"/>
                <a:gd name="T8" fmla="*/ 0 60000 65536"/>
                <a:gd name="T9" fmla="*/ 0 w 2042"/>
                <a:gd name="T10" fmla="*/ 0 h 2268"/>
                <a:gd name="T11" fmla="*/ 2042 w 2042"/>
                <a:gd name="T12" fmla="*/ 2268 h 22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42" h="2268">
                  <a:moveTo>
                    <a:pt x="0" y="0"/>
                  </a:moveTo>
                  <a:lnTo>
                    <a:pt x="0" y="2268"/>
                  </a:lnTo>
                  <a:lnTo>
                    <a:pt x="2042" y="2268"/>
                  </a:lnTo>
                </a:path>
              </a:pathLst>
            </a:custGeom>
            <a:noFill/>
            <a:ln w="31750">
              <a:solidFill>
                <a:srgbClr val="000000"/>
              </a:solidFill>
              <a:miter lim="800000"/>
              <a:headEnd type="triangle" w="lg" len="lg"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013"/>
            </a:p>
          </p:txBody>
        </p:sp>
        <p:sp>
          <p:nvSpPr>
            <p:cNvPr id="35" name="WordArt 70"/>
            <p:cNvSpPr>
              <a:spLocks noChangeArrowheads="1" noChangeShapeType="1" noTextEdit="1"/>
            </p:cNvSpPr>
            <p:nvPr/>
          </p:nvSpPr>
          <p:spPr bwMode="auto">
            <a:xfrm>
              <a:off x="1349829" y="2349104"/>
              <a:ext cx="800951" cy="25955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zh-CN" altLang="en-US" sz="600" b="1" kern="10" spc="-30" dirty="0" smtClean="0">
                  <a:solidFill>
                    <a:srgbClr val="000000"/>
                  </a:solidFill>
                  <a:cs typeface="Arial" panose="020B0604020202020204" pitchFamily="34" charset="0"/>
                </a:rPr>
                <a:t>添加文字</a:t>
              </a:r>
              <a:endParaRPr lang="zh-CN" altLang="en-US" sz="600" b="1" kern="10" spc="-30" dirty="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6" name="WordArt 70"/>
            <p:cNvSpPr>
              <a:spLocks noChangeArrowheads="1" noChangeShapeType="1" noTextEdit="1"/>
            </p:cNvSpPr>
            <p:nvPr/>
          </p:nvSpPr>
          <p:spPr bwMode="auto">
            <a:xfrm>
              <a:off x="1349829" y="3104555"/>
              <a:ext cx="800951" cy="25955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zh-CN" altLang="en-US" sz="600" b="1" kern="10" spc="-30" dirty="0" smtClean="0">
                  <a:solidFill>
                    <a:srgbClr val="000000"/>
                  </a:solidFill>
                  <a:cs typeface="Arial" panose="020B0604020202020204" pitchFamily="34" charset="0"/>
                </a:rPr>
                <a:t>添加文字</a:t>
              </a:r>
              <a:endParaRPr lang="zh-CN" altLang="en-US" sz="600" b="1" kern="10" spc="-30" dirty="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7" name="WordArt 70"/>
            <p:cNvSpPr>
              <a:spLocks noChangeArrowheads="1" noChangeShapeType="1" noTextEdit="1"/>
            </p:cNvSpPr>
            <p:nvPr/>
          </p:nvSpPr>
          <p:spPr bwMode="auto">
            <a:xfrm>
              <a:off x="1349829" y="4046170"/>
              <a:ext cx="800951" cy="25955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zh-CN" altLang="en-US" sz="600" b="1" kern="10" spc="-30" dirty="0" smtClean="0">
                  <a:solidFill>
                    <a:srgbClr val="000000"/>
                  </a:solidFill>
                  <a:cs typeface="Arial" panose="020B0604020202020204" pitchFamily="34" charset="0"/>
                </a:rPr>
                <a:t>添加文字</a:t>
              </a:r>
              <a:endParaRPr lang="zh-CN" altLang="en-US" sz="600" b="1" kern="10" spc="-30" dirty="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9083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276931" y="2048735"/>
            <a:ext cx="713355" cy="1244102"/>
            <a:chOff x="2276931" y="2048735"/>
            <a:chExt cx="713355" cy="1244102"/>
          </a:xfrm>
        </p:grpSpPr>
        <p:grpSp>
          <p:nvGrpSpPr>
            <p:cNvPr id="24582" name="Group 5"/>
            <p:cNvGrpSpPr>
              <a:grpSpLocks/>
            </p:cNvGrpSpPr>
            <p:nvPr/>
          </p:nvGrpSpPr>
          <p:grpSpPr bwMode="auto">
            <a:xfrm>
              <a:off x="2276931" y="2048735"/>
              <a:ext cx="709940" cy="1244102"/>
              <a:chOff x="0" y="0"/>
              <a:chExt cx="592" cy="1034"/>
            </a:xfrm>
          </p:grpSpPr>
          <p:sp>
            <p:nvSpPr>
              <p:cNvPr id="24618" name="Freeform 6"/>
              <p:cNvSpPr>
                <a:spLocks noChangeArrowheads="1"/>
              </p:cNvSpPr>
              <p:nvPr/>
            </p:nvSpPr>
            <p:spPr bwMode="auto">
              <a:xfrm>
                <a:off x="0" y="202"/>
                <a:ext cx="592" cy="832"/>
              </a:xfrm>
              <a:custGeom>
                <a:avLst/>
                <a:gdLst>
                  <a:gd name="T0" fmla="*/ 575 w 320"/>
                  <a:gd name="T1" fmla="*/ 3 h 479"/>
                  <a:gd name="T2" fmla="*/ 507 w 320"/>
                  <a:gd name="T3" fmla="*/ 99 h 479"/>
                  <a:gd name="T4" fmla="*/ 435 w 320"/>
                  <a:gd name="T5" fmla="*/ 3 h 479"/>
                  <a:gd name="T6" fmla="*/ 241 w 320"/>
                  <a:gd name="T7" fmla="*/ 52 h 479"/>
                  <a:gd name="T8" fmla="*/ 4 w 320"/>
                  <a:gd name="T9" fmla="*/ 525 h 479"/>
                  <a:gd name="T10" fmla="*/ 124 w 320"/>
                  <a:gd name="T11" fmla="*/ 643 h 479"/>
                  <a:gd name="T12" fmla="*/ 294 w 320"/>
                  <a:gd name="T13" fmla="*/ 172 h 479"/>
                  <a:gd name="T14" fmla="*/ 48 w 320"/>
                  <a:gd name="T15" fmla="*/ 1240 h 479"/>
                  <a:gd name="T16" fmla="*/ 117 w 320"/>
                  <a:gd name="T17" fmla="*/ 1405 h 479"/>
                  <a:gd name="T18" fmla="*/ 455 w 320"/>
                  <a:gd name="T19" fmla="*/ 1327 h 479"/>
                  <a:gd name="T20" fmla="*/ 503 w 320"/>
                  <a:gd name="T21" fmla="*/ 700 h 479"/>
                  <a:gd name="T22" fmla="*/ 579 w 320"/>
                  <a:gd name="T23" fmla="*/ 1325 h 479"/>
                  <a:gd name="T24" fmla="*/ 897 w 320"/>
                  <a:gd name="T25" fmla="*/ 1412 h 479"/>
                  <a:gd name="T26" fmla="*/ 966 w 320"/>
                  <a:gd name="T27" fmla="*/ 1228 h 479"/>
                  <a:gd name="T28" fmla="*/ 720 w 320"/>
                  <a:gd name="T29" fmla="*/ 172 h 479"/>
                  <a:gd name="T30" fmla="*/ 788 w 320"/>
                  <a:gd name="T31" fmla="*/ 406 h 479"/>
                  <a:gd name="T32" fmla="*/ 962 w 320"/>
                  <a:gd name="T33" fmla="*/ 712 h 479"/>
                  <a:gd name="T34" fmla="*/ 1010 w 320"/>
                  <a:gd name="T35" fmla="*/ 488 h 479"/>
                  <a:gd name="T36" fmla="*/ 740 w 320"/>
                  <a:gd name="T37" fmla="*/ 24 h 479"/>
                  <a:gd name="T38" fmla="*/ 575 w 320"/>
                  <a:gd name="T39" fmla="*/ 3 h 479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320"/>
                  <a:gd name="T61" fmla="*/ 0 h 479"/>
                  <a:gd name="T62" fmla="*/ 320 w 320"/>
                  <a:gd name="T63" fmla="*/ 479 h 479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320" h="479">
                    <a:moveTo>
                      <a:pt x="168" y="1"/>
                    </a:moveTo>
                    <a:cubicBezTo>
                      <a:pt x="165" y="15"/>
                      <a:pt x="154" y="34"/>
                      <a:pt x="148" y="33"/>
                    </a:cubicBezTo>
                    <a:cubicBezTo>
                      <a:pt x="141" y="33"/>
                      <a:pt x="133" y="15"/>
                      <a:pt x="127" y="1"/>
                    </a:cubicBezTo>
                    <a:cubicBezTo>
                      <a:pt x="105" y="0"/>
                      <a:pt x="88" y="5"/>
                      <a:pt x="70" y="17"/>
                    </a:cubicBezTo>
                    <a:cubicBezTo>
                      <a:pt x="57" y="32"/>
                      <a:pt x="0" y="165"/>
                      <a:pt x="1" y="174"/>
                    </a:cubicBezTo>
                    <a:cubicBezTo>
                      <a:pt x="1" y="183"/>
                      <a:pt x="3" y="212"/>
                      <a:pt x="36" y="213"/>
                    </a:cubicBezTo>
                    <a:cubicBezTo>
                      <a:pt x="63" y="197"/>
                      <a:pt x="86" y="57"/>
                      <a:pt x="86" y="57"/>
                    </a:cubicBezTo>
                    <a:cubicBezTo>
                      <a:pt x="79" y="92"/>
                      <a:pt x="14" y="411"/>
                      <a:pt x="14" y="411"/>
                    </a:cubicBezTo>
                    <a:cubicBezTo>
                      <a:pt x="9" y="452"/>
                      <a:pt x="24" y="464"/>
                      <a:pt x="34" y="466"/>
                    </a:cubicBezTo>
                    <a:cubicBezTo>
                      <a:pt x="55" y="471"/>
                      <a:pt x="114" y="479"/>
                      <a:pt x="133" y="440"/>
                    </a:cubicBezTo>
                    <a:cubicBezTo>
                      <a:pt x="152" y="401"/>
                      <a:pt x="141" y="232"/>
                      <a:pt x="147" y="232"/>
                    </a:cubicBezTo>
                    <a:cubicBezTo>
                      <a:pt x="153" y="232"/>
                      <a:pt x="150" y="400"/>
                      <a:pt x="169" y="439"/>
                    </a:cubicBezTo>
                    <a:cubicBezTo>
                      <a:pt x="188" y="478"/>
                      <a:pt x="243" y="473"/>
                      <a:pt x="262" y="468"/>
                    </a:cubicBezTo>
                    <a:cubicBezTo>
                      <a:pt x="272" y="462"/>
                      <a:pt x="292" y="459"/>
                      <a:pt x="282" y="407"/>
                    </a:cubicBezTo>
                    <a:lnTo>
                      <a:pt x="210" y="57"/>
                    </a:lnTo>
                    <a:cubicBezTo>
                      <a:pt x="201" y="12"/>
                      <a:pt x="218" y="105"/>
                      <a:pt x="230" y="135"/>
                    </a:cubicBezTo>
                    <a:cubicBezTo>
                      <a:pt x="242" y="165"/>
                      <a:pt x="242" y="254"/>
                      <a:pt x="281" y="236"/>
                    </a:cubicBezTo>
                    <a:cubicBezTo>
                      <a:pt x="320" y="218"/>
                      <a:pt x="299" y="180"/>
                      <a:pt x="295" y="162"/>
                    </a:cubicBezTo>
                    <a:cubicBezTo>
                      <a:pt x="288" y="150"/>
                      <a:pt x="237" y="17"/>
                      <a:pt x="216" y="8"/>
                    </a:cubicBezTo>
                    <a:cubicBezTo>
                      <a:pt x="183" y="0"/>
                      <a:pt x="168" y="1"/>
                      <a:pt x="168" y="1"/>
                    </a:cubicBezTo>
                    <a:close/>
                  </a:path>
                </a:pathLst>
              </a:custGeom>
              <a:solidFill>
                <a:srgbClr val="99C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67628" tIns="35243" rIns="67628" bIns="35243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 sz="1013"/>
              </a:p>
            </p:txBody>
          </p:sp>
          <p:sp>
            <p:nvSpPr>
              <p:cNvPr id="24619" name="Oval 7"/>
              <p:cNvSpPr>
                <a:spLocks noChangeArrowheads="1"/>
              </p:cNvSpPr>
              <p:nvPr/>
            </p:nvSpPr>
            <p:spPr bwMode="auto">
              <a:xfrm flipH="1">
                <a:off x="175" y="0"/>
                <a:ext cx="199" cy="215"/>
              </a:xfrm>
              <a:prstGeom prst="ellipse">
                <a:avLst/>
              </a:prstGeom>
              <a:solidFill>
                <a:srgbClr val="99C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7628" tIns="35243" rIns="67628" bIns="35243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zh-CN" sz="1013" i="1">
                  <a:solidFill>
                    <a:srgbClr val="000000"/>
                  </a:solidFill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4592" name="Text Box 17"/>
            <p:cNvSpPr>
              <a:spLocks noChangeArrowheads="1"/>
            </p:cNvSpPr>
            <p:nvPr/>
          </p:nvSpPr>
          <p:spPr bwMode="auto">
            <a:xfrm>
              <a:off x="2287171" y="2383226"/>
              <a:ext cx="703115" cy="397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1200">
                  <a:solidFill>
                    <a:srgbClr val="FEFEFE"/>
                  </a:solidFill>
                  <a:sym typeface="Arial" panose="020B0604020202020204" pitchFamily="34" charset="0"/>
                </a:rPr>
                <a:t>50%</a:t>
              </a:r>
              <a:endParaRPr lang="zh-CN" altLang="en-US" sz="1013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195076" y="1480440"/>
            <a:ext cx="1041018" cy="1822636"/>
            <a:chOff x="3195076" y="1480440"/>
            <a:chExt cx="1041018" cy="1822636"/>
          </a:xfrm>
        </p:grpSpPr>
        <p:grpSp>
          <p:nvGrpSpPr>
            <p:cNvPr id="24596" name="Group 21"/>
            <p:cNvGrpSpPr>
              <a:grpSpLocks/>
            </p:cNvGrpSpPr>
            <p:nvPr/>
          </p:nvGrpSpPr>
          <p:grpSpPr bwMode="auto">
            <a:xfrm>
              <a:off x="3195076" y="1480440"/>
              <a:ext cx="1041018" cy="1822636"/>
              <a:chOff x="0" y="0"/>
              <a:chExt cx="592" cy="1034"/>
            </a:xfrm>
          </p:grpSpPr>
          <p:sp>
            <p:nvSpPr>
              <p:cNvPr id="24616" name="Freeform 22"/>
              <p:cNvSpPr>
                <a:spLocks noChangeArrowheads="1"/>
              </p:cNvSpPr>
              <p:nvPr/>
            </p:nvSpPr>
            <p:spPr bwMode="auto">
              <a:xfrm>
                <a:off x="0" y="202"/>
                <a:ext cx="592" cy="832"/>
              </a:xfrm>
              <a:custGeom>
                <a:avLst/>
                <a:gdLst>
                  <a:gd name="T0" fmla="*/ 575 w 320"/>
                  <a:gd name="T1" fmla="*/ 3 h 479"/>
                  <a:gd name="T2" fmla="*/ 507 w 320"/>
                  <a:gd name="T3" fmla="*/ 99 h 479"/>
                  <a:gd name="T4" fmla="*/ 435 w 320"/>
                  <a:gd name="T5" fmla="*/ 3 h 479"/>
                  <a:gd name="T6" fmla="*/ 241 w 320"/>
                  <a:gd name="T7" fmla="*/ 52 h 479"/>
                  <a:gd name="T8" fmla="*/ 4 w 320"/>
                  <a:gd name="T9" fmla="*/ 525 h 479"/>
                  <a:gd name="T10" fmla="*/ 124 w 320"/>
                  <a:gd name="T11" fmla="*/ 643 h 479"/>
                  <a:gd name="T12" fmla="*/ 294 w 320"/>
                  <a:gd name="T13" fmla="*/ 172 h 479"/>
                  <a:gd name="T14" fmla="*/ 48 w 320"/>
                  <a:gd name="T15" fmla="*/ 1240 h 479"/>
                  <a:gd name="T16" fmla="*/ 117 w 320"/>
                  <a:gd name="T17" fmla="*/ 1405 h 479"/>
                  <a:gd name="T18" fmla="*/ 455 w 320"/>
                  <a:gd name="T19" fmla="*/ 1327 h 479"/>
                  <a:gd name="T20" fmla="*/ 503 w 320"/>
                  <a:gd name="T21" fmla="*/ 700 h 479"/>
                  <a:gd name="T22" fmla="*/ 579 w 320"/>
                  <a:gd name="T23" fmla="*/ 1325 h 479"/>
                  <a:gd name="T24" fmla="*/ 897 w 320"/>
                  <a:gd name="T25" fmla="*/ 1412 h 479"/>
                  <a:gd name="T26" fmla="*/ 966 w 320"/>
                  <a:gd name="T27" fmla="*/ 1228 h 479"/>
                  <a:gd name="T28" fmla="*/ 720 w 320"/>
                  <a:gd name="T29" fmla="*/ 172 h 479"/>
                  <a:gd name="T30" fmla="*/ 788 w 320"/>
                  <a:gd name="T31" fmla="*/ 406 h 479"/>
                  <a:gd name="T32" fmla="*/ 962 w 320"/>
                  <a:gd name="T33" fmla="*/ 712 h 479"/>
                  <a:gd name="T34" fmla="*/ 1010 w 320"/>
                  <a:gd name="T35" fmla="*/ 488 h 479"/>
                  <a:gd name="T36" fmla="*/ 740 w 320"/>
                  <a:gd name="T37" fmla="*/ 24 h 479"/>
                  <a:gd name="T38" fmla="*/ 575 w 320"/>
                  <a:gd name="T39" fmla="*/ 3 h 479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320"/>
                  <a:gd name="T61" fmla="*/ 0 h 479"/>
                  <a:gd name="T62" fmla="*/ 320 w 320"/>
                  <a:gd name="T63" fmla="*/ 479 h 479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320" h="479">
                    <a:moveTo>
                      <a:pt x="168" y="1"/>
                    </a:moveTo>
                    <a:cubicBezTo>
                      <a:pt x="165" y="15"/>
                      <a:pt x="154" y="34"/>
                      <a:pt x="148" y="33"/>
                    </a:cubicBezTo>
                    <a:cubicBezTo>
                      <a:pt x="141" y="33"/>
                      <a:pt x="133" y="15"/>
                      <a:pt x="127" y="1"/>
                    </a:cubicBezTo>
                    <a:cubicBezTo>
                      <a:pt x="105" y="0"/>
                      <a:pt x="88" y="5"/>
                      <a:pt x="70" y="17"/>
                    </a:cubicBezTo>
                    <a:cubicBezTo>
                      <a:pt x="57" y="32"/>
                      <a:pt x="0" y="165"/>
                      <a:pt x="1" y="174"/>
                    </a:cubicBezTo>
                    <a:cubicBezTo>
                      <a:pt x="1" y="183"/>
                      <a:pt x="3" y="212"/>
                      <a:pt x="36" y="213"/>
                    </a:cubicBezTo>
                    <a:cubicBezTo>
                      <a:pt x="63" y="197"/>
                      <a:pt x="86" y="57"/>
                      <a:pt x="86" y="57"/>
                    </a:cubicBezTo>
                    <a:cubicBezTo>
                      <a:pt x="79" y="92"/>
                      <a:pt x="14" y="411"/>
                      <a:pt x="14" y="411"/>
                    </a:cubicBezTo>
                    <a:cubicBezTo>
                      <a:pt x="9" y="452"/>
                      <a:pt x="24" y="464"/>
                      <a:pt x="34" y="466"/>
                    </a:cubicBezTo>
                    <a:cubicBezTo>
                      <a:pt x="55" y="471"/>
                      <a:pt x="114" y="479"/>
                      <a:pt x="133" y="440"/>
                    </a:cubicBezTo>
                    <a:cubicBezTo>
                      <a:pt x="152" y="401"/>
                      <a:pt x="141" y="232"/>
                      <a:pt x="147" y="232"/>
                    </a:cubicBezTo>
                    <a:cubicBezTo>
                      <a:pt x="153" y="232"/>
                      <a:pt x="150" y="400"/>
                      <a:pt x="169" y="439"/>
                    </a:cubicBezTo>
                    <a:cubicBezTo>
                      <a:pt x="188" y="478"/>
                      <a:pt x="243" y="473"/>
                      <a:pt x="262" y="468"/>
                    </a:cubicBezTo>
                    <a:cubicBezTo>
                      <a:pt x="272" y="462"/>
                      <a:pt x="292" y="459"/>
                      <a:pt x="282" y="407"/>
                    </a:cubicBezTo>
                    <a:lnTo>
                      <a:pt x="210" y="57"/>
                    </a:lnTo>
                    <a:cubicBezTo>
                      <a:pt x="201" y="12"/>
                      <a:pt x="218" y="105"/>
                      <a:pt x="230" y="135"/>
                    </a:cubicBezTo>
                    <a:cubicBezTo>
                      <a:pt x="242" y="165"/>
                      <a:pt x="242" y="254"/>
                      <a:pt x="281" y="236"/>
                    </a:cubicBezTo>
                    <a:cubicBezTo>
                      <a:pt x="320" y="218"/>
                      <a:pt x="299" y="180"/>
                      <a:pt x="295" y="162"/>
                    </a:cubicBezTo>
                    <a:cubicBezTo>
                      <a:pt x="288" y="150"/>
                      <a:pt x="237" y="17"/>
                      <a:pt x="216" y="8"/>
                    </a:cubicBezTo>
                    <a:cubicBezTo>
                      <a:pt x="183" y="0"/>
                      <a:pt x="168" y="1"/>
                      <a:pt x="168" y="1"/>
                    </a:cubicBezTo>
                    <a:close/>
                  </a:path>
                </a:pathLst>
              </a:custGeom>
              <a:solidFill>
                <a:srgbClr val="99C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67628" tIns="35243" rIns="67628" bIns="35243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 sz="1013"/>
              </a:p>
            </p:txBody>
          </p:sp>
          <p:sp>
            <p:nvSpPr>
              <p:cNvPr id="24617" name="Oval 23"/>
              <p:cNvSpPr>
                <a:spLocks noChangeArrowheads="1"/>
              </p:cNvSpPr>
              <p:nvPr/>
            </p:nvSpPr>
            <p:spPr bwMode="auto">
              <a:xfrm flipH="1">
                <a:off x="175" y="0"/>
                <a:ext cx="199" cy="215"/>
              </a:xfrm>
              <a:prstGeom prst="ellipse">
                <a:avLst/>
              </a:prstGeom>
              <a:solidFill>
                <a:srgbClr val="99C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7628" tIns="35243" rIns="67628" bIns="35243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zh-CN" sz="1013" i="1">
                  <a:solidFill>
                    <a:srgbClr val="000000"/>
                  </a:solidFill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4597" name="Text Box 24"/>
            <p:cNvSpPr>
              <a:spLocks noChangeArrowheads="1"/>
            </p:cNvSpPr>
            <p:nvPr/>
          </p:nvSpPr>
          <p:spPr bwMode="auto">
            <a:xfrm>
              <a:off x="3218969" y="2038495"/>
              <a:ext cx="938624" cy="463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1500">
                  <a:solidFill>
                    <a:srgbClr val="FEFEFE"/>
                  </a:solidFill>
                  <a:sym typeface="Arial" panose="020B0604020202020204" pitchFamily="34" charset="0"/>
                </a:rPr>
                <a:t>90%</a:t>
              </a:r>
              <a:endParaRPr lang="zh-CN" altLang="en-US" sz="1013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304176" y="2308136"/>
            <a:ext cx="655330" cy="979582"/>
            <a:chOff x="1304176" y="2308136"/>
            <a:chExt cx="655330" cy="979582"/>
          </a:xfrm>
        </p:grpSpPr>
        <p:grpSp>
          <p:nvGrpSpPr>
            <p:cNvPr id="24598" name="Group 25"/>
            <p:cNvGrpSpPr>
              <a:grpSpLocks/>
            </p:cNvGrpSpPr>
            <p:nvPr/>
          </p:nvGrpSpPr>
          <p:grpSpPr bwMode="auto">
            <a:xfrm>
              <a:off x="1375853" y="2308136"/>
              <a:ext cx="559761" cy="979582"/>
              <a:chOff x="0" y="0"/>
              <a:chExt cx="592" cy="1034"/>
            </a:xfrm>
          </p:grpSpPr>
          <p:sp>
            <p:nvSpPr>
              <p:cNvPr id="24614" name="Freeform 26"/>
              <p:cNvSpPr>
                <a:spLocks noChangeArrowheads="1"/>
              </p:cNvSpPr>
              <p:nvPr/>
            </p:nvSpPr>
            <p:spPr bwMode="auto">
              <a:xfrm>
                <a:off x="0" y="202"/>
                <a:ext cx="592" cy="832"/>
              </a:xfrm>
              <a:custGeom>
                <a:avLst/>
                <a:gdLst>
                  <a:gd name="T0" fmla="*/ 575 w 320"/>
                  <a:gd name="T1" fmla="*/ 3 h 479"/>
                  <a:gd name="T2" fmla="*/ 507 w 320"/>
                  <a:gd name="T3" fmla="*/ 99 h 479"/>
                  <a:gd name="T4" fmla="*/ 435 w 320"/>
                  <a:gd name="T5" fmla="*/ 3 h 479"/>
                  <a:gd name="T6" fmla="*/ 241 w 320"/>
                  <a:gd name="T7" fmla="*/ 52 h 479"/>
                  <a:gd name="T8" fmla="*/ 4 w 320"/>
                  <a:gd name="T9" fmla="*/ 525 h 479"/>
                  <a:gd name="T10" fmla="*/ 124 w 320"/>
                  <a:gd name="T11" fmla="*/ 643 h 479"/>
                  <a:gd name="T12" fmla="*/ 294 w 320"/>
                  <a:gd name="T13" fmla="*/ 172 h 479"/>
                  <a:gd name="T14" fmla="*/ 48 w 320"/>
                  <a:gd name="T15" fmla="*/ 1240 h 479"/>
                  <a:gd name="T16" fmla="*/ 117 w 320"/>
                  <a:gd name="T17" fmla="*/ 1405 h 479"/>
                  <a:gd name="T18" fmla="*/ 455 w 320"/>
                  <a:gd name="T19" fmla="*/ 1327 h 479"/>
                  <a:gd name="T20" fmla="*/ 503 w 320"/>
                  <a:gd name="T21" fmla="*/ 700 h 479"/>
                  <a:gd name="T22" fmla="*/ 579 w 320"/>
                  <a:gd name="T23" fmla="*/ 1325 h 479"/>
                  <a:gd name="T24" fmla="*/ 897 w 320"/>
                  <a:gd name="T25" fmla="*/ 1412 h 479"/>
                  <a:gd name="T26" fmla="*/ 966 w 320"/>
                  <a:gd name="T27" fmla="*/ 1228 h 479"/>
                  <a:gd name="T28" fmla="*/ 720 w 320"/>
                  <a:gd name="T29" fmla="*/ 172 h 479"/>
                  <a:gd name="T30" fmla="*/ 788 w 320"/>
                  <a:gd name="T31" fmla="*/ 406 h 479"/>
                  <a:gd name="T32" fmla="*/ 962 w 320"/>
                  <a:gd name="T33" fmla="*/ 712 h 479"/>
                  <a:gd name="T34" fmla="*/ 1010 w 320"/>
                  <a:gd name="T35" fmla="*/ 488 h 479"/>
                  <a:gd name="T36" fmla="*/ 740 w 320"/>
                  <a:gd name="T37" fmla="*/ 24 h 479"/>
                  <a:gd name="T38" fmla="*/ 575 w 320"/>
                  <a:gd name="T39" fmla="*/ 3 h 479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320"/>
                  <a:gd name="T61" fmla="*/ 0 h 479"/>
                  <a:gd name="T62" fmla="*/ 320 w 320"/>
                  <a:gd name="T63" fmla="*/ 479 h 479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320" h="479">
                    <a:moveTo>
                      <a:pt x="168" y="1"/>
                    </a:moveTo>
                    <a:cubicBezTo>
                      <a:pt x="165" y="15"/>
                      <a:pt x="154" y="34"/>
                      <a:pt x="148" y="33"/>
                    </a:cubicBezTo>
                    <a:cubicBezTo>
                      <a:pt x="141" y="33"/>
                      <a:pt x="133" y="15"/>
                      <a:pt x="127" y="1"/>
                    </a:cubicBezTo>
                    <a:cubicBezTo>
                      <a:pt x="105" y="0"/>
                      <a:pt x="88" y="5"/>
                      <a:pt x="70" y="17"/>
                    </a:cubicBezTo>
                    <a:cubicBezTo>
                      <a:pt x="57" y="32"/>
                      <a:pt x="0" y="165"/>
                      <a:pt x="1" y="174"/>
                    </a:cubicBezTo>
                    <a:cubicBezTo>
                      <a:pt x="1" y="183"/>
                      <a:pt x="3" y="212"/>
                      <a:pt x="36" y="213"/>
                    </a:cubicBezTo>
                    <a:cubicBezTo>
                      <a:pt x="63" y="197"/>
                      <a:pt x="86" y="57"/>
                      <a:pt x="86" y="57"/>
                    </a:cubicBezTo>
                    <a:cubicBezTo>
                      <a:pt x="79" y="92"/>
                      <a:pt x="14" y="411"/>
                      <a:pt x="14" y="411"/>
                    </a:cubicBezTo>
                    <a:cubicBezTo>
                      <a:pt x="9" y="452"/>
                      <a:pt x="24" y="464"/>
                      <a:pt x="34" y="466"/>
                    </a:cubicBezTo>
                    <a:cubicBezTo>
                      <a:pt x="55" y="471"/>
                      <a:pt x="114" y="479"/>
                      <a:pt x="133" y="440"/>
                    </a:cubicBezTo>
                    <a:cubicBezTo>
                      <a:pt x="152" y="401"/>
                      <a:pt x="141" y="232"/>
                      <a:pt x="147" y="232"/>
                    </a:cubicBezTo>
                    <a:cubicBezTo>
                      <a:pt x="153" y="232"/>
                      <a:pt x="150" y="400"/>
                      <a:pt x="169" y="439"/>
                    </a:cubicBezTo>
                    <a:cubicBezTo>
                      <a:pt x="188" y="478"/>
                      <a:pt x="243" y="473"/>
                      <a:pt x="262" y="468"/>
                    </a:cubicBezTo>
                    <a:cubicBezTo>
                      <a:pt x="272" y="462"/>
                      <a:pt x="292" y="459"/>
                      <a:pt x="282" y="407"/>
                    </a:cubicBezTo>
                    <a:lnTo>
                      <a:pt x="210" y="57"/>
                    </a:lnTo>
                    <a:cubicBezTo>
                      <a:pt x="201" y="12"/>
                      <a:pt x="218" y="105"/>
                      <a:pt x="230" y="135"/>
                    </a:cubicBezTo>
                    <a:cubicBezTo>
                      <a:pt x="242" y="165"/>
                      <a:pt x="242" y="254"/>
                      <a:pt x="281" y="236"/>
                    </a:cubicBezTo>
                    <a:cubicBezTo>
                      <a:pt x="320" y="218"/>
                      <a:pt x="299" y="180"/>
                      <a:pt x="295" y="162"/>
                    </a:cubicBezTo>
                    <a:cubicBezTo>
                      <a:pt x="288" y="150"/>
                      <a:pt x="237" y="17"/>
                      <a:pt x="216" y="8"/>
                    </a:cubicBezTo>
                    <a:cubicBezTo>
                      <a:pt x="183" y="0"/>
                      <a:pt x="168" y="1"/>
                      <a:pt x="168" y="1"/>
                    </a:cubicBezTo>
                    <a:close/>
                  </a:path>
                </a:pathLst>
              </a:custGeom>
              <a:solidFill>
                <a:srgbClr val="99C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67628" tIns="35243" rIns="67628" bIns="35243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 sz="1013"/>
              </a:p>
            </p:txBody>
          </p:sp>
          <p:sp>
            <p:nvSpPr>
              <p:cNvPr id="24615" name="Oval 27"/>
              <p:cNvSpPr>
                <a:spLocks noChangeArrowheads="1"/>
              </p:cNvSpPr>
              <p:nvPr/>
            </p:nvSpPr>
            <p:spPr bwMode="auto">
              <a:xfrm flipH="1">
                <a:off x="175" y="0"/>
                <a:ext cx="199" cy="215"/>
              </a:xfrm>
              <a:prstGeom prst="ellipse">
                <a:avLst/>
              </a:prstGeom>
              <a:solidFill>
                <a:srgbClr val="99C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7628" tIns="35243" rIns="67628" bIns="35243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zh-CN" sz="1013" i="1">
                  <a:solidFill>
                    <a:srgbClr val="000000"/>
                  </a:solidFill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4599" name="Text Box 28"/>
            <p:cNvSpPr>
              <a:spLocks noChangeArrowheads="1"/>
            </p:cNvSpPr>
            <p:nvPr/>
          </p:nvSpPr>
          <p:spPr bwMode="auto">
            <a:xfrm>
              <a:off x="1304176" y="2586309"/>
              <a:ext cx="655330" cy="3639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1050" dirty="0">
                  <a:solidFill>
                    <a:srgbClr val="FEFEFE"/>
                  </a:solidFill>
                  <a:sym typeface="Arial" panose="020B0604020202020204" pitchFamily="34" charset="0"/>
                </a:rPr>
                <a:t>15%</a:t>
              </a:r>
              <a:endParaRPr lang="zh-CN" altLang="en-US" sz="1013" dirty="0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047466" y="1260293"/>
            <a:ext cx="914731" cy="1826049"/>
            <a:chOff x="7047466" y="1260293"/>
            <a:chExt cx="914731" cy="1826049"/>
          </a:xfrm>
        </p:grpSpPr>
        <p:grpSp>
          <p:nvGrpSpPr>
            <p:cNvPr id="24600" name="Group 29"/>
            <p:cNvGrpSpPr>
              <a:grpSpLocks/>
            </p:cNvGrpSpPr>
            <p:nvPr/>
          </p:nvGrpSpPr>
          <p:grpSpPr bwMode="auto">
            <a:xfrm>
              <a:off x="7047466" y="1260293"/>
              <a:ext cx="914731" cy="1826049"/>
              <a:chOff x="0" y="0"/>
              <a:chExt cx="590" cy="1177"/>
            </a:xfrm>
          </p:grpSpPr>
          <p:sp>
            <p:nvSpPr>
              <p:cNvPr id="24612" name="Freeform 30"/>
              <p:cNvSpPr>
                <a:spLocks noChangeArrowheads="1"/>
              </p:cNvSpPr>
              <p:nvPr/>
            </p:nvSpPr>
            <p:spPr bwMode="auto">
              <a:xfrm>
                <a:off x="0" y="206"/>
                <a:ext cx="590" cy="971"/>
              </a:xfrm>
              <a:custGeom>
                <a:avLst/>
                <a:gdLst>
                  <a:gd name="T0" fmla="*/ 284 w 590"/>
                  <a:gd name="T1" fmla="*/ 59 h 971"/>
                  <a:gd name="T2" fmla="*/ 364 w 590"/>
                  <a:gd name="T3" fmla="*/ 7 h 971"/>
                  <a:gd name="T4" fmla="*/ 446 w 590"/>
                  <a:gd name="T5" fmla="*/ 52 h 971"/>
                  <a:gd name="T6" fmla="*/ 512 w 590"/>
                  <a:gd name="T7" fmla="*/ 216 h 971"/>
                  <a:gd name="T8" fmla="*/ 532 w 590"/>
                  <a:gd name="T9" fmla="*/ 417 h 971"/>
                  <a:gd name="T10" fmla="*/ 450 w 590"/>
                  <a:gd name="T11" fmla="*/ 305 h 971"/>
                  <a:gd name="T12" fmla="*/ 398 w 590"/>
                  <a:gd name="T13" fmla="*/ 118 h 971"/>
                  <a:gd name="T14" fmla="*/ 490 w 590"/>
                  <a:gd name="T15" fmla="*/ 497 h 971"/>
                  <a:gd name="T16" fmla="*/ 388 w 590"/>
                  <a:gd name="T17" fmla="*/ 531 h 971"/>
                  <a:gd name="T18" fmla="*/ 412 w 590"/>
                  <a:gd name="T19" fmla="*/ 817 h 971"/>
                  <a:gd name="T20" fmla="*/ 366 w 590"/>
                  <a:gd name="T21" fmla="*/ 967 h 971"/>
                  <a:gd name="T22" fmla="*/ 308 w 590"/>
                  <a:gd name="T23" fmla="*/ 832 h 971"/>
                  <a:gd name="T24" fmla="*/ 290 w 590"/>
                  <a:gd name="T25" fmla="*/ 549 h 971"/>
                  <a:gd name="T26" fmla="*/ 264 w 590"/>
                  <a:gd name="T27" fmla="*/ 801 h 971"/>
                  <a:gd name="T28" fmla="*/ 189 w 590"/>
                  <a:gd name="T29" fmla="*/ 962 h 971"/>
                  <a:gd name="T30" fmla="*/ 151 w 590"/>
                  <a:gd name="T31" fmla="*/ 804 h 971"/>
                  <a:gd name="T32" fmla="*/ 184 w 590"/>
                  <a:gd name="T33" fmla="*/ 525 h 971"/>
                  <a:gd name="T34" fmla="*/ 84 w 590"/>
                  <a:gd name="T35" fmla="*/ 505 h 971"/>
                  <a:gd name="T36" fmla="*/ 170 w 590"/>
                  <a:gd name="T37" fmla="*/ 118 h 971"/>
                  <a:gd name="T38" fmla="*/ 86 w 590"/>
                  <a:gd name="T39" fmla="*/ 401 h 971"/>
                  <a:gd name="T40" fmla="*/ 24 w 590"/>
                  <a:gd name="T41" fmla="*/ 303 h 971"/>
                  <a:gd name="T42" fmla="*/ 140 w 590"/>
                  <a:gd name="T43" fmla="*/ 39 h 971"/>
                  <a:gd name="T44" fmla="*/ 212 w 590"/>
                  <a:gd name="T45" fmla="*/ 13 h 971"/>
                  <a:gd name="T46" fmla="*/ 284 w 590"/>
                  <a:gd name="T47" fmla="*/ 59 h 97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590"/>
                  <a:gd name="T73" fmla="*/ 0 h 971"/>
                  <a:gd name="T74" fmla="*/ 590 w 590"/>
                  <a:gd name="T75" fmla="*/ 971 h 971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590" h="971">
                    <a:moveTo>
                      <a:pt x="284" y="59"/>
                    </a:moveTo>
                    <a:cubicBezTo>
                      <a:pt x="326" y="59"/>
                      <a:pt x="352" y="37"/>
                      <a:pt x="364" y="7"/>
                    </a:cubicBezTo>
                    <a:cubicBezTo>
                      <a:pt x="390" y="2"/>
                      <a:pt x="418" y="17"/>
                      <a:pt x="446" y="52"/>
                    </a:cubicBezTo>
                    <a:cubicBezTo>
                      <a:pt x="470" y="87"/>
                      <a:pt x="498" y="155"/>
                      <a:pt x="512" y="216"/>
                    </a:cubicBezTo>
                    <a:cubicBezTo>
                      <a:pt x="528" y="274"/>
                      <a:pt x="590" y="404"/>
                      <a:pt x="532" y="417"/>
                    </a:cubicBezTo>
                    <a:cubicBezTo>
                      <a:pt x="476" y="430"/>
                      <a:pt x="462" y="364"/>
                      <a:pt x="450" y="305"/>
                    </a:cubicBezTo>
                    <a:cubicBezTo>
                      <a:pt x="430" y="227"/>
                      <a:pt x="398" y="118"/>
                      <a:pt x="398" y="118"/>
                    </a:cubicBezTo>
                    <a:cubicBezTo>
                      <a:pt x="405" y="150"/>
                      <a:pt x="492" y="428"/>
                      <a:pt x="490" y="497"/>
                    </a:cubicBezTo>
                    <a:cubicBezTo>
                      <a:pt x="428" y="523"/>
                      <a:pt x="442" y="516"/>
                      <a:pt x="388" y="531"/>
                    </a:cubicBezTo>
                    <a:cubicBezTo>
                      <a:pt x="394" y="620"/>
                      <a:pt x="405" y="737"/>
                      <a:pt x="412" y="817"/>
                    </a:cubicBezTo>
                    <a:cubicBezTo>
                      <a:pt x="414" y="865"/>
                      <a:pt x="438" y="963"/>
                      <a:pt x="366" y="967"/>
                    </a:cubicBezTo>
                    <a:cubicBezTo>
                      <a:pt x="294" y="971"/>
                      <a:pt x="318" y="915"/>
                      <a:pt x="308" y="832"/>
                    </a:cubicBezTo>
                    <a:lnTo>
                      <a:pt x="290" y="549"/>
                    </a:lnTo>
                    <a:lnTo>
                      <a:pt x="264" y="801"/>
                    </a:lnTo>
                    <a:cubicBezTo>
                      <a:pt x="250" y="879"/>
                      <a:pt x="256" y="960"/>
                      <a:pt x="189" y="962"/>
                    </a:cubicBezTo>
                    <a:cubicBezTo>
                      <a:pt x="122" y="964"/>
                      <a:pt x="149" y="840"/>
                      <a:pt x="151" y="804"/>
                    </a:cubicBezTo>
                    <a:cubicBezTo>
                      <a:pt x="153" y="768"/>
                      <a:pt x="184" y="579"/>
                      <a:pt x="184" y="525"/>
                    </a:cubicBezTo>
                    <a:cubicBezTo>
                      <a:pt x="134" y="515"/>
                      <a:pt x="84" y="505"/>
                      <a:pt x="84" y="505"/>
                    </a:cubicBezTo>
                    <a:lnTo>
                      <a:pt x="170" y="118"/>
                    </a:lnTo>
                    <a:cubicBezTo>
                      <a:pt x="170" y="101"/>
                      <a:pt x="110" y="370"/>
                      <a:pt x="86" y="401"/>
                    </a:cubicBezTo>
                    <a:cubicBezTo>
                      <a:pt x="62" y="433"/>
                      <a:pt x="0" y="397"/>
                      <a:pt x="24" y="303"/>
                    </a:cubicBezTo>
                    <a:cubicBezTo>
                      <a:pt x="34" y="263"/>
                      <a:pt x="124" y="55"/>
                      <a:pt x="140" y="39"/>
                    </a:cubicBezTo>
                    <a:cubicBezTo>
                      <a:pt x="156" y="23"/>
                      <a:pt x="160" y="0"/>
                      <a:pt x="212" y="13"/>
                    </a:cubicBezTo>
                    <a:cubicBezTo>
                      <a:pt x="238" y="41"/>
                      <a:pt x="242" y="59"/>
                      <a:pt x="284" y="59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67628" tIns="35243" rIns="67628" bIns="35243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 sz="1013"/>
              </a:p>
            </p:txBody>
          </p:sp>
          <p:sp>
            <p:nvSpPr>
              <p:cNvPr id="24613" name="Oval 31"/>
              <p:cNvSpPr>
                <a:spLocks noChangeArrowheads="1"/>
              </p:cNvSpPr>
              <p:nvPr/>
            </p:nvSpPr>
            <p:spPr bwMode="auto">
              <a:xfrm>
                <a:off x="175" y="0"/>
                <a:ext cx="213" cy="2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7628" tIns="35243" rIns="67628" bIns="35243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zh-CN" sz="1013" i="1">
                  <a:solidFill>
                    <a:srgbClr val="000000"/>
                  </a:solidFill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4601" name="Text Box 32"/>
            <p:cNvSpPr>
              <a:spLocks noChangeArrowheads="1"/>
            </p:cNvSpPr>
            <p:nvPr/>
          </p:nvSpPr>
          <p:spPr bwMode="auto">
            <a:xfrm>
              <a:off x="7108903" y="1847359"/>
              <a:ext cx="812336" cy="463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1500">
                  <a:solidFill>
                    <a:srgbClr val="FEFEFE"/>
                  </a:solidFill>
                  <a:sym typeface="Arial" panose="020B0604020202020204" pitchFamily="34" charset="0"/>
                </a:rPr>
                <a:t>96%</a:t>
              </a:r>
              <a:endParaRPr lang="zh-CN" altLang="en-US" sz="1013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125850" y="1951461"/>
            <a:ext cx="658743" cy="1145121"/>
            <a:chOff x="5125850" y="1951461"/>
            <a:chExt cx="658743" cy="1145121"/>
          </a:xfrm>
        </p:grpSpPr>
        <p:grpSp>
          <p:nvGrpSpPr>
            <p:cNvPr id="24603" name="Group 36"/>
            <p:cNvGrpSpPr>
              <a:grpSpLocks/>
            </p:cNvGrpSpPr>
            <p:nvPr/>
          </p:nvGrpSpPr>
          <p:grpSpPr bwMode="auto">
            <a:xfrm>
              <a:off x="5139501" y="1951461"/>
              <a:ext cx="573413" cy="1145121"/>
              <a:chOff x="0" y="0"/>
              <a:chExt cx="590" cy="1177"/>
            </a:xfrm>
          </p:grpSpPr>
          <p:sp>
            <p:nvSpPr>
              <p:cNvPr id="24608" name="Freeform 37"/>
              <p:cNvSpPr>
                <a:spLocks noChangeArrowheads="1"/>
              </p:cNvSpPr>
              <p:nvPr/>
            </p:nvSpPr>
            <p:spPr bwMode="auto">
              <a:xfrm>
                <a:off x="0" y="206"/>
                <a:ext cx="590" cy="971"/>
              </a:xfrm>
              <a:custGeom>
                <a:avLst/>
                <a:gdLst>
                  <a:gd name="T0" fmla="*/ 284 w 590"/>
                  <a:gd name="T1" fmla="*/ 59 h 971"/>
                  <a:gd name="T2" fmla="*/ 364 w 590"/>
                  <a:gd name="T3" fmla="*/ 7 h 971"/>
                  <a:gd name="T4" fmla="*/ 446 w 590"/>
                  <a:gd name="T5" fmla="*/ 52 h 971"/>
                  <a:gd name="T6" fmla="*/ 512 w 590"/>
                  <a:gd name="T7" fmla="*/ 216 h 971"/>
                  <a:gd name="T8" fmla="*/ 532 w 590"/>
                  <a:gd name="T9" fmla="*/ 417 h 971"/>
                  <a:gd name="T10" fmla="*/ 450 w 590"/>
                  <a:gd name="T11" fmla="*/ 305 h 971"/>
                  <a:gd name="T12" fmla="*/ 398 w 590"/>
                  <a:gd name="T13" fmla="*/ 118 h 971"/>
                  <a:gd name="T14" fmla="*/ 490 w 590"/>
                  <a:gd name="T15" fmla="*/ 497 h 971"/>
                  <a:gd name="T16" fmla="*/ 388 w 590"/>
                  <a:gd name="T17" fmla="*/ 531 h 971"/>
                  <a:gd name="T18" fmla="*/ 412 w 590"/>
                  <a:gd name="T19" fmla="*/ 817 h 971"/>
                  <a:gd name="T20" fmla="*/ 366 w 590"/>
                  <a:gd name="T21" fmla="*/ 967 h 971"/>
                  <a:gd name="T22" fmla="*/ 308 w 590"/>
                  <a:gd name="T23" fmla="*/ 832 h 971"/>
                  <a:gd name="T24" fmla="*/ 290 w 590"/>
                  <a:gd name="T25" fmla="*/ 549 h 971"/>
                  <a:gd name="T26" fmla="*/ 264 w 590"/>
                  <a:gd name="T27" fmla="*/ 801 h 971"/>
                  <a:gd name="T28" fmla="*/ 189 w 590"/>
                  <a:gd name="T29" fmla="*/ 962 h 971"/>
                  <a:gd name="T30" fmla="*/ 151 w 590"/>
                  <a:gd name="T31" fmla="*/ 804 h 971"/>
                  <a:gd name="T32" fmla="*/ 184 w 590"/>
                  <a:gd name="T33" fmla="*/ 525 h 971"/>
                  <a:gd name="T34" fmla="*/ 84 w 590"/>
                  <a:gd name="T35" fmla="*/ 505 h 971"/>
                  <a:gd name="T36" fmla="*/ 170 w 590"/>
                  <a:gd name="T37" fmla="*/ 118 h 971"/>
                  <a:gd name="T38" fmla="*/ 86 w 590"/>
                  <a:gd name="T39" fmla="*/ 401 h 971"/>
                  <a:gd name="T40" fmla="*/ 24 w 590"/>
                  <a:gd name="T41" fmla="*/ 303 h 971"/>
                  <a:gd name="T42" fmla="*/ 140 w 590"/>
                  <a:gd name="T43" fmla="*/ 39 h 971"/>
                  <a:gd name="T44" fmla="*/ 212 w 590"/>
                  <a:gd name="T45" fmla="*/ 13 h 971"/>
                  <a:gd name="T46" fmla="*/ 284 w 590"/>
                  <a:gd name="T47" fmla="*/ 59 h 97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590"/>
                  <a:gd name="T73" fmla="*/ 0 h 971"/>
                  <a:gd name="T74" fmla="*/ 590 w 590"/>
                  <a:gd name="T75" fmla="*/ 971 h 971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590" h="971">
                    <a:moveTo>
                      <a:pt x="284" y="59"/>
                    </a:moveTo>
                    <a:cubicBezTo>
                      <a:pt x="326" y="59"/>
                      <a:pt x="352" y="37"/>
                      <a:pt x="364" y="7"/>
                    </a:cubicBezTo>
                    <a:cubicBezTo>
                      <a:pt x="390" y="2"/>
                      <a:pt x="418" y="17"/>
                      <a:pt x="446" y="52"/>
                    </a:cubicBezTo>
                    <a:cubicBezTo>
                      <a:pt x="470" y="87"/>
                      <a:pt x="498" y="155"/>
                      <a:pt x="512" y="216"/>
                    </a:cubicBezTo>
                    <a:cubicBezTo>
                      <a:pt x="528" y="274"/>
                      <a:pt x="590" y="404"/>
                      <a:pt x="532" y="417"/>
                    </a:cubicBezTo>
                    <a:cubicBezTo>
                      <a:pt x="476" y="430"/>
                      <a:pt x="462" y="364"/>
                      <a:pt x="450" y="305"/>
                    </a:cubicBezTo>
                    <a:cubicBezTo>
                      <a:pt x="430" y="227"/>
                      <a:pt x="398" y="118"/>
                      <a:pt x="398" y="118"/>
                    </a:cubicBezTo>
                    <a:cubicBezTo>
                      <a:pt x="405" y="150"/>
                      <a:pt x="492" y="428"/>
                      <a:pt x="490" y="497"/>
                    </a:cubicBezTo>
                    <a:cubicBezTo>
                      <a:pt x="428" y="523"/>
                      <a:pt x="442" y="516"/>
                      <a:pt x="388" y="531"/>
                    </a:cubicBezTo>
                    <a:cubicBezTo>
                      <a:pt x="394" y="620"/>
                      <a:pt x="405" y="737"/>
                      <a:pt x="412" y="817"/>
                    </a:cubicBezTo>
                    <a:cubicBezTo>
                      <a:pt x="414" y="865"/>
                      <a:pt x="438" y="963"/>
                      <a:pt x="366" y="967"/>
                    </a:cubicBezTo>
                    <a:cubicBezTo>
                      <a:pt x="294" y="971"/>
                      <a:pt x="318" y="915"/>
                      <a:pt x="308" y="832"/>
                    </a:cubicBezTo>
                    <a:lnTo>
                      <a:pt x="290" y="549"/>
                    </a:lnTo>
                    <a:lnTo>
                      <a:pt x="264" y="801"/>
                    </a:lnTo>
                    <a:cubicBezTo>
                      <a:pt x="250" y="879"/>
                      <a:pt x="256" y="960"/>
                      <a:pt x="189" y="962"/>
                    </a:cubicBezTo>
                    <a:cubicBezTo>
                      <a:pt x="122" y="964"/>
                      <a:pt x="149" y="840"/>
                      <a:pt x="151" y="804"/>
                    </a:cubicBezTo>
                    <a:cubicBezTo>
                      <a:pt x="153" y="768"/>
                      <a:pt x="184" y="579"/>
                      <a:pt x="184" y="525"/>
                    </a:cubicBezTo>
                    <a:cubicBezTo>
                      <a:pt x="134" y="515"/>
                      <a:pt x="84" y="505"/>
                      <a:pt x="84" y="505"/>
                    </a:cubicBezTo>
                    <a:lnTo>
                      <a:pt x="170" y="118"/>
                    </a:lnTo>
                    <a:cubicBezTo>
                      <a:pt x="170" y="101"/>
                      <a:pt x="110" y="370"/>
                      <a:pt x="86" y="401"/>
                    </a:cubicBezTo>
                    <a:cubicBezTo>
                      <a:pt x="62" y="433"/>
                      <a:pt x="0" y="397"/>
                      <a:pt x="24" y="303"/>
                    </a:cubicBezTo>
                    <a:cubicBezTo>
                      <a:pt x="34" y="263"/>
                      <a:pt x="124" y="55"/>
                      <a:pt x="140" y="39"/>
                    </a:cubicBezTo>
                    <a:cubicBezTo>
                      <a:pt x="156" y="23"/>
                      <a:pt x="160" y="0"/>
                      <a:pt x="212" y="13"/>
                    </a:cubicBezTo>
                    <a:cubicBezTo>
                      <a:pt x="238" y="41"/>
                      <a:pt x="242" y="59"/>
                      <a:pt x="284" y="59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67628" tIns="35243" rIns="67628" bIns="35243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 sz="1013"/>
              </a:p>
            </p:txBody>
          </p:sp>
          <p:sp>
            <p:nvSpPr>
              <p:cNvPr id="24609" name="Oval 38"/>
              <p:cNvSpPr>
                <a:spLocks noChangeArrowheads="1"/>
              </p:cNvSpPr>
              <p:nvPr/>
            </p:nvSpPr>
            <p:spPr bwMode="auto">
              <a:xfrm>
                <a:off x="175" y="0"/>
                <a:ext cx="213" cy="2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7628" tIns="35243" rIns="67628" bIns="35243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zh-CN" sz="1013" i="1">
                  <a:solidFill>
                    <a:srgbClr val="000000"/>
                  </a:solidFill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4604" name="Text Box 39"/>
            <p:cNvSpPr>
              <a:spLocks noChangeArrowheads="1"/>
            </p:cNvSpPr>
            <p:nvPr/>
          </p:nvSpPr>
          <p:spPr bwMode="auto">
            <a:xfrm>
              <a:off x="5125850" y="2314964"/>
              <a:ext cx="658743" cy="3639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1050">
                  <a:solidFill>
                    <a:srgbClr val="FEFEFE"/>
                  </a:solidFill>
                  <a:sym typeface="Arial" panose="020B0604020202020204" pitchFamily="34" charset="0"/>
                </a:rPr>
                <a:t>35%</a:t>
              </a:r>
              <a:endParaRPr lang="zh-CN" altLang="en-US" sz="1013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037166" y="1550413"/>
            <a:ext cx="785031" cy="1541048"/>
            <a:chOff x="6037166" y="1550413"/>
            <a:chExt cx="785031" cy="1541048"/>
          </a:xfrm>
        </p:grpSpPr>
        <p:grpSp>
          <p:nvGrpSpPr>
            <p:cNvPr id="24602" name="Group 33"/>
            <p:cNvGrpSpPr>
              <a:grpSpLocks/>
            </p:cNvGrpSpPr>
            <p:nvPr/>
          </p:nvGrpSpPr>
          <p:grpSpPr bwMode="auto">
            <a:xfrm>
              <a:off x="6037166" y="1550413"/>
              <a:ext cx="771378" cy="1541048"/>
              <a:chOff x="0" y="0"/>
              <a:chExt cx="590" cy="1177"/>
            </a:xfrm>
          </p:grpSpPr>
          <p:sp>
            <p:nvSpPr>
              <p:cNvPr id="24610" name="Freeform 34"/>
              <p:cNvSpPr>
                <a:spLocks noChangeArrowheads="1"/>
              </p:cNvSpPr>
              <p:nvPr/>
            </p:nvSpPr>
            <p:spPr bwMode="auto">
              <a:xfrm>
                <a:off x="0" y="206"/>
                <a:ext cx="590" cy="971"/>
              </a:xfrm>
              <a:custGeom>
                <a:avLst/>
                <a:gdLst>
                  <a:gd name="T0" fmla="*/ 284 w 590"/>
                  <a:gd name="T1" fmla="*/ 59 h 971"/>
                  <a:gd name="T2" fmla="*/ 364 w 590"/>
                  <a:gd name="T3" fmla="*/ 7 h 971"/>
                  <a:gd name="T4" fmla="*/ 446 w 590"/>
                  <a:gd name="T5" fmla="*/ 52 h 971"/>
                  <a:gd name="T6" fmla="*/ 512 w 590"/>
                  <a:gd name="T7" fmla="*/ 216 h 971"/>
                  <a:gd name="T8" fmla="*/ 532 w 590"/>
                  <a:gd name="T9" fmla="*/ 417 h 971"/>
                  <a:gd name="T10" fmla="*/ 450 w 590"/>
                  <a:gd name="T11" fmla="*/ 305 h 971"/>
                  <a:gd name="T12" fmla="*/ 398 w 590"/>
                  <a:gd name="T13" fmla="*/ 118 h 971"/>
                  <a:gd name="T14" fmla="*/ 490 w 590"/>
                  <a:gd name="T15" fmla="*/ 497 h 971"/>
                  <a:gd name="T16" fmla="*/ 388 w 590"/>
                  <a:gd name="T17" fmla="*/ 531 h 971"/>
                  <a:gd name="T18" fmla="*/ 412 w 590"/>
                  <a:gd name="T19" fmla="*/ 817 h 971"/>
                  <a:gd name="T20" fmla="*/ 366 w 590"/>
                  <a:gd name="T21" fmla="*/ 967 h 971"/>
                  <a:gd name="T22" fmla="*/ 308 w 590"/>
                  <a:gd name="T23" fmla="*/ 832 h 971"/>
                  <a:gd name="T24" fmla="*/ 290 w 590"/>
                  <a:gd name="T25" fmla="*/ 549 h 971"/>
                  <a:gd name="T26" fmla="*/ 264 w 590"/>
                  <a:gd name="T27" fmla="*/ 801 h 971"/>
                  <a:gd name="T28" fmla="*/ 189 w 590"/>
                  <a:gd name="T29" fmla="*/ 962 h 971"/>
                  <a:gd name="T30" fmla="*/ 151 w 590"/>
                  <a:gd name="T31" fmla="*/ 804 h 971"/>
                  <a:gd name="T32" fmla="*/ 184 w 590"/>
                  <a:gd name="T33" fmla="*/ 525 h 971"/>
                  <a:gd name="T34" fmla="*/ 84 w 590"/>
                  <a:gd name="T35" fmla="*/ 505 h 971"/>
                  <a:gd name="T36" fmla="*/ 170 w 590"/>
                  <a:gd name="T37" fmla="*/ 118 h 971"/>
                  <a:gd name="T38" fmla="*/ 86 w 590"/>
                  <a:gd name="T39" fmla="*/ 401 h 971"/>
                  <a:gd name="T40" fmla="*/ 24 w 590"/>
                  <a:gd name="T41" fmla="*/ 303 h 971"/>
                  <a:gd name="T42" fmla="*/ 140 w 590"/>
                  <a:gd name="T43" fmla="*/ 39 h 971"/>
                  <a:gd name="T44" fmla="*/ 212 w 590"/>
                  <a:gd name="T45" fmla="*/ 13 h 971"/>
                  <a:gd name="T46" fmla="*/ 284 w 590"/>
                  <a:gd name="T47" fmla="*/ 59 h 97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590"/>
                  <a:gd name="T73" fmla="*/ 0 h 971"/>
                  <a:gd name="T74" fmla="*/ 590 w 590"/>
                  <a:gd name="T75" fmla="*/ 971 h 971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590" h="971">
                    <a:moveTo>
                      <a:pt x="284" y="59"/>
                    </a:moveTo>
                    <a:cubicBezTo>
                      <a:pt x="326" y="59"/>
                      <a:pt x="352" y="37"/>
                      <a:pt x="364" y="7"/>
                    </a:cubicBezTo>
                    <a:cubicBezTo>
                      <a:pt x="390" y="2"/>
                      <a:pt x="418" y="17"/>
                      <a:pt x="446" y="52"/>
                    </a:cubicBezTo>
                    <a:cubicBezTo>
                      <a:pt x="470" y="87"/>
                      <a:pt x="498" y="155"/>
                      <a:pt x="512" y="216"/>
                    </a:cubicBezTo>
                    <a:cubicBezTo>
                      <a:pt x="528" y="274"/>
                      <a:pt x="590" y="404"/>
                      <a:pt x="532" y="417"/>
                    </a:cubicBezTo>
                    <a:cubicBezTo>
                      <a:pt x="476" y="430"/>
                      <a:pt x="462" y="364"/>
                      <a:pt x="450" y="305"/>
                    </a:cubicBezTo>
                    <a:cubicBezTo>
                      <a:pt x="430" y="227"/>
                      <a:pt x="398" y="118"/>
                      <a:pt x="398" y="118"/>
                    </a:cubicBezTo>
                    <a:cubicBezTo>
                      <a:pt x="405" y="150"/>
                      <a:pt x="492" y="428"/>
                      <a:pt x="490" y="497"/>
                    </a:cubicBezTo>
                    <a:cubicBezTo>
                      <a:pt x="428" y="523"/>
                      <a:pt x="442" y="516"/>
                      <a:pt x="388" y="531"/>
                    </a:cubicBezTo>
                    <a:cubicBezTo>
                      <a:pt x="394" y="620"/>
                      <a:pt x="405" y="737"/>
                      <a:pt x="412" y="817"/>
                    </a:cubicBezTo>
                    <a:cubicBezTo>
                      <a:pt x="414" y="865"/>
                      <a:pt x="438" y="963"/>
                      <a:pt x="366" y="967"/>
                    </a:cubicBezTo>
                    <a:cubicBezTo>
                      <a:pt x="294" y="971"/>
                      <a:pt x="318" y="915"/>
                      <a:pt x="308" y="832"/>
                    </a:cubicBezTo>
                    <a:lnTo>
                      <a:pt x="290" y="549"/>
                    </a:lnTo>
                    <a:lnTo>
                      <a:pt x="264" y="801"/>
                    </a:lnTo>
                    <a:cubicBezTo>
                      <a:pt x="250" y="879"/>
                      <a:pt x="256" y="960"/>
                      <a:pt x="189" y="962"/>
                    </a:cubicBezTo>
                    <a:cubicBezTo>
                      <a:pt x="122" y="964"/>
                      <a:pt x="149" y="840"/>
                      <a:pt x="151" y="804"/>
                    </a:cubicBezTo>
                    <a:cubicBezTo>
                      <a:pt x="153" y="768"/>
                      <a:pt x="184" y="579"/>
                      <a:pt x="184" y="525"/>
                    </a:cubicBezTo>
                    <a:cubicBezTo>
                      <a:pt x="134" y="515"/>
                      <a:pt x="84" y="505"/>
                      <a:pt x="84" y="505"/>
                    </a:cubicBezTo>
                    <a:lnTo>
                      <a:pt x="170" y="118"/>
                    </a:lnTo>
                    <a:cubicBezTo>
                      <a:pt x="170" y="101"/>
                      <a:pt x="110" y="370"/>
                      <a:pt x="86" y="401"/>
                    </a:cubicBezTo>
                    <a:cubicBezTo>
                      <a:pt x="62" y="433"/>
                      <a:pt x="0" y="397"/>
                      <a:pt x="24" y="303"/>
                    </a:cubicBezTo>
                    <a:cubicBezTo>
                      <a:pt x="34" y="263"/>
                      <a:pt x="124" y="55"/>
                      <a:pt x="140" y="39"/>
                    </a:cubicBezTo>
                    <a:cubicBezTo>
                      <a:pt x="156" y="23"/>
                      <a:pt x="160" y="0"/>
                      <a:pt x="212" y="13"/>
                    </a:cubicBezTo>
                    <a:cubicBezTo>
                      <a:pt x="238" y="41"/>
                      <a:pt x="242" y="59"/>
                      <a:pt x="284" y="59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67628" tIns="35243" rIns="67628" bIns="35243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 sz="1013"/>
              </a:p>
            </p:txBody>
          </p:sp>
          <p:sp>
            <p:nvSpPr>
              <p:cNvPr id="24611" name="Oval 35"/>
              <p:cNvSpPr>
                <a:spLocks noChangeArrowheads="1"/>
              </p:cNvSpPr>
              <p:nvPr/>
            </p:nvSpPr>
            <p:spPr bwMode="auto">
              <a:xfrm>
                <a:off x="175" y="0"/>
                <a:ext cx="213" cy="2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7628" tIns="35243" rIns="67628" bIns="35243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zh-CN" sz="1013" i="1">
                  <a:solidFill>
                    <a:srgbClr val="000000"/>
                  </a:solidFill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4605" name="Text Box 40"/>
            <p:cNvSpPr>
              <a:spLocks noChangeArrowheads="1"/>
            </p:cNvSpPr>
            <p:nvPr/>
          </p:nvSpPr>
          <p:spPr bwMode="auto">
            <a:xfrm>
              <a:off x="6067886" y="2151131"/>
              <a:ext cx="754311" cy="397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1200">
                  <a:solidFill>
                    <a:srgbClr val="FEFEFE"/>
                  </a:solidFill>
                  <a:sym typeface="Arial" panose="020B0604020202020204" pitchFamily="34" charset="0"/>
                </a:rPr>
                <a:t>70%</a:t>
              </a:r>
              <a:endParaRPr lang="zh-CN" altLang="en-US" sz="1013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861846" y="3449231"/>
            <a:ext cx="3727188" cy="629283"/>
            <a:chOff x="861846" y="3449231"/>
            <a:chExt cx="3727188" cy="629283"/>
          </a:xfrm>
        </p:grpSpPr>
        <p:sp>
          <p:nvSpPr>
            <p:cNvPr id="24581" name="Rectangle 4"/>
            <p:cNvSpPr>
              <a:spLocks noChangeArrowheads="1"/>
            </p:cNvSpPr>
            <p:nvPr/>
          </p:nvSpPr>
          <p:spPr bwMode="auto">
            <a:xfrm>
              <a:off x="861846" y="3449231"/>
              <a:ext cx="3727188" cy="629283"/>
            </a:xfrm>
            <a:prstGeom prst="rect">
              <a:avLst/>
            </a:prstGeom>
            <a:gradFill rotWithShape="1">
              <a:gsLst>
                <a:gs pos="0">
                  <a:srgbClr val="D7D7D7"/>
                </a:gs>
                <a:gs pos="100000">
                  <a:srgbClr val="F4F4F4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 sz="1013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46" name="Text Box 24"/>
            <p:cNvSpPr>
              <a:spLocks noChangeArrowheads="1"/>
            </p:cNvSpPr>
            <p:nvPr/>
          </p:nvSpPr>
          <p:spPr bwMode="auto">
            <a:xfrm>
              <a:off x="915534" y="3594297"/>
              <a:ext cx="3588700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  <a:endParaRPr lang="zh-CN" altLang="en-US" sz="1013" dirty="0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958603" y="3449231"/>
            <a:ext cx="3727188" cy="629283"/>
            <a:chOff x="4958603" y="3449231"/>
            <a:chExt cx="3727188" cy="629283"/>
          </a:xfrm>
        </p:grpSpPr>
        <p:sp>
          <p:nvSpPr>
            <p:cNvPr id="45" name="Rectangle 4"/>
            <p:cNvSpPr>
              <a:spLocks noChangeArrowheads="1"/>
            </p:cNvSpPr>
            <p:nvPr/>
          </p:nvSpPr>
          <p:spPr bwMode="auto">
            <a:xfrm>
              <a:off x="4958603" y="3449231"/>
              <a:ext cx="3727188" cy="629283"/>
            </a:xfrm>
            <a:prstGeom prst="rect">
              <a:avLst/>
            </a:prstGeom>
            <a:gradFill rotWithShape="1">
              <a:gsLst>
                <a:gs pos="0">
                  <a:srgbClr val="D7D7D7"/>
                </a:gs>
                <a:gs pos="100000">
                  <a:srgbClr val="F4F4F4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 sz="1013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47" name="Text Box 24"/>
            <p:cNvSpPr>
              <a:spLocks noChangeArrowheads="1"/>
            </p:cNvSpPr>
            <p:nvPr/>
          </p:nvSpPr>
          <p:spPr bwMode="auto">
            <a:xfrm>
              <a:off x="5028708" y="3594297"/>
              <a:ext cx="3588700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  <a:endParaRPr lang="zh-CN" altLang="en-US" sz="1013" dirty="0"/>
            </a:p>
          </p:txBody>
        </p:sp>
      </p:grpSp>
    </p:spTree>
    <p:extLst>
      <p:ext uri="{BB962C8B-B14F-4D97-AF65-F5344CB8AC3E}">
        <p14:creationId xmlns:p14="http://schemas.microsoft.com/office/powerpoint/2010/main" val="230186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892640" y="1325620"/>
            <a:ext cx="5535216" cy="2702716"/>
            <a:chOff x="1892640" y="1325620"/>
            <a:chExt cx="5535216" cy="2702716"/>
          </a:xfrm>
        </p:grpSpPr>
        <p:sp>
          <p:nvSpPr>
            <p:cNvPr id="28676" name="右箭头 14"/>
            <p:cNvSpPr>
              <a:spLocks noChangeArrowheads="1"/>
            </p:cNvSpPr>
            <p:nvPr/>
          </p:nvSpPr>
          <p:spPr bwMode="auto">
            <a:xfrm>
              <a:off x="3628571" y="1813776"/>
              <a:ext cx="161925" cy="215503"/>
            </a:xfrm>
            <a:prstGeom prst="rightArrow">
              <a:avLst>
                <a:gd name="adj1" fmla="val 63231"/>
                <a:gd name="adj2" fmla="val 50000"/>
              </a:avLst>
            </a:prstGeom>
            <a:gradFill rotWithShape="1">
              <a:gsLst>
                <a:gs pos="0">
                  <a:srgbClr val="595959"/>
                </a:gs>
                <a:gs pos="100000">
                  <a:srgbClr val="D8D8D8"/>
                </a:gs>
              </a:gsLst>
              <a:lin ang="16200000" scaled="1"/>
            </a:gradFill>
            <a:ln w="9525">
              <a:solidFill>
                <a:srgbClr val="A5A5A5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FFFFFF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28677" name="右箭头 16"/>
            <p:cNvSpPr>
              <a:spLocks noChangeArrowheads="1"/>
            </p:cNvSpPr>
            <p:nvPr/>
          </p:nvSpPr>
          <p:spPr bwMode="auto">
            <a:xfrm>
              <a:off x="5519284" y="1813776"/>
              <a:ext cx="161925" cy="215503"/>
            </a:xfrm>
            <a:prstGeom prst="rightArrow">
              <a:avLst>
                <a:gd name="adj1" fmla="val 63231"/>
                <a:gd name="adj2" fmla="val 50000"/>
              </a:avLst>
            </a:prstGeom>
            <a:gradFill rotWithShape="1">
              <a:gsLst>
                <a:gs pos="0">
                  <a:srgbClr val="595959"/>
                </a:gs>
                <a:gs pos="100000">
                  <a:srgbClr val="D8D8D8"/>
                </a:gs>
              </a:gsLst>
              <a:lin ang="16200000" scaled="1"/>
            </a:gradFill>
            <a:ln w="9525">
              <a:solidFill>
                <a:srgbClr val="A5A5A5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FFFFFF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28678" name="右箭头 21"/>
            <p:cNvSpPr>
              <a:spLocks noChangeArrowheads="1"/>
            </p:cNvSpPr>
            <p:nvPr/>
          </p:nvSpPr>
          <p:spPr bwMode="auto">
            <a:xfrm flipH="1">
              <a:off x="3628571" y="3433026"/>
              <a:ext cx="161925" cy="216694"/>
            </a:xfrm>
            <a:prstGeom prst="rightArrow">
              <a:avLst>
                <a:gd name="adj1" fmla="val 63231"/>
                <a:gd name="adj2" fmla="val 50000"/>
              </a:avLst>
            </a:prstGeom>
            <a:gradFill rotWithShape="1">
              <a:gsLst>
                <a:gs pos="0">
                  <a:srgbClr val="595959"/>
                </a:gs>
                <a:gs pos="100000">
                  <a:srgbClr val="D8D8D8"/>
                </a:gs>
              </a:gsLst>
              <a:lin ang="16200000" scaled="1"/>
            </a:gradFill>
            <a:ln w="9525">
              <a:solidFill>
                <a:srgbClr val="A5A5A5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FFFFFF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28679" name="右箭头 22"/>
            <p:cNvSpPr>
              <a:spLocks noChangeArrowheads="1"/>
            </p:cNvSpPr>
            <p:nvPr/>
          </p:nvSpPr>
          <p:spPr bwMode="auto">
            <a:xfrm flipH="1">
              <a:off x="5519284" y="3433026"/>
              <a:ext cx="161925" cy="216694"/>
            </a:xfrm>
            <a:prstGeom prst="rightArrow">
              <a:avLst>
                <a:gd name="adj1" fmla="val 63231"/>
                <a:gd name="adj2" fmla="val 50000"/>
              </a:avLst>
            </a:prstGeom>
            <a:gradFill rotWithShape="1">
              <a:gsLst>
                <a:gs pos="0">
                  <a:srgbClr val="595959"/>
                </a:gs>
                <a:gs pos="100000">
                  <a:srgbClr val="D8D8D8"/>
                </a:gs>
              </a:gsLst>
              <a:lin ang="16200000" scaled="1"/>
            </a:gradFill>
            <a:ln w="9525">
              <a:solidFill>
                <a:srgbClr val="A5A5A5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FFFFFF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28680" name="右箭头 23"/>
            <p:cNvSpPr>
              <a:spLocks noChangeArrowheads="1"/>
            </p:cNvSpPr>
            <p:nvPr/>
          </p:nvSpPr>
          <p:spPr bwMode="auto">
            <a:xfrm rot="5400000">
              <a:off x="6437256" y="2568631"/>
              <a:ext cx="161925" cy="216694"/>
            </a:xfrm>
            <a:prstGeom prst="rightArrow">
              <a:avLst>
                <a:gd name="adj1" fmla="val 63231"/>
                <a:gd name="adj2" fmla="val 50000"/>
              </a:avLst>
            </a:prstGeom>
            <a:gradFill rotWithShape="1">
              <a:gsLst>
                <a:gs pos="0">
                  <a:srgbClr val="D8D8D8"/>
                </a:gs>
                <a:gs pos="100000">
                  <a:srgbClr val="595959"/>
                </a:gs>
              </a:gsLst>
              <a:lin ang="16200000" scaled="1"/>
            </a:gradFill>
            <a:ln w="9525">
              <a:solidFill>
                <a:srgbClr val="A5A5A5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FFFFFF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28681" name="右箭头 24"/>
            <p:cNvSpPr>
              <a:spLocks noChangeArrowheads="1"/>
            </p:cNvSpPr>
            <p:nvPr/>
          </p:nvSpPr>
          <p:spPr bwMode="auto">
            <a:xfrm rot="16200000" flipV="1">
              <a:off x="2629637" y="2568631"/>
              <a:ext cx="161925" cy="216694"/>
            </a:xfrm>
            <a:prstGeom prst="rightArrow">
              <a:avLst>
                <a:gd name="adj1" fmla="val 63231"/>
                <a:gd name="adj2" fmla="val 50000"/>
              </a:avLst>
            </a:prstGeom>
            <a:gradFill rotWithShape="1">
              <a:gsLst>
                <a:gs pos="0">
                  <a:srgbClr val="D8D8D8"/>
                </a:gs>
                <a:gs pos="100000">
                  <a:srgbClr val="595959"/>
                </a:gs>
              </a:gsLst>
              <a:lin ang="16200000" scaled="1"/>
            </a:gradFill>
            <a:ln w="9525">
              <a:solidFill>
                <a:srgbClr val="A5A5A5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FFFFFF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28683" name="AutoShape 11"/>
            <p:cNvSpPr>
              <a:spLocks noChangeArrowheads="1"/>
            </p:cNvSpPr>
            <p:nvPr/>
          </p:nvSpPr>
          <p:spPr bwMode="auto">
            <a:xfrm>
              <a:off x="1892640" y="1325620"/>
              <a:ext cx="1602581" cy="1137046"/>
            </a:xfrm>
            <a:prstGeom prst="roundRect">
              <a:avLst>
                <a:gd name="adj" fmla="val 16667"/>
              </a:avLst>
            </a:prstGeom>
            <a:solidFill>
              <a:srgbClr val="99CC00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67628" tIns="35243" rIns="67628" bIns="35243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2000" dirty="0" smtClean="0">
                  <a:solidFill>
                    <a:schemeClr val="bg1"/>
                  </a:solidFill>
                </a:rPr>
                <a:t>单击添加</a:t>
              </a:r>
              <a:endParaRPr lang="en-US" altLang="zh-CN" sz="2000" dirty="0" smtClean="0">
                <a:solidFill>
                  <a:schemeClr val="bg1"/>
                </a:solidFill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2000" dirty="0" smtClean="0">
                  <a:solidFill>
                    <a:schemeClr val="bg1"/>
                  </a:solidFill>
                </a:rPr>
                <a:t>文字内容</a:t>
              </a:r>
              <a:endParaRPr lang="zh-CN" alt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17" name="AutoShape 11"/>
            <p:cNvSpPr>
              <a:spLocks noChangeArrowheads="1"/>
            </p:cNvSpPr>
            <p:nvPr/>
          </p:nvSpPr>
          <p:spPr bwMode="auto">
            <a:xfrm>
              <a:off x="3853599" y="1325620"/>
              <a:ext cx="1602581" cy="1137046"/>
            </a:xfrm>
            <a:prstGeom prst="roundRect">
              <a:avLst>
                <a:gd name="adj" fmla="val 16667"/>
              </a:avLst>
            </a:prstGeom>
            <a:solidFill>
              <a:srgbClr val="99CC00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67628" tIns="35243" rIns="67628" bIns="35243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2000" dirty="0" smtClean="0">
                  <a:solidFill>
                    <a:schemeClr val="bg1"/>
                  </a:solidFill>
                </a:rPr>
                <a:t>单击添加</a:t>
              </a:r>
              <a:endParaRPr lang="en-US" altLang="zh-CN" sz="2000" dirty="0" smtClean="0">
                <a:solidFill>
                  <a:schemeClr val="bg1"/>
                </a:solidFill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2000" dirty="0" smtClean="0">
                  <a:solidFill>
                    <a:schemeClr val="bg1"/>
                  </a:solidFill>
                </a:rPr>
                <a:t>文字内容</a:t>
              </a:r>
              <a:endParaRPr lang="zh-CN" alt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18" name="AutoShape 11"/>
            <p:cNvSpPr>
              <a:spLocks noChangeArrowheads="1"/>
            </p:cNvSpPr>
            <p:nvPr/>
          </p:nvSpPr>
          <p:spPr bwMode="auto">
            <a:xfrm>
              <a:off x="5825275" y="1325620"/>
              <a:ext cx="1602581" cy="1137046"/>
            </a:xfrm>
            <a:prstGeom prst="roundRect">
              <a:avLst>
                <a:gd name="adj" fmla="val 16667"/>
              </a:avLst>
            </a:prstGeom>
            <a:solidFill>
              <a:srgbClr val="99CC00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67628" tIns="35243" rIns="67628" bIns="35243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2000" dirty="0" smtClean="0">
                  <a:solidFill>
                    <a:schemeClr val="bg1"/>
                  </a:solidFill>
                </a:rPr>
                <a:t>单击添加</a:t>
              </a:r>
              <a:endParaRPr lang="en-US" altLang="zh-CN" sz="2000" dirty="0" smtClean="0">
                <a:solidFill>
                  <a:schemeClr val="bg1"/>
                </a:solidFill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2000" dirty="0" smtClean="0">
                  <a:solidFill>
                    <a:schemeClr val="bg1"/>
                  </a:solidFill>
                </a:rPr>
                <a:t>文字内容</a:t>
              </a:r>
              <a:endParaRPr lang="zh-CN" alt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19" name="AutoShape 11"/>
            <p:cNvSpPr>
              <a:spLocks noChangeArrowheads="1"/>
            </p:cNvSpPr>
            <p:nvPr/>
          </p:nvSpPr>
          <p:spPr bwMode="auto">
            <a:xfrm>
              <a:off x="1892640" y="2891290"/>
              <a:ext cx="1602581" cy="1137046"/>
            </a:xfrm>
            <a:prstGeom prst="roundRect">
              <a:avLst>
                <a:gd name="adj" fmla="val 16667"/>
              </a:avLst>
            </a:prstGeom>
            <a:solidFill>
              <a:srgbClr val="99CC00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67628" tIns="35243" rIns="67628" bIns="35243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2000" dirty="0" smtClean="0">
                  <a:solidFill>
                    <a:schemeClr val="bg1"/>
                  </a:solidFill>
                </a:rPr>
                <a:t>单击添加</a:t>
              </a:r>
              <a:endParaRPr lang="en-US" altLang="zh-CN" sz="2000" dirty="0" smtClean="0">
                <a:solidFill>
                  <a:schemeClr val="bg1"/>
                </a:solidFill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2000" dirty="0" smtClean="0">
                  <a:solidFill>
                    <a:schemeClr val="bg1"/>
                  </a:solidFill>
                </a:rPr>
                <a:t>文字内容</a:t>
              </a:r>
              <a:endParaRPr lang="zh-CN" alt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20" name="AutoShape 11"/>
            <p:cNvSpPr>
              <a:spLocks noChangeArrowheads="1"/>
            </p:cNvSpPr>
            <p:nvPr/>
          </p:nvSpPr>
          <p:spPr bwMode="auto">
            <a:xfrm>
              <a:off x="3853599" y="2891290"/>
              <a:ext cx="1602581" cy="1137046"/>
            </a:xfrm>
            <a:prstGeom prst="roundRect">
              <a:avLst>
                <a:gd name="adj" fmla="val 16667"/>
              </a:avLst>
            </a:prstGeom>
            <a:solidFill>
              <a:srgbClr val="99CC00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67628" tIns="35243" rIns="67628" bIns="35243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2000" dirty="0" smtClean="0">
                  <a:solidFill>
                    <a:schemeClr val="bg1"/>
                  </a:solidFill>
                </a:rPr>
                <a:t>单击添加</a:t>
              </a:r>
              <a:endParaRPr lang="en-US" altLang="zh-CN" sz="2000" dirty="0" smtClean="0">
                <a:solidFill>
                  <a:schemeClr val="bg1"/>
                </a:solidFill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2000" dirty="0" smtClean="0">
                  <a:solidFill>
                    <a:schemeClr val="bg1"/>
                  </a:solidFill>
                </a:rPr>
                <a:t>文字内容</a:t>
              </a:r>
              <a:endParaRPr lang="zh-CN" alt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21" name="AutoShape 11"/>
            <p:cNvSpPr>
              <a:spLocks noChangeArrowheads="1"/>
            </p:cNvSpPr>
            <p:nvPr/>
          </p:nvSpPr>
          <p:spPr bwMode="auto">
            <a:xfrm>
              <a:off x="5825275" y="2891290"/>
              <a:ext cx="1602581" cy="1137046"/>
            </a:xfrm>
            <a:prstGeom prst="roundRect">
              <a:avLst>
                <a:gd name="adj" fmla="val 16667"/>
              </a:avLst>
            </a:prstGeom>
            <a:solidFill>
              <a:srgbClr val="99CC00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67628" tIns="35243" rIns="67628" bIns="35243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2000" dirty="0" smtClean="0">
                  <a:solidFill>
                    <a:schemeClr val="bg1"/>
                  </a:solidFill>
                </a:rPr>
                <a:t>单击添加</a:t>
              </a:r>
              <a:endParaRPr lang="en-US" altLang="zh-CN" sz="2000" dirty="0" smtClean="0">
                <a:solidFill>
                  <a:schemeClr val="bg1"/>
                </a:solidFill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2000" dirty="0" smtClean="0">
                  <a:solidFill>
                    <a:schemeClr val="bg1"/>
                  </a:solidFill>
                </a:rPr>
                <a:t>文字内容</a:t>
              </a:r>
              <a:endParaRPr lang="zh-CN" altLang="en-US" sz="20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27102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/>
          <a:srcRect l="3759" b="32960"/>
          <a:stretch/>
        </p:blipFill>
        <p:spPr>
          <a:xfrm>
            <a:off x="0" y="0"/>
            <a:ext cx="9147263" cy="514350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2061327" y="808597"/>
            <a:ext cx="51090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单击此处添加文字标题内容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472039" y="1393372"/>
            <a:ext cx="2287669" cy="1773918"/>
            <a:chOff x="3472039" y="1393372"/>
            <a:chExt cx="2287669" cy="1773918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2039" y="1393372"/>
              <a:ext cx="2287669" cy="1773918"/>
            </a:xfrm>
            <a:prstGeom prst="rect">
              <a:avLst/>
            </a:prstGeom>
          </p:spPr>
        </p:pic>
        <p:sp>
          <p:nvSpPr>
            <p:cNvPr id="3" name="文本框 2"/>
            <p:cNvSpPr txBox="1"/>
            <p:nvPr/>
          </p:nvSpPr>
          <p:spPr>
            <a:xfrm>
              <a:off x="4266743" y="2215350"/>
              <a:ext cx="56297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895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407545" y="1324428"/>
            <a:ext cx="6400800" cy="2707059"/>
            <a:chOff x="1407545" y="1324428"/>
            <a:chExt cx="6400800" cy="2707059"/>
          </a:xfrm>
        </p:grpSpPr>
        <p:sp>
          <p:nvSpPr>
            <p:cNvPr id="26628" name="AutoShape 58"/>
            <p:cNvSpPr>
              <a:spLocks noChangeArrowheads="1"/>
            </p:cNvSpPr>
            <p:nvPr/>
          </p:nvSpPr>
          <p:spPr bwMode="auto">
            <a:xfrm>
              <a:off x="1407545" y="1973319"/>
              <a:ext cx="6400800" cy="1350169"/>
            </a:xfrm>
            <a:prstGeom prst="rightArrow">
              <a:avLst>
                <a:gd name="adj1" fmla="val 46852"/>
                <a:gd name="adj2" fmla="val 58272"/>
              </a:avLst>
            </a:prstGeom>
            <a:solidFill>
              <a:srgbClr val="92D050"/>
            </a:solidFill>
            <a:ln w="19050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26630" name="WordArt 75"/>
            <p:cNvSpPr>
              <a:spLocks noChangeArrowheads="1" noChangeShapeType="1" noTextEdit="1"/>
            </p:cNvSpPr>
            <p:nvPr/>
          </p:nvSpPr>
          <p:spPr bwMode="auto">
            <a:xfrm>
              <a:off x="1904830" y="2536485"/>
              <a:ext cx="594122" cy="16430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2700" kern="10">
                  <a:solidFill>
                    <a:srgbClr val="FFFFFF"/>
                  </a:solidFill>
                  <a:latin typeface="Arial Black" panose="020B0A04020102020204" pitchFamily="34" charset="0"/>
                </a:rPr>
                <a:t>1980</a:t>
              </a:r>
              <a:endParaRPr lang="zh-CN" altLang="en-US" sz="2700" kern="10">
                <a:solidFill>
                  <a:srgbClr val="FFFFFF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26631" name="WordArt 76"/>
            <p:cNvSpPr>
              <a:spLocks noChangeArrowheads="1" noChangeShapeType="1" noTextEdit="1"/>
            </p:cNvSpPr>
            <p:nvPr/>
          </p:nvSpPr>
          <p:spPr bwMode="auto">
            <a:xfrm>
              <a:off x="2769224" y="2536485"/>
              <a:ext cx="594122" cy="16430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2700" kern="10">
                  <a:solidFill>
                    <a:srgbClr val="FFFFFF"/>
                  </a:solidFill>
                  <a:latin typeface="Arial Black" panose="020B0A04020102020204" pitchFamily="34" charset="0"/>
                </a:rPr>
                <a:t>1990</a:t>
              </a:r>
              <a:endParaRPr lang="zh-CN" altLang="en-US" sz="2700" kern="10">
                <a:solidFill>
                  <a:srgbClr val="FFFFFF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26632" name="WordArt 77"/>
            <p:cNvSpPr>
              <a:spLocks noChangeArrowheads="1" noChangeShapeType="1" noTextEdit="1"/>
            </p:cNvSpPr>
            <p:nvPr/>
          </p:nvSpPr>
          <p:spPr bwMode="auto">
            <a:xfrm>
              <a:off x="3633617" y="2536485"/>
              <a:ext cx="594122" cy="16430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2700" kern="10">
                  <a:solidFill>
                    <a:srgbClr val="FFFFFF"/>
                  </a:solidFill>
                  <a:latin typeface="Arial Black" panose="020B0A04020102020204" pitchFamily="34" charset="0"/>
                </a:rPr>
                <a:t>2000</a:t>
              </a:r>
              <a:endParaRPr lang="zh-CN" altLang="en-US" sz="2700" kern="10">
                <a:solidFill>
                  <a:srgbClr val="FFFFFF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26633" name="WordArt 78"/>
            <p:cNvSpPr>
              <a:spLocks noChangeArrowheads="1" noChangeShapeType="1" noTextEdit="1"/>
            </p:cNvSpPr>
            <p:nvPr/>
          </p:nvSpPr>
          <p:spPr bwMode="auto">
            <a:xfrm>
              <a:off x="4496821" y="2536485"/>
              <a:ext cx="594122" cy="16430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2700" kern="10" dirty="0">
                  <a:solidFill>
                    <a:srgbClr val="FFFFFF"/>
                  </a:solidFill>
                  <a:latin typeface="Arial Black" panose="020B0A04020102020204" pitchFamily="34" charset="0"/>
                </a:rPr>
                <a:t>2010</a:t>
              </a:r>
              <a:endParaRPr lang="zh-CN" altLang="en-US" sz="2700" kern="10" dirty="0">
                <a:solidFill>
                  <a:srgbClr val="FFFFFF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26634" name="WordArt 79"/>
            <p:cNvSpPr>
              <a:spLocks noChangeArrowheads="1" noChangeShapeType="1" noTextEdit="1"/>
            </p:cNvSpPr>
            <p:nvPr/>
          </p:nvSpPr>
          <p:spPr bwMode="auto">
            <a:xfrm>
              <a:off x="5361215" y="2536485"/>
              <a:ext cx="594122" cy="16430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2700" kern="10" dirty="0">
                  <a:solidFill>
                    <a:srgbClr val="FFFFFF"/>
                  </a:solidFill>
                  <a:latin typeface="Arial Black" panose="020B0A04020102020204" pitchFamily="34" charset="0"/>
                </a:rPr>
                <a:t>2020</a:t>
              </a:r>
              <a:endParaRPr lang="zh-CN" altLang="en-US" sz="2700" kern="10" dirty="0">
                <a:solidFill>
                  <a:srgbClr val="FFFFFF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26635" name="Line 80"/>
            <p:cNvSpPr>
              <a:spLocks noChangeShapeType="1"/>
            </p:cNvSpPr>
            <p:nvPr/>
          </p:nvSpPr>
          <p:spPr bwMode="auto">
            <a:xfrm flipV="1">
              <a:off x="2202487" y="1350622"/>
              <a:ext cx="1190" cy="1026319"/>
            </a:xfrm>
            <a:prstGeom prst="line">
              <a:avLst/>
            </a:prstGeom>
            <a:noFill/>
            <a:ln w="19050" cap="rnd">
              <a:solidFill>
                <a:srgbClr val="333333"/>
              </a:solidFill>
              <a:prstDash val="sysDot"/>
              <a:miter lim="800000"/>
              <a:headEnd type="oval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26636" name="Line 81"/>
            <p:cNvSpPr>
              <a:spLocks noChangeShapeType="1"/>
            </p:cNvSpPr>
            <p:nvPr/>
          </p:nvSpPr>
          <p:spPr bwMode="auto">
            <a:xfrm flipV="1">
              <a:off x="3930083" y="1350622"/>
              <a:ext cx="0" cy="1026319"/>
            </a:xfrm>
            <a:prstGeom prst="line">
              <a:avLst/>
            </a:prstGeom>
            <a:noFill/>
            <a:ln w="19050" cap="rnd">
              <a:solidFill>
                <a:srgbClr val="333333"/>
              </a:solidFill>
              <a:prstDash val="sysDot"/>
              <a:miter lim="800000"/>
              <a:headEnd type="oval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26637" name="Line 82"/>
            <p:cNvSpPr>
              <a:spLocks noChangeShapeType="1"/>
            </p:cNvSpPr>
            <p:nvPr/>
          </p:nvSpPr>
          <p:spPr bwMode="auto">
            <a:xfrm flipV="1">
              <a:off x="5658870" y="1350622"/>
              <a:ext cx="0" cy="1026319"/>
            </a:xfrm>
            <a:prstGeom prst="line">
              <a:avLst/>
            </a:prstGeom>
            <a:noFill/>
            <a:ln w="19050" cap="rnd">
              <a:solidFill>
                <a:srgbClr val="333333"/>
              </a:solidFill>
              <a:prstDash val="sysDot"/>
              <a:miter lim="800000"/>
              <a:headEnd type="oval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26638" name="Line 83"/>
            <p:cNvSpPr>
              <a:spLocks noChangeShapeType="1"/>
            </p:cNvSpPr>
            <p:nvPr/>
          </p:nvSpPr>
          <p:spPr bwMode="auto">
            <a:xfrm flipV="1">
              <a:off x="4794477" y="2862716"/>
              <a:ext cx="0" cy="945356"/>
            </a:xfrm>
            <a:prstGeom prst="line">
              <a:avLst/>
            </a:prstGeom>
            <a:noFill/>
            <a:ln w="19050" cap="rnd">
              <a:solidFill>
                <a:srgbClr val="333333"/>
              </a:solidFill>
              <a:prstDash val="sysDot"/>
              <a:miter lim="800000"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26639" name="Text Box 85"/>
            <p:cNvSpPr>
              <a:spLocks noChangeArrowheads="1"/>
            </p:cNvSpPr>
            <p:nvPr/>
          </p:nvSpPr>
          <p:spPr bwMode="auto">
            <a:xfrm>
              <a:off x="2228681" y="1324428"/>
              <a:ext cx="1458515" cy="1033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</a:t>
              </a:r>
              <a:r>
                <a:rPr lang="zh-CN" alt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，</a:t>
              </a:r>
              <a:endParaRPr lang="zh-CN" altLang="en-US" sz="1013" dirty="0"/>
            </a:p>
          </p:txBody>
        </p:sp>
        <p:sp>
          <p:nvSpPr>
            <p:cNvPr id="26640" name="Text Box 86"/>
            <p:cNvSpPr>
              <a:spLocks noChangeArrowheads="1"/>
            </p:cNvSpPr>
            <p:nvPr/>
          </p:nvSpPr>
          <p:spPr bwMode="auto">
            <a:xfrm>
              <a:off x="3957468" y="1324428"/>
              <a:ext cx="1458515" cy="1033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</a:t>
              </a:r>
              <a:endParaRPr lang="zh-CN" altLang="en-US" sz="1013" dirty="0"/>
            </a:p>
          </p:txBody>
        </p:sp>
        <p:sp>
          <p:nvSpPr>
            <p:cNvPr id="26641" name="Text Box 87"/>
            <p:cNvSpPr>
              <a:spLocks noChangeArrowheads="1"/>
            </p:cNvSpPr>
            <p:nvPr/>
          </p:nvSpPr>
          <p:spPr bwMode="auto">
            <a:xfrm>
              <a:off x="5685064" y="1324428"/>
              <a:ext cx="1458516" cy="1033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</a:t>
              </a:r>
              <a:endParaRPr lang="zh-CN" altLang="en-US" sz="1013" dirty="0"/>
            </a:p>
          </p:txBody>
        </p:sp>
        <p:sp>
          <p:nvSpPr>
            <p:cNvPr id="26642" name="Text Box 88"/>
            <p:cNvSpPr>
              <a:spLocks noChangeArrowheads="1"/>
            </p:cNvSpPr>
            <p:nvPr/>
          </p:nvSpPr>
          <p:spPr bwMode="auto">
            <a:xfrm>
              <a:off x="3093074" y="2998447"/>
              <a:ext cx="1458515" cy="1033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</a:t>
              </a:r>
              <a:endParaRPr lang="zh-CN" altLang="en-US" sz="1013" dirty="0"/>
            </a:p>
          </p:txBody>
        </p:sp>
        <p:sp>
          <p:nvSpPr>
            <p:cNvPr id="26643" name="Text Box 89"/>
            <p:cNvSpPr>
              <a:spLocks noChangeArrowheads="1"/>
            </p:cNvSpPr>
            <p:nvPr/>
          </p:nvSpPr>
          <p:spPr bwMode="auto">
            <a:xfrm>
              <a:off x="4820670" y="2998447"/>
              <a:ext cx="1458516" cy="1033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</a:t>
              </a:r>
              <a:endParaRPr lang="zh-CN" altLang="en-US" sz="1013" dirty="0"/>
            </a:p>
          </p:txBody>
        </p:sp>
        <p:sp>
          <p:nvSpPr>
            <p:cNvPr id="26649" name="Text Box 95"/>
            <p:cNvSpPr>
              <a:spLocks noChangeArrowheads="1"/>
            </p:cNvSpPr>
            <p:nvPr/>
          </p:nvSpPr>
          <p:spPr bwMode="auto">
            <a:xfrm>
              <a:off x="1635749" y="3141322"/>
              <a:ext cx="1079897" cy="8090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</a:t>
              </a:r>
              <a:endParaRPr lang="zh-CN" altLang="en-US" sz="800" dirty="0"/>
            </a:p>
          </p:txBody>
        </p:sp>
        <p:sp>
          <p:nvSpPr>
            <p:cNvPr id="26650" name="Line 99"/>
            <p:cNvSpPr>
              <a:spLocks noChangeShapeType="1"/>
            </p:cNvSpPr>
            <p:nvPr/>
          </p:nvSpPr>
          <p:spPr bwMode="auto">
            <a:xfrm flipV="1">
              <a:off x="3065689" y="2862716"/>
              <a:ext cx="0" cy="945356"/>
            </a:xfrm>
            <a:prstGeom prst="line">
              <a:avLst/>
            </a:prstGeom>
            <a:noFill/>
            <a:ln w="19050" cap="rnd">
              <a:solidFill>
                <a:srgbClr val="333333"/>
              </a:solidFill>
              <a:prstDash val="sysDot"/>
              <a:miter lim="800000"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</p:grpSp>
    </p:spTree>
    <p:extLst>
      <p:ext uri="{BB962C8B-B14F-4D97-AF65-F5344CB8AC3E}">
        <p14:creationId xmlns:p14="http://schemas.microsoft.com/office/powerpoint/2010/main" val="1950010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组合 49"/>
          <p:cNvGrpSpPr>
            <a:grpSpLocks/>
          </p:cNvGrpSpPr>
          <p:nvPr/>
        </p:nvGrpSpPr>
        <p:grpSpPr bwMode="auto">
          <a:xfrm>
            <a:off x="1692275" y="987426"/>
            <a:ext cx="2733675" cy="1665289"/>
            <a:chOff x="1483962" y="931899"/>
            <a:chExt cx="2734092" cy="1664709"/>
          </a:xfrm>
        </p:grpSpPr>
        <p:sp>
          <p:nvSpPr>
            <p:cNvPr id="51" name="圓角矩形 4"/>
            <p:cNvSpPr>
              <a:spLocks noChangeArrowheads="1"/>
            </p:cNvSpPr>
            <p:nvPr/>
          </p:nvSpPr>
          <p:spPr bwMode="auto">
            <a:xfrm>
              <a:off x="1717361" y="1208028"/>
              <a:ext cx="2500693" cy="1388580"/>
            </a:xfrm>
            <a:prstGeom prst="roundRect">
              <a:avLst>
                <a:gd name="adj" fmla="val 16667"/>
              </a:avLst>
            </a:prstGeom>
            <a:solidFill>
              <a:srgbClr val="FFC000"/>
            </a:solidFill>
            <a:ln>
              <a:noFill/>
            </a:ln>
          </p:spPr>
          <p:txBody>
            <a:bodyPr anchor="ctr"/>
            <a:lstStyle/>
            <a:p>
              <a:pPr algn="ctr" defTabSz="914378">
                <a:defRPr/>
              </a:pPr>
              <a:endParaRPr lang="zh-CN" altLang="zh-CN" sz="1800" kern="0">
                <a:solidFill>
                  <a:srgbClr val="FFFFFF"/>
                </a:solidFill>
                <a:latin typeface="Microsoft JhengHei" pitchFamily="34" charset="-120"/>
                <a:ea typeface="Microsoft JhengHei" pitchFamily="34" charset="-120"/>
                <a:sym typeface="Microsoft JhengHei" pitchFamily="34" charset="-120"/>
              </a:endParaRPr>
            </a:p>
          </p:txBody>
        </p:sp>
        <p:sp>
          <p:nvSpPr>
            <p:cNvPr id="52" name="橢圓 8"/>
            <p:cNvSpPr>
              <a:spLocks noChangeArrowheads="1"/>
            </p:cNvSpPr>
            <p:nvPr/>
          </p:nvSpPr>
          <p:spPr bwMode="auto">
            <a:xfrm>
              <a:off x="1483962" y="931899"/>
              <a:ext cx="693844" cy="695083"/>
            </a:xfrm>
            <a:prstGeom prst="ellipse">
              <a:avLst/>
            </a:prstGeom>
            <a:solidFill>
              <a:srgbClr val="FFC000"/>
            </a:solidFill>
            <a:ln w="57150" cap="flat" cmpd="sng">
              <a:solidFill>
                <a:srgbClr val="FFFFFF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defTabSz="914378">
                <a:defRPr/>
              </a:pPr>
              <a:r>
                <a:rPr lang="en-US" sz="1600" b="1" kern="0" dirty="0">
                  <a:solidFill>
                    <a:srgbClr val="FFFFFF"/>
                  </a:solidFill>
                  <a:latin typeface="Calibri"/>
                  <a:ea typeface="宋体" charset="-122"/>
                  <a:cs typeface="Arial" pitchFamily="34" charset="0"/>
                  <a:sym typeface="Arial" pitchFamily="34" charset="0"/>
                </a:rPr>
                <a:t>01</a:t>
              </a:r>
              <a:endParaRPr lang="zh-CN" altLang="en-US" sz="1600" b="1" kern="0" dirty="0">
                <a:solidFill>
                  <a:srgbClr val="FFFFFF"/>
                </a:solidFill>
                <a:latin typeface="Microsoft JhengHei" pitchFamily="34" charset="-120"/>
                <a:ea typeface="Microsoft JhengHei" pitchFamily="34" charset="-120"/>
                <a:sym typeface="Microsoft JhengHei" pitchFamily="34" charset="-120"/>
              </a:endParaRPr>
            </a:p>
          </p:txBody>
        </p:sp>
        <p:sp>
          <p:nvSpPr>
            <p:cNvPr id="24602" name="矩形 52"/>
            <p:cNvSpPr>
              <a:spLocks noChangeArrowheads="1"/>
            </p:cNvSpPr>
            <p:nvPr/>
          </p:nvSpPr>
          <p:spPr bwMode="auto">
            <a:xfrm>
              <a:off x="2051720" y="1545248"/>
              <a:ext cx="1963946" cy="8101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 defTabSz="914378" fontAlgn="base">
                <a:lnSpc>
                  <a:spcPts val="14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随着计算机技术的发展及印刷技术的进步，平面设计在视觉感观领域的表现和应用也越来越丰富。</a:t>
              </a:r>
            </a:p>
          </p:txBody>
        </p:sp>
      </p:grpSp>
      <p:grpSp>
        <p:nvGrpSpPr>
          <p:cNvPr id="54" name="组合 53"/>
          <p:cNvGrpSpPr>
            <a:grpSpLocks/>
          </p:cNvGrpSpPr>
          <p:nvPr/>
        </p:nvGrpSpPr>
        <p:grpSpPr bwMode="auto">
          <a:xfrm>
            <a:off x="4646614" y="1038226"/>
            <a:ext cx="2784475" cy="1614488"/>
            <a:chOff x="4438545" y="982122"/>
            <a:chExt cx="2784316" cy="1614486"/>
          </a:xfrm>
        </p:grpSpPr>
        <p:sp>
          <p:nvSpPr>
            <p:cNvPr id="55" name="圓角矩形 5"/>
            <p:cNvSpPr>
              <a:spLocks noChangeArrowheads="1"/>
            </p:cNvSpPr>
            <p:nvPr/>
          </p:nvSpPr>
          <p:spPr bwMode="auto">
            <a:xfrm>
              <a:off x="4438545" y="1207547"/>
              <a:ext cx="2500169" cy="1389061"/>
            </a:xfrm>
            <a:prstGeom prst="roundRect">
              <a:avLst>
                <a:gd name="adj" fmla="val 16667"/>
              </a:avLst>
            </a:prstGeom>
            <a:solidFill>
              <a:srgbClr val="92D050"/>
            </a:solidFill>
            <a:ln>
              <a:noFill/>
            </a:ln>
          </p:spPr>
          <p:txBody>
            <a:bodyPr anchor="ctr"/>
            <a:lstStyle/>
            <a:p>
              <a:pPr algn="ctr" defTabSz="914378">
                <a:defRPr/>
              </a:pPr>
              <a:endParaRPr lang="zh-CN" altLang="zh-CN" sz="1800" kern="0">
                <a:solidFill>
                  <a:srgbClr val="FFFFFF"/>
                </a:solidFill>
                <a:latin typeface="Microsoft JhengHei" pitchFamily="34" charset="-120"/>
                <a:ea typeface="Microsoft JhengHei" pitchFamily="34" charset="-120"/>
                <a:sym typeface="Microsoft JhengHei" pitchFamily="34" charset="-120"/>
              </a:endParaRPr>
            </a:p>
          </p:txBody>
        </p:sp>
        <p:sp>
          <p:nvSpPr>
            <p:cNvPr id="56" name="橢圓 9"/>
            <p:cNvSpPr>
              <a:spLocks noChangeArrowheads="1"/>
            </p:cNvSpPr>
            <p:nvPr/>
          </p:nvSpPr>
          <p:spPr bwMode="auto">
            <a:xfrm>
              <a:off x="6527576" y="982122"/>
              <a:ext cx="695285" cy="695324"/>
            </a:xfrm>
            <a:prstGeom prst="ellipse">
              <a:avLst/>
            </a:prstGeom>
            <a:solidFill>
              <a:srgbClr val="92D050"/>
            </a:solidFill>
            <a:ln w="57150" cap="flat" cmpd="sng">
              <a:solidFill>
                <a:srgbClr val="FFFFFF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defTabSz="914378">
                <a:defRPr/>
              </a:pPr>
              <a:r>
                <a:rPr lang="en-US" sz="1600" b="1" kern="0" dirty="0">
                  <a:solidFill>
                    <a:srgbClr val="FFFFFF"/>
                  </a:solidFill>
                  <a:latin typeface="Calibri"/>
                  <a:ea typeface="宋体" charset="-122"/>
                  <a:cs typeface="Arial" pitchFamily="34" charset="0"/>
                  <a:sym typeface="Arial" pitchFamily="34" charset="0"/>
                </a:rPr>
                <a:t>02</a:t>
              </a:r>
              <a:endParaRPr lang="zh-CN" altLang="en-US" sz="1600" b="1" kern="0" dirty="0">
                <a:solidFill>
                  <a:srgbClr val="FFFFFF"/>
                </a:solidFill>
                <a:latin typeface="Microsoft JhengHei" pitchFamily="34" charset="-120"/>
                <a:ea typeface="Microsoft JhengHei" pitchFamily="34" charset="-120"/>
                <a:sym typeface="Microsoft JhengHei" pitchFamily="34" charset="-120"/>
              </a:endParaRPr>
            </a:p>
          </p:txBody>
        </p:sp>
        <p:sp>
          <p:nvSpPr>
            <p:cNvPr id="24599" name="矩形 56"/>
            <p:cNvSpPr>
              <a:spLocks noChangeArrowheads="1"/>
            </p:cNvSpPr>
            <p:nvPr/>
          </p:nvSpPr>
          <p:spPr bwMode="auto">
            <a:xfrm>
              <a:off x="4706635" y="1545248"/>
              <a:ext cx="1963946" cy="8104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 defTabSz="914378" fontAlgn="base">
                <a:lnSpc>
                  <a:spcPts val="14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随着计算机技术的发展及印刷技术的进步，平面设计在视觉感观领域的表现和应用也越来越丰富。</a:t>
              </a:r>
            </a:p>
          </p:txBody>
        </p:sp>
      </p:grpSp>
      <p:grpSp>
        <p:nvGrpSpPr>
          <p:cNvPr id="58" name="组合 57"/>
          <p:cNvGrpSpPr>
            <a:grpSpLocks/>
          </p:cNvGrpSpPr>
          <p:nvPr/>
        </p:nvGrpSpPr>
        <p:grpSpPr bwMode="auto">
          <a:xfrm>
            <a:off x="1724026" y="3082927"/>
            <a:ext cx="2701925" cy="1630364"/>
            <a:chOff x="1517036" y="3026566"/>
            <a:chExt cx="2701018" cy="1631636"/>
          </a:xfrm>
        </p:grpSpPr>
        <p:sp>
          <p:nvSpPr>
            <p:cNvPr id="59" name="圓角矩形 6"/>
            <p:cNvSpPr>
              <a:spLocks noChangeArrowheads="1"/>
            </p:cNvSpPr>
            <p:nvPr/>
          </p:nvSpPr>
          <p:spPr bwMode="auto">
            <a:xfrm>
              <a:off x="1718581" y="3026566"/>
              <a:ext cx="2499473" cy="1388558"/>
            </a:xfrm>
            <a:prstGeom prst="roundRect">
              <a:avLst>
                <a:gd name="adj" fmla="val 16667"/>
              </a:avLst>
            </a:prstGeom>
            <a:solidFill>
              <a:srgbClr val="92D050"/>
            </a:solidFill>
            <a:ln>
              <a:noFill/>
            </a:ln>
          </p:spPr>
          <p:txBody>
            <a:bodyPr anchor="ctr"/>
            <a:lstStyle/>
            <a:p>
              <a:pPr algn="ctr" defTabSz="914378">
                <a:defRPr/>
              </a:pPr>
              <a:endParaRPr lang="zh-CN" altLang="zh-CN" sz="1800" kern="0">
                <a:solidFill>
                  <a:srgbClr val="FFFFFF"/>
                </a:solidFill>
                <a:latin typeface="Microsoft JhengHei" pitchFamily="34" charset="-120"/>
                <a:ea typeface="Microsoft JhengHei" pitchFamily="34" charset="-120"/>
                <a:sym typeface="Microsoft JhengHei" pitchFamily="34" charset="-120"/>
              </a:endParaRPr>
            </a:p>
          </p:txBody>
        </p:sp>
        <p:sp>
          <p:nvSpPr>
            <p:cNvPr id="60" name="橢圓 10"/>
            <p:cNvSpPr>
              <a:spLocks noChangeArrowheads="1"/>
            </p:cNvSpPr>
            <p:nvPr/>
          </p:nvSpPr>
          <p:spPr bwMode="auto">
            <a:xfrm>
              <a:off x="1517036" y="3963922"/>
              <a:ext cx="695092" cy="694280"/>
            </a:xfrm>
            <a:prstGeom prst="ellipse">
              <a:avLst/>
            </a:prstGeom>
            <a:solidFill>
              <a:srgbClr val="92D050"/>
            </a:solidFill>
            <a:ln w="57150" cap="flat" cmpd="sng">
              <a:solidFill>
                <a:srgbClr val="FFFFFF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defTabSz="914378">
                <a:defRPr/>
              </a:pPr>
              <a:r>
                <a:rPr lang="en-US" sz="1600" b="1" kern="0" dirty="0">
                  <a:solidFill>
                    <a:srgbClr val="FFFFFF"/>
                  </a:solidFill>
                  <a:latin typeface="Calibri"/>
                  <a:ea typeface="宋体" charset="-122"/>
                  <a:cs typeface="Arial" pitchFamily="34" charset="0"/>
                  <a:sym typeface="Arial" pitchFamily="34" charset="0"/>
                </a:rPr>
                <a:t>03</a:t>
              </a:r>
              <a:endParaRPr lang="zh-CN" altLang="en-US" sz="1600" b="1" kern="0" dirty="0">
                <a:solidFill>
                  <a:srgbClr val="FFFFFF"/>
                </a:solidFill>
                <a:latin typeface="Microsoft JhengHei" pitchFamily="34" charset="-120"/>
                <a:ea typeface="Microsoft JhengHei" pitchFamily="34" charset="-120"/>
                <a:sym typeface="Microsoft JhengHei" pitchFamily="34" charset="-120"/>
              </a:endParaRPr>
            </a:p>
          </p:txBody>
        </p:sp>
        <p:sp>
          <p:nvSpPr>
            <p:cNvPr id="24596" name="矩形 60"/>
            <p:cNvSpPr>
              <a:spLocks noChangeArrowheads="1"/>
            </p:cNvSpPr>
            <p:nvPr/>
          </p:nvSpPr>
          <p:spPr bwMode="auto">
            <a:xfrm>
              <a:off x="1986018" y="3315874"/>
              <a:ext cx="1963946" cy="811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 defTabSz="914378" fontAlgn="base">
                <a:lnSpc>
                  <a:spcPts val="14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随着计算机技术的发展及印刷技术的进步，平面设计在视觉感观领域的表现和应用也越来越丰富。</a:t>
              </a:r>
            </a:p>
          </p:txBody>
        </p:sp>
      </p:grpSp>
      <p:grpSp>
        <p:nvGrpSpPr>
          <p:cNvPr id="62" name="组合 61"/>
          <p:cNvGrpSpPr>
            <a:grpSpLocks/>
          </p:cNvGrpSpPr>
          <p:nvPr/>
        </p:nvGrpSpPr>
        <p:grpSpPr bwMode="auto">
          <a:xfrm>
            <a:off x="4646613" y="3082925"/>
            <a:ext cx="2843212" cy="1685925"/>
            <a:chOff x="4438545" y="3026566"/>
            <a:chExt cx="2844338" cy="1686758"/>
          </a:xfrm>
        </p:grpSpPr>
        <p:sp>
          <p:nvSpPr>
            <p:cNvPr id="63" name="圓角矩形 7"/>
            <p:cNvSpPr>
              <a:spLocks noChangeArrowheads="1"/>
            </p:cNvSpPr>
            <p:nvPr/>
          </p:nvSpPr>
          <p:spPr bwMode="auto">
            <a:xfrm>
              <a:off x="4438545" y="3026566"/>
              <a:ext cx="2499715" cy="1389749"/>
            </a:xfrm>
            <a:prstGeom prst="roundRect">
              <a:avLst>
                <a:gd name="adj" fmla="val 16667"/>
              </a:avLst>
            </a:prstGeom>
            <a:solidFill>
              <a:srgbClr val="FFC000"/>
            </a:solidFill>
            <a:ln>
              <a:noFill/>
            </a:ln>
          </p:spPr>
          <p:txBody>
            <a:bodyPr anchor="ctr"/>
            <a:lstStyle/>
            <a:p>
              <a:pPr algn="ctr" defTabSz="914378">
                <a:defRPr/>
              </a:pPr>
              <a:endParaRPr lang="zh-CN" altLang="zh-CN" sz="1800" kern="0">
                <a:solidFill>
                  <a:srgbClr val="FFFFFF"/>
                </a:solidFill>
                <a:latin typeface="Microsoft JhengHei" pitchFamily="34" charset="-120"/>
                <a:ea typeface="Microsoft JhengHei" pitchFamily="34" charset="-120"/>
                <a:sym typeface="Microsoft JhengHei" pitchFamily="34" charset="-120"/>
              </a:endParaRPr>
            </a:p>
          </p:txBody>
        </p:sp>
        <p:sp>
          <p:nvSpPr>
            <p:cNvPr id="64" name="橢圓 22"/>
            <p:cNvSpPr>
              <a:spLocks noChangeArrowheads="1"/>
            </p:cNvSpPr>
            <p:nvPr/>
          </p:nvSpPr>
          <p:spPr bwMode="auto">
            <a:xfrm>
              <a:off x="6588871" y="4019244"/>
              <a:ext cx="694012" cy="694080"/>
            </a:xfrm>
            <a:prstGeom prst="ellipse">
              <a:avLst/>
            </a:prstGeom>
            <a:solidFill>
              <a:srgbClr val="FFC000"/>
            </a:solidFill>
            <a:ln w="57150" cap="flat" cmpd="sng">
              <a:solidFill>
                <a:srgbClr val="FFFFFF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defTabSz="914378">
                <a:defRPr/>
              </a:pPr>
              <a:r>
                <a:rPr lang="en-US" sz="1600" b="1" kern="0" dirty="0">
                  <a:solidFill>
                    <a:srgbClr val="FFFFFF"/>
                  </a:solidFill>
                  <a:latin typeface="Calibri"/>
                  <a:ea typeface="宋体" charset="-122"/>
                  <a:cs typeface="Arial" pitchFamily="34" charset="0"/>
                  <a:sym typeface="Arial" pitchFamily="34" charset="0"/>
                </a:rPr>
                <a:t>04</a:t>
              </a:r>
              <a:endParaRPr lang="zh-CN" altLang="en-US" sz="1600" b="1" kern="0" dirty="0">
                <a:solidFill>
                  <a:srgbClr val="FFFFFF"/>
                </a:solidFill>
                <a:latin typeface="Microsoft JhengHei" pitchFamily="34" charset="-120"/>
                <a:ea typeface="Microsoft JhengHei" pitchFamily="34" charset="-120"/>
                <a:sym typeface="Microsoft JhengHei" pitchFamily="34" charset="-120"/>
              </a:endParaRPr>
            </a:p>
          </p:txBody>
        </p:sp>
        <p:sp>
          <p:nvSpPr>
            <p:cNvPr id="24593" name="矩形 64"/>
            <p:cNvSpPr>
              <a:spLocks noChangeArrowheads="1"/>
            </p:cNvSpPr>
            <p:nvPr/>
          </p:nvSpPr>
          <p:spPr bwMode="auto">
            <a:xfrm>
              <a:off x="4706635" y="3302712"/>
              <a:ext cx="1963946" cy="8108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 defTabSz="914378" fontAlgn="base">
                <a:lnSpc>
                  <a:spcPts val="14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随着计算机技术的发展及印刷技术的进步，平面设计在视觉感观领域的表现和应用也越来越丰富。</a:t>
              </a:r>
            </a:p>
          </p:txBody>
        </p:sp>
      </p:grpSp>
      <p:sp>
        <p:nvSpPr>
          <p:cNvPr id="66" name="橢圓 19"/>
          <p:cNvSpPr>
            <a:spLocks noChangeArrowheads="1"/>
          </p:cNvSpPr>
          <p:nvPr/>
        </p:nvSpPr>
        <p:spPr bwMode="auto">
          <a:xfrm>
            <a:off x="3808414" y="2144713"/>
            <a:ext cx="1389062" cy="1389062"/>
          </a:xfrm>
          <a:prstGeom prst="ellipse">
            <a:avLst/>
          </a:prstGeom>
          <a:solidFill>
            <a:srgbClr val="FFFFFF"/>
          </a:solidFill>
          <a:ln w="57150" cap="flat" cmpd="sng">
            <a:solidFill>
              <a:srgbClr val="FFFFFF"/>
            </a:solidFill>
            <a:bevel/>
            <a:headEnd/>
            <a:tailEnd/>
          </a:ln>
        </p:spPr>
        <p:txBody>
          <a:bodyPr anchor="ctr"/>
          <a:lstStyle/>
          <a:p>
            <a:pPr algn="ctr" defTabSz="914378">
              <a:defRPr/>
            </a:pPr>
            <a:r>
              <a:rPr lang="zh-CN" altLang="en-US" sz="2400" b="1" kern="0" dirty="0">
                <a:solidFill>
                  <a:srgbClr val="3F3F3F"/>
                </a:solidFill>
                <a:latin typeface="微软雅黑" pitchFamily="34" charset="-122"/>
                <a:ea typeface="微软雅黑" pitchFamily="34" charset="-122"/>
                <a:sym typeface="黑体" pitchFamily="49" charset="-122"/>
              </a:rPr>
              <a:t>添加标题</a:t>
            </a:r>
            <a:endParaRPr lang="zh-CN" altLang="en-US" sz="2400" b="1" kern="0" dirty="0">
              <a:solidFill>
                <a:srgbClr val="3F3F3F"/>
              </a:solidFill>
              <a:latin typeface="微软雅黑" pitchFamily="34" charset="-122"/>
              <a:ea typeface="微软雅黑" pitchFamily="34" charset="-122"/>
              <a:sym typeface="Microsoft JhengHei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39106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Text Box 44"/>
          <p:cNvSpPr>
            <a:spLocks noChangeArrowheads="1"/>
          </p:cNvSpPr>
          <p:nvPr/>
        </p:nvSpPr>
        <p:spPr bwMode="auto">
          <a:xfrm>
            <a:off x="4962525" y="2078605"/>
            <a:ext cx="3676650" cy="1156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400" dirty="0"/>
          </a:p>
        </p:txBody>
      </p:sp>
      <p:grpSp>
        <p:nvGrpSpPr>
          <p:cNvPr id="25605" name="深色1"/>
          <p:cNvGrpSpPr>
            <a:grpSpLocks/>
          </p:cNvGrpSpPr>
          <p:nvPr/>
        </p:nvGrpSpPr>
        <p:grpSpPr bwMode="auto">
          <a:xfrm>
            <a:off x="660457" y="1146741"/>
            <a:ext cx="3215307" cy="3224787"/>
            <a:chOff x="0" y="0"/>
            <a:chExt cx="4013200" cy="4025900"/>
          </a:xfrm>
        </p:grpSpPr>
        <p:sp>
          <p:nvSpPr>
            <p:cNvPr id="25616" name="等腰三角形 42"/>
            <p:cNvSpPr>
              <a:spLocks noChangeArrowheads="1"/>
            </p:cNvSpPr>
            <p:nvPr/>
          </p:nvSpPr>
          <p:spPr bwMode="auto">
            <a:xfrm>
              <a:off x="0" y="0"/>
              <a:ext cx="4013200" cy="4025900"/>
            </a:xfrm>
            <a:prstGeom prst="triangle">
              <a:avLst>
                <a:gd name="adj" fmla="val 50000"/>
              </a:avLst>
            </a:prstGeom>
            <a:gradFill rotWithShape="1">
              <a:gsLst>
                <a:gs pos="0">
                  <a:srgbClr val="E1F3CE"/>
                </a:gs>
                <a:gs pos="51000">
                  <a:srgbClr val="A7DA71"/>
                </a:gs>
                <a:gs pos="100000">
                  <a:srgbClr val="E1F3CE"/>
                </a:gs>
              </a:gsLst>
              <a:lin ang="5400000" scaled="1"/>
            </a:gradFill>
            <a:ln w="9525">
              <a:solidFill>
                <a:srgbClr val="A7DA7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sz="1013"/>
            </a:p>
          </p:txBody>
        </p:sp>
        <p:sp>
          <p:nvSpPr>
            <p:cNvPr id="25617" name="等腰三角形 43"/>
            <p:cNvSpPr>
              <a:spLocks noChangeArrowheads="1"/>
            </p:cNvSpPr>
            <p:nvPr/>
          </p:nvSpPr>
          <p:spPr bwMode="auto">
            <a:xfrm>
              <a:off x="41638" y="48387"/>
              <a:ext cx="3941208" cy="3960440"/>
            </a:xfrm>
            <a:prstGeom prst="triangle">
              <a:avLst>
                <a:gd name="adj" fmla="val 50000"/>
              </a:avLst>
            </a:prstGeom>
            <a:gradFill rotWithShape="1">
              <a:gsLst>
                <a:gs pos="0">
                  <a:srgbClr val="A7DA71"/>
                </a:gs>
                <a:gs pos="7999">
                  <a:srgbClr val="A7DA71"/>
                </a:gs>
                <a:gs pos="50000">
                  <a:srgbClr val="6DAA2D"/>
                </a:gs>
                <a:gs pos="51656">
                  <a:srgbClr val="6DAA2D"/>
                </a:gs>
                <a:gs pos="98000">
                  <a:srgbClr val="A7DA71"/>
                </a:gs>
                <a:gs pos="100000">
                  <a:srgbClr val="C4E79F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sz="1013"/>
            </a:p>
          </p:txBody>
        </p:sp>
      </p:grpSp>
      <p:grpSp>
        <p:nvGrpSpPr>
          <p:cNvPr id="25606" name="文本1"/>
          <p:cNvGrpSpPr>
            <a:grpSpLocks/>
          </p:cNvGrpSpPr>
          <p:nvPr/>
        </p:nvGrpSpPr>
        <p:grpSpPr bwMode="auto">
          <a:xfrm>
            <a:off x="2237301" y="1687102"/>
            <a:ext cx="2115624" cy="769462"/>
            <a:chOff x="0" y="0"/>
            <a:chExt cx="2641600" cy="962025"/>
          </a:xfrm>
        </p:grpSpPr>
        <p:sp>
          <p:nvSpPr>
            <p:cNvPr id="25614" name="任意多边形 45"/>
            <p:cNvSpPr>
              <a:spLocks noChangeArrowheads="1"/>
            </p:cNvSpPr>
            <p:nvPr/>
          </p:nvSpPr>
          <p:spPr bwMode="auto">
            <a:xfrm>
              <a:off x="0" y="0"/>
              <a:ext cx="2641600" cy="962025"/>
            </a:xfrm>
            <a:custGeom>
              <a:avLst/>
              <a:gdLst>
                <a:gd name="T0" fmla="*/ 0 w 2641600"/>
                <a:gd name="T1" fmla="*/ 160341 h 962025"/>
                <a:gd name="T2" fmla="*/ 160341 w 2641600"/>
                <a:gd name="T3" fmla="*/ 0 h 962025"/>
                <a:gd name="T4" fmla="*/ 2481258 w 2641600"/>
                <a:gd name="T5" fmla="*/ 0 h 962025"/>
                <a:gd name="T6" fmla="*/ 2641600 w 2641600"/>
                <a:gd name="T7" fmla="*/ 160341 h 962025"/>
                <a:gd name="T8" fmla="*/ 2641600 w 2641600"/>
                <a:gd name="T9" fmla="*/ 801684 h 962025"/>
                <a:gd name="T10" fmla="*/ 2481258 w 2641600"/>
                <a:gd name="T11" fmla="*/ 962025 h 962025"/>
                <a:gd name="T12" fmla="*/ 160341 w 2641600"/>
                <a:gd name="T13" fmla="*/ 962025 h 962025"/>
                <a:gd name="T14" fmla="*/ 0 w 2641600"/>
                <a:gd name="T15" fmla="*/ 801684 h 962025"/>
                <a:gd name="T16" fmla="*/ 0 w 2641600"/>
                <a:gd name="T17" fmla="*/ 160341 h 9620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41600"/>
                <a:gd name="T28" fmla="*/ 0 h 962025"/>
                <a:gd name="T29" fmla="*/ 2641600 w 2641600"/>
                <a:gd name="T30" fmla="*/ 962025 h 9620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41600" h="962025">
                  <a:moveTo>
                    <a:pt x="0" y="160341"/>
                  </a:moveTo>
                  <a:cubicBezTo>
                    <a:pt x="0" y="71787"/>
                    <a:pt x="71787" y="0"/>
                    <a:pt x="160341" y="0"/>
                  </a:cubicBezTo>
                  <a:lnTo>
                    <a:pt x="2481259" y="0"/>
                  </a:lnTo>
                  <a:cubicBezTo>
                    <a:pt x="2569813" y="0"/>
                    <a:pt x="2641600" y="71787"/>
                    <a:pt x="2641600" y="160341"/>
                  </a:cubicBezTo>
                  <a:lnTo>
                    <a:pt x="2641600" y="801684"/>
                  </a:lnTo>
                  <a:cubicBezTo>
                    <a:pt x="2641600" y="890238"/>
                    <a:pt x="2569813" y="962025"/>
                    <a:pt x="2481259" y="962025"/>
                  </a:cubicBezTo>
                  <a:lnTo>
                    <a:pt x="160341" y="962025"/>
                  </a:lnTo>
                  <a:cubicBezTo>
                    <a:pt x="71787" y="962025"/>
                    <a:pt x="0" y="890238"/>
                    <a:pt x="0" y="801684"/>
                  </a:cubicBezTo>
                  <a:lnTo>
                    <a:pt x="0" y="160341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51000">
                  <a:srgbClr val="F0F0F0"/>
                </a:gs>
                <a:gs pos="100000">
                  <a:srgbClr val="FFFFFF"/>
                </a:gs>
              </a:gsLst>
              <a:lin ang="5400000" scaled="1"/>
            </a:gradFill>
            <a:ln w="9525">
              <a:solidFill>
                <a:srgbClr val="DDDDDD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013"/>
            </a:p>
          </p:txBody>
        </p:sp>
        <p:sp>
          <p:nvSpPr>
            <p:cNvPr id="25615" name="任意多边形 46"/>
            <p:cNvSpPr>
              <a:spLocks noChangeArrowheads="1"/>
            </p:cNvSpPr>
            <p:nvPr/>
          </p:nvSpPr>
          <p:spPr bwMode="auto">
            <a:xfrm>
              <a:off x="33867" y="27517"/>
              <a:ext cx="2590800" cy="923925"/>
            </a:xfrm>
            <a:custGeom>
              <a:avLst/>
              <a:gdLst>
                <a:gd name="T0" fmla="*/ 0 w 2641600"/>
                <a:gd name="T1" fmla="*/ 147892 h 962025"/>
                <a:gd name="T2" fmla="*/ 154234 w 2641600"/>
                <a:gd name="T3" fmla="*/ 0 h 962025"/>
                <a:gd name="T4" fmla="*/ 2386743 w 2641600"/>
                <a:gd name="T5" fmla="*/ 0 h 962025"/>
                <a:gd name="T6" fmla="*/ 2540977 w 2641600"/>
                <a:gd name="T7" fmla="*/ 147892 h 962025"/>
                <a:gd name="T8" fmla="*/ 2540977 w 2641600"/>
                <a:gd name="T9" fmla="*/ 739442 h 962025"/>
                <a:gd name="T10" fmla="*/ 2386743 w 2641600"/>
                <a:gd name="T11" fmla="*/ 887334 h 962025"/>
                <a:gd name="T12" fmla="*/ 154234 w 2641600"/>
                <a:gd name="T13" fmla="*/ 887334 h 962025"/>
                <a:gd name="T14" fmla="*/ 0 w 2641600"/>
                <a:gd name="T15" fmla="*/ 739442 h 962025"/>
                <a:gd name="T16" fmla="*/ 0 w 2641600"/>
                <a:gd name="T17" fmla="*/ 147892 h 9620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41600"/>
                <a:gd name="T28" fmla="*/ 0 h 962025"/>
                <a:gd name="T29" fmla="*/ 2641600 w 2641600"/>
                <a:gd name="T30" fmla="*/ 962025 h 9620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41600" h="962025">
                  <a:moveTo>
                    <a:pt x="0" y="160341"/>
                  </a:moveTo>
                  <a:cubicBezTo>
                    <a:pt x="0" y="71787"/>
                    <a:pt x="71787" y="0"/>
                    <a:pt x="160341" y="0"/>
                  </a:cubicBezTo>
                  <a:lnTo>
                    <a:pt x="2481259" y="0"/>
                  </a:lnTo>
                  <a:cubicBezTo>
                    <a:pt x="2569813" y="0"/>
                    <a:pt x="2641600" y="71787"/>
                    <a:pt x="2641600" y="160341"/>
                  </a:cubicBezTo>
                  <a:lnTo>
                    <a:pt x="2641600" y="801684"/>
                  </a:lnTo>
                  <a:cubicBezTo>
                    <a:pt x="2641600" y="890238"/>
                    <a:pt x="2569813" y="962025"/>
                    <a:pt x="2481259" y="962025"/>
                  </a:cubicBezTo>
                  <a:lnTo>
                    <a:pt x="160341" y="962025"/>
                  </a:lnTo>
                  <a:cubicBezTo>
                    <a:pt x="71787" y="962025"/>
                    <a:pt x="0" y="890238"/>
                    <a:pt x="0" y="801684"/>
                  </a:cubicBezTo>
                  <a:lnTo>
                    <a:pt x="0" y="160341"/>
                  </a:lnTo>
                  <a:close/>
                </a:path>
              </a:pathLst>
            </a:custGeom>
            <a:gradFill rotWithShape="1">
              <a:gsLst>
                <a:gs pos="0">
                  <a:srgbClr val="F8F8F8"/>
                </a:gs>
                <a:gs pos="7999">
                  <a:srgbClr val="F8F8F8"/>
                </a:gs>
                <a:gs pos="50000">
                  <a:srgbClr val="ECECEC"/>
                </a:gs>
                <a:gs pos="51656">
                  <a:srgbClr val="E8E8E8"/>
                </a:gs>
                <a:gs pos="98000">
                  <a:srgbClr val="F9F9F9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zh-CN" altLang="en-US" sz="1800" dirty="0" smtClean="0">
                  <a:solidFill>
                    <a:srgbClr val="646464"/>
                  </a:solidFill>
                  <a:ea typeface="微软雅黑" panose="020B0503020204020204" pitchFamily="34" charset="-122"/>
                </a:rPr>
                <a:t>单击添加文字</a:t>
              </a:r>
              <a:endParaRPr lang="zh-CN" altLang="en-US" sz="1800" dirty="0">
                <a:solidFill>
                  <a:srgbClr val="646464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25607" name="文本2"/>
          <p:cNvGrpSpPr>
            <a:grpSpLocks/>
          </p:cNvGrpSpPr>
          <p:nvPr/>
        </p:nvGrpSpPr>
        <p:grpSpPr bwMode="auto">
          <a:xfrm>
            <a:off x="2237301" y="2552945"/>
            <a:ext cx="2115624" cy="771042"/>
            <a:chOff x="0" y="0"/>
            <a:chExt cx="2641600" cy="962025"/>
          </a:xfrm>
        </p:grpSpPr>
        <p:sp>
          <p:nvSpPr>
            <p:cNvPr id="25612" name="任意多边形 48"/>
            <p:cNvSpPr>
              <a:spLocks noChangeArrowheads="1"/>
            </p:cNvSpPr>
            <p:nvPr/>
          </p:nvSpPr>
          <p:spPr bwMode="auto">
            <a:xfrm>
              <a:off x="0" y="0"/>
              <a:ext cx="2641600" cy="962025"/>
            </a:xfrm>
            <a:custGeom>
              <a:avLst/>
              <a:gdLst>
                <a:gd name="T0" fmla="*/ 0 w 2641600"/>
                <a:gd name="T1" fmla="*/ 160341 h 962025"/>
                <a:gd name="T2" fmla="*/ 160341 w 2641600"/>
                <a:gd name="T3" fmla="*/ 0 h 962025"/>
                <a:gd name="T4" fmla="*/ 2481258 w 2641600"/>
                <a:gd name="T5" fmla="*/ 0 h 962025"/>
                <a:gd name="T6" fmla="*/ 2641600 w 2641600"/>
                <a:gd name="T7" fmla="*/ 160341 h 962025"/>
                <a:gd name="T8" fmla="*/ 2641600 w 2641600"/>
                <a:gd name="T9" fmla="*/ 801684 h 962025"/>
                <a:gd name="T10" fmla="*/ 2481258 w 2641600"/>
                <a:gd name="T11" fmla="*/ 962025 h 962025"/>
                <a:gd name="T12" fmla="*/ 160341 w 2641600"/>
                <a:gd name="T13" fmla="*/ 962025 h 962025"/>
                <a:gd name="T14" fmla="*/ 0 w 2641600"/>
                <a:gd name="T15" fmla="*/ 801684 h 962025"/>
                <a:gd name="T16" fmla="*/ 0 w 2641600"/>
                <a:gd name="T17" fmla="*/ 160341 h 9620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41600"/>
                <a:gd name="T28" fmla="*/ 0 h 962025"/>
                <a:gd name="T29" fmla="*/ 2641600 w 2641600"/>
                <a:gd name="T30" fmla="*/ 962025 h 9620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41600" h="962025">
                  <a:moveTo>
                    <a:pt x="0" y="160341"/>
                  </a:moveTo>
                  <a:cubicBezTo>
                    <a:pt x="0" y="71787"/>
                    <a:pt x="71787" y="0"/>
                    <a:pt x="160341" y="0"/>
                  </a:cubicBezTo>
                  <a:lnTo>
                    <a:pt x="2481259" y="0"/>
                  </a:lnTo>
                  <a:cubicBezTo>
                    <a:pt x="2569813" y="0"/>
                    <a:pt x="2641600" y="71787"/>
                    <a:pt x="2641600" y="160341"/>
                  </a:cubicBezTo>
                  <a:lnTo>
                    <a:pt x="2641600" y="801684"/>
                  </a:lnTo>
                  <a:cubicBezTo>
                    <a:pt x="2641600" y="890238"/>
                    <a:pt x="2569813" y="962025"/>
                    <a:pt x="2481259" y="962025"/>
                  </a:cubicBezTo>
                  <a:lnTo>
                    <a:pt x="160341" y="962025"/>
                  </a:lnTo>
                  <a:cubicBezTo>
                    <a:pt x="71787" y="962025"/>
                    <a:pt x="0" y="890238"/>
                    <a:pt x="0" y="801684"/>
                  </a:cubicBezTo>
                  <a:lnTo>
                    <a:pt x="0" y="160341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51000">
                  <a:srgbClr val="F0F0F0"/>
                </a:gs>
                <a:gs pos="100000">
                  <a:srgbClr val="FFFFFF"/>
                </a:gs>
              </a:gsLst>
              <a:lin ang="5400000" scaled="1"/>
            </a:gradFill>
            <a:ln w="9525">
              <a:solidFill>
                <a:srgbClr val="DDDDDD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013"/>
            </a:p>
          </p:txBody>
        </p:sp>
        <p:sp>
          <p:nvSpPr>
            <p:cNvPr id="25613" name="任意多边形 49"/>
            <p:cNvSpPr>
              <a:spLocks noChangeArrowheads="1"/>
            </p:cNvSpPr>
            <p:nvPr/>
          </p:nvSpPr>
          <p:spPr bwMode="auto">
            <a:xfrm>
              <a:off x="33867" y="27517"/>
              <a:ext cx="2590800" cy="923925"/>
            </a:xfrm>
            <a:custGeom>
              <a:avLst/>
              <a:gdLst>
                <a:gd name="T0" fmla="*/ 0 w 2641600"/>
                <a:gd name="T1" fmla="*/ 147892 h 962025"/>
                <a:gd name="T2" fmla="*/ 154234 w 2641600"/>
                <a:gd name="T3" fmla="*/ 0 h 962025"/>
                <a:gd name="T4" fmla="*/ 2386743 w 2641600"/>
                <a:gd name="T5" fmla="*/ 0 h 962025"/>
                <a:gd name="T6" fmla="*/ 2540977 w 2641600"/>
                <a:gd name="T7" fmla="*/ 147892 h 962025"/>
                <a:gd name="T8" fmla="*/ 2540977 w 2641600"/>
                <a:gd name="T9" fmla="*/ 739442 h 962025"/>
                <a:gd name="T10" fmla="*/ 2386743 w 2641600"/>
                <a:gd name="T11" fmla="*/ 887334 h 962025"/>
                <a:gd name="T12" fmla="*/ 154234 w 2641600"/>
                <a:gd name="T13" fmla="*/ 887334 h 962025"/>
                <a:gd name="T14" fmla="*/ 0 w 2641600"/>
                <a:gd name="T15" fmla="*/ 739442 h 962025"/>
                <a:gd name="T16" fmla="*/ 0 w 2641600"/>
                <a:gd name="T17" fmla="*/ 147892 h 9620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41600"/>
                <a:gd name="T28" fmla="*/ 0 h 962025"/>
                <a:gd name="T29" fmla="*/ 2641600 w 2641600"/>
                <a:gd name="T30" fmla="*/ 962025 h 9620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41600" h="962025">
                  <a:moveTo>
                    <a:pt x="0" y="160341"/>
                  </a:moveTo>
                  <a:cubicBezTo>
                    <a:pt x="0" y="71787"/>
                    <a:pt x="71787" y="0"/>
                    <a:pt x="160341" y="0"/>
                  </a:cubicBezTo>
                  <a:lnTo>
                    <a:pt x="2481259" y="0"/>
                  </a:lnTo>
                  <a:cubicBezTo>
                    <a:pt x="2569813" y="0"/>
                    <a:pt x="2641600" y="71787"/>
                    <a:pt x="2641600" y="160341"/>
                  </a:cubicBezTo>
                  <a:lnTo>
                    <a:pt x="2641600" y="801684"/>
                  </a:lnTo>
                  <a:cubicBezTo>
                    <a:pt x="2641600" y="890238"/>
                    <a:pt x="2569813" y="962025"/>
                    <a:pt x="2481259" y="962025"/>
                  </a:cubicBezTo>
                  <a:lnTo>
                    <a:pt x="160341" y="962025"/>
                  </a:lnTo>
                  <a:cubicBezTo>
                    <a:pt x="71787" y="962025"/>
                    <a:pt x="0" y="890238"/>
                    <a:pt x="0" y="801684"/>
                  </a:cubicBezTo>
                  <a:lnTo>
                    <a:pt x="0" y="160341"/>
                  </a:lnTo>
                  <a:close/>
                </a:path>
              </a:pathLst>
            </a:custGeom>
            <a:gradFill rotWithShape="1">
              <a:gsLst>
                <a:gs pos="0">
                  <a:srgbClr val="F8F8F8"/>
                </a:gs>
                <a:gs pos="7999">
                  <a:srgbClr val="F8F8F8"/>
                </a:gs>
                <a:gs pos="50000">
                  <a:srgbClr val="ECECEC"/>
                </a:gs>
                <a:gs pos="51656">
                  <a:srgbClr val="E8E8E8"/>
                </a:gs>
                <a:gs pos="98000">
                  <a:srgbClr val="F9F9F9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1800" dirty="0">
                  <a:solidFill>
                    <a:srgbClr val="646464"/>
                  </a:solidFill>
                  <a:ea typeface="微软雅黑" panose="020B0503020204020204" pitchFamily="34" charset="-122"/>
                </a:rPr>
                <a:t>单击添加文字</a:t>
              </a:r>
            </a:p>
          </p:txBody>
        </p:sp>
      </p:grpSp>
      <p:grpSp>
        <p:nvGrpSpPr>
          <p:cNvPr id="25608" name="文本3"/>
          <p:cNvGrpSpPr>
            <a:grpSpLocks/>
          </p:cNvGrpSpPr>
          <p:nvPr/>
        </p:nvGrpSpPr>
        <p:grpSpPr bwMode="auto">
          <a:xfrm>
            <a:off x="2237301" y="3420366"/>
            <a:ext cx="2115624" cy="771042"/>
            <a:chOff x="0" y="0"/>
            <a:chExt cx="2641600" cy="962025"/>
          </a:xfrm>
        </p:grpSpPr>
        <p:sp>
          <p:nvSpPr>
            <p:cNvPr id="25610" name="任意多边形 51"/>
            <p:cNvSpPr>
              <a:spLocks noChangeArrowheads="1"/>
            </p:cNvSpPr>
            <p:nvPr/>
          </p:nvSpPr>
          <p:spPr bwMode="auto">
            <a:xfrm>
              <a:off x="0" y="0"/>
              <a:ext cx="2641600" cy="962025"/>
            </a:xfrm>
            <a:custGeom>
              <a:avLst/>
              <a:gdLst>
                <a:gd name="T0" fmla="*/ 0 w 2641600"/>
                <a:gd name="T1" fmla="*/ 160341 h 962025"/>
                <a:gd name="T2" fmla="*/ 160341 w 2641600"/>
                <a:gd name="T3" fmla="*/ 0 h 962025"/>
                <a:gd name="T4" fmla="*/ 2481258 w 2641600"/>
                <a:gd name="T5" fmla="*/ 0 h 962025"/>
                <a:gd name="T6" fmla="*/ 2641600 w 2641600"/>
                <a:gd name="T7" fmla="*/ 160341 h 962025"/>
                <a:gd name="T8" fmla="*/ 2641600 w 2641600"/>
                <a:gd name="T9" fmla="*/ 801684 h 962025"/>
                <a:gd name="T10" fmla="*/ 2481258 w 2641600"/>
                <a:gd name="T11" fmla="*/ 962025 h 962025"/>
                <a:gd name="T12" fmla="*/ 160341 w 2641600"/>
                <a:gd name="T13" fmla="*/ 962025 h 962025"/>
                <a:gd name="T14" fmla="*/ 0 w 2641600"/>
                <a:gd name="T15" fmla="*/ 801684 h 962025"/>
                <a:gd name="T16" fmla="*/ 0 w 2641600"/>
                <a:gd name="T17" fmla="*/ 160341 h 9620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41600"/>
                <a:gd name="T28" fmla="*/ 0 h 962025"/>
                <a:gd name="T29" fmla="*/ 2641600 w 2641600"/>
                <a:gd name="T30" fmla="*/ 962025 h 9620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41600" h="962025">
                  <a:moveTo>
                    <a:pt x="0" y="160341"/>
                  </a:moveTo>
                  <a:cubicBezTo>
                    <a:pt x="0" y="71787"/>
                    <a:pt x="71787" y="0"/>
                    <a:pt x="160341" y="0"/>
                  </a:cubicBezTo>
                  <a:lnTo>
                    <a:pt x="2481259" y="0"/>
                  </a:lnTo>
                  <a:cubicBezTo>
                    <a:pt x="2569813" y="0"/>
                    <a:pt x="2641600" y="71787"/>
                    <a:pt x="2641600" y="160341"/>
                  </a:cubicBezTo>
                  <a:lnTo>
                    <a:pt x="2641600" y="801684"/>
                  </a:lnTo>
                  <a:cubicBezTo>
                    <a:pt x="2641600" y="890238"/>
                    <a:pt x="2569813" y="962025"/>
                    <a:pt x="2481259" y="962025"/>
                  </a:cubicBezTo>
                  <a:lnTo>
                    <a:pt x="160341" y="962025"/>
                  </a:lnTo>
                  <a:cubicBezTo>
                    <a:pt x="71787" y="962025"/>
                    <a:pt x="0" y="890238"/>
                    <a:pt x="0" y="801684"/>
                  </a:cubicBezTo>
                  <a:lnTo>
                    <a:pt x="0" y="160341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51000">
                  <a:srgbClr val="F0F0F0"/>
                </a:gs>
                <a:gs pos="100000">
                  <a:srgbClr val="FFFFFF"/>
                </a:gs>
              </a:gsLst>
              <a:lin ang="5400000" scaled="1"/>
            </a:gradFill>
            <a:ln w="9525">
              <a:solidFill>
                <a:srgbClr val="DDDDDD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013"/>
            </a:p>
          </p:txBody>
        </p:sp>
        <p:sp>
          <p:nvSpPr>
            <p:cNvPr id="25611" name="任意多边形 52"/>
            <p:cNvSpPr>
              <a:spLocks noChangeArrowheads="1"/>
            </p:cNvSpPr>
            <p:nvPr/>
          </p:nvSpPr>
          <p:spPr bwMode="auto">
            <a:xfrm>
              <a:off x="33867" y="27517"/>
              <a:ext cx="2590800" cy="923925"/>
            </a:xfrm>
            <a:custGeom>
              <a:avLst/>
              <a:gdLst>
                <a:gd name="T0" fmla="*/ 0 w 2641600"/>
                <a:gd name="T1" fmla="*/ 147892 h 962025"/>
                <a:gd name="T2" fmla="*/ 154234 w 2641600"/>
                <a:gd name="T3" fmla="*/ 0 h 962025"/>
                <a:gd name="T4" fmla="*/ 2386743 w 2641600"/>
                <a:gd name="T5" fmla="*/ 0 h 962025"/>
                <a:gd name="T6" fmla="*/ 2540977 w 2641600"/>
                <a:gd name="T7" fmla="*/ 147892 h 962025"/>
                <a:gd name="T8" fmla="*/ 2540977 w 2641600"/>
                <a:gd name="T9" fmla="*/ 739442 h 962025"/>
                <a:gd name="T10" fmla="*/ 2386743 w 2641600"/>
                <a:gd name="T11" fmla="*/ 887334 h 962025"/>
                <a:gd name="T12" fmla="*/ 154234 w 2641600"/>
                <a:gd name="T13" fmla="*/ 887334 h 962025"/>
                <a:gd name="T14" fmla="*/ 0 w 2641600"/>
                <a:gd name="T15" fmla="*/ 739442 h 962025"/>
                <a:gd name="T16" fmla="*/ 0 w 2641600"/>
                <a:gd name="T17" fmla="*/ 147892 h 9620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41600"/>
                <a:gd name="T28" fmla="*/ 0 h 962025"/>
                <a:gd name="T29" fmla="*/ 2641600 w 2641600"/>
                <a:gd name="T30" fmla="*/ 962025 h 9620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41600" h="962025">
                  <a:moveTo>
                    <a:pt x="0" y="160341"/>
                  </a:moveTo>
                  <a:cubicBezTo>
                    <a:pt x="0" y="71787"/>
                    <a:pt x="71787" y="0"/>
                    <a:pt x="160341" y="0"/>
                  </a:cubicBezTo>
                  <a:lnTo>
                    <a:pt x="2481259" y="0"/>
                  </a:lnTo>
                  <a:cubicBezTo>
                    <a:pt x="2569813" y="0"/>
                    <a:pt x="2641600" y="71787"/>
                    <a:pt x="2641600" y="160341"/>
                  </a:cubicBezTo>
                  <a:lnTo>
                    <a:pt x="2641600" y="801684"/>
                  </a:lnTo>
                  <a:cubicBezTo>
                    <a:pt x="2641600" y="890238"/>
                    <a:pt x="2569813" y="962025"/>
                    <a:pt x="2481259" y="962025"/>
                  </a:cubicBezTo>
                  <a:lnTo>
                    <a:pt x="160341" y="962025"/>
                  </a:lnTo>
                  <a:cubicBezTo>
                    <a:pt x="71787" y="962025"/>
                    <a:pt x="0" y="890238"/>
                    <a:pt x="0" y="801684"/>
                  </a:cubicBezTo>
                  <a:lnTo>
                    <a:pt x="0" y="160341"/>
                  </a:lnTo>
                  <a:close/>
                </a:path>
              </a:pathLst>
            </a:custGeom>
            <a:gradFill rotWithShape="1">
              <a:gsLst>
                <a:gs pos="0">
                  <a:srgbClr val="F8F8F8"/>
                </a:gs>
                <a:gs pos="7999">
                  <a:srgbClr val="F8F8F8"/>
                </a:gs>
                <a:gs pos="50000">
                  <a:srgbClr val="ECECEC"/>
                </a:gs>
                <a:gs pos="51656">
                  <a:srgbClr val="E8E8E8"/>
                </a:gs>
                <a:gs pos="98000">
                  <a:srgbClr val="F9F9F9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1800" dirty="0">
                  <a:solidFill>
                    <a:srgbClr val="646464"/>
                  </a:solidFill>
                  <a:ea typeface="微软雅黑" panose="020B0503020204020204" pitchFamily="34" charset="-122"/>
                </a:rPr>
                <a:t>单击添加文字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39580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矩形 61"/>
          <p:cNvSpPr/>
          <p:nvPr/>
        </p:nvSpPr>
        <p:spPr>
          <a:xfrm>
            <a:off x="2439989" y="3556001"/>
            <a:ext cx="587375" cy="595313"/>
          </a:xfrm>
          <a:prstGeom prst="rect">
            <a:avLst/>
          </a:prstGeom>
          <a:solidFill>
            <a:srgbClr val="FFC000"/>
          </a:solidFill>
          <a:ln>
            <a:noFill/>
          </a:ln>
          <a:extLst/>
        </p:spPr>
        <p:txBody>
          <a:bodyPr/>
          <a:lstStyle/>
          <a:p>
            <a:pPr defTabSz="914378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800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2439988" y="2959101"/>
            <a:ext cx="571500" cy="603250"/>
          </a:xfrm>
          <a:prstGeom prst="rect">
            <a:avLst/>
          </a:prstGeom>
          <a:solidFill>
            <a:srgbClr val="92D050"/>
          </a:solidFill>
          <a:ln>
            <a:noFill/>
          </a:ln>
          <a:extLst/>
        </p:spPr>
        <p:txBody>
          <a:bodyPr/>
          <a:lstStyle/>
          <a:p>
            <a:pPr defTabSz="914378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800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2439988" y="2373314"/>
            <a:ext cx="571500" cy="593725"/>
          </a:xfrm>
          <a:prstGeom prst="rect">
            <a:avLst/>
          </a:prstGeom>
          <a:solidFill>
            <a:srgbClr val="FFC000"/>
          </a:solidFill>
          <a:ln>
            <a:noFill/>
          </a:ln>
          <a:extLst/>
        </p:spPr>
        <p:txBody>
          <a:bodyPr/>
          <a:lstStyle/>
          <a:p>
            <a:pPr defTabSz="914378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800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2439988" y="1781176"/>
            <a:ext cx="571500" cy="595313"/>
          </a:xfrm>
          <a:prstGeom prst="rect">
            <a:avLst/>
          </a:prstGeom>
          <a:solidFill>
            <a:srgbClr val="92D050"/>
          </a:solidFill>
          <a:ln>
            <a:noFill/>
          </a:ln>
          <a:extLst/>
        </p:spPr>
        <p:txBody>
          <a:bodyPr/>
          <a:lstStyle/>
          <a:p>
            <a:pPr defTabSz="914378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800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66" name="矩形 28"/>
          <p:cNvSpPr/>
          <p:nvPr/>
        </p:nvSpPr>
        <p:spPr>
          <a:xfrm>
            <a:off x="3011489" y="1781175"/>
            <a:ext cx="485775" cy="755650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007543 h 1280593"/>
              <a:gd name="connsiteX4" fmla="*/ 0 w 1826712"/>
              <a:gd name="connsiteY4" fmla="*/ 0 h 1280593"/>
              <a:gd name="connsiteX0" fmla="*/ 0 w 1826712"/>
              <a:gd name="connsiteY0" fmla="*/ 0 h 1280593"/>
              <a:gd name="connsiteX1" fmla="*/ 1826712 w 1826712"/>
              <a:gd name="connsiteY1" fmla="*/ 555625 h 1280593"/>
              <a:gd name="connsiteX2" fmla="*/ 1826712 w 1826712"/>
              <a:gd name="connsiteY2" fmla="*/ 1280593 h 1280593"/>
              <a:gd name="connsiteX3" fmla="*/ 0 w 1826712"/>
              <a:gd name="connsiteY3" fmla="*/ 1007543 h 1280593"/>
              <a:gd name="connsiteX4" fmla="*/ 0 w 1826712"/>
              <a:gd name="connsiteY4" fmla="*/ 0 h 1280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6712" h="1280593">
                <a:moveTo>
                  <a:pt x="0" y="0"/>
                </a:moveTo>
                <a:lnTo>
                  <a:pt x="1826712" y="555625"/>
                </a:lnTo>
                <a:lnTo>
                  <a:pt x="1826712" y="1280593"/>
                </a:lnTo>
                <a:lnTo>
                  <a:pt x="0" y="1007543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xtLst/>
        </p:spPr>
        <p:txBody>
          <a:bodyPr/>
          <a:lstStyle/>
          <a:p>
            <a:pPr defTabSz="914378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800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67" name="矩形 28"/>
          <p:cNvSpPr/>
          <p:nvPr/>
        </p:nvSpPr>
        <p:spPr>
          <a:xfrm>
            <a:off x="3011489" y="2374901"/>
            <a:ext cx="485775" cy="593725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007543 h 1280593"/>
              <a:gd name="connsiteX4" fmla="*/ 0 w 1826712"/>
              <a:gd name="connsiteY4" fmla="*/ 0 h 1280593"/>
              <a:gd name="connsiteX0" fmla="*/ 0 w 1826712"/>
              <a:gd name="connsiteY0" fmla="*/ 0 h 1280593"/>
              <a:gd name="connsiteX1" fmla="*/ 1826712 w 1826712"/>
              <a:gd name="connsiteY1" fmla="*/ 555625 h 1280593"/>
              <a:gd name="connsiteX2" fmla="*/ 1826712 w 1826712"/>
              <a:gd name="connsiteY2" fmla="*/ 1280593 h 1280593"/>
              <a:gd name="connsiteX3" fmla="*/ 0 w 1826712"/>
              <a:gd name="connsiteY3" fmla="*/ 1007543 h 1280593"/>
              <a:gd name="connsiteX4" fmla="*/ 0 w 1826712"/>
              <a:gd name="connsiteY4" fmla="*/ 0 h 1280593"/>
              <a:gd name="connsiteX0" fmla="*/ 0 w 1829887"/>
              <a:gd name="connsiteY0" fmla="*/ 0 h 1280593"/>
              <a:gd name="connsiteX1" fmla="*/ 1829887 w 1829887"/>
              <a:gd name="connsiteY1" fmla="*/ 273050 h 1280593"/>
              <a:gd name="connsiteX2" fmla="*/ 1826712 w 1829887"/>
              <a:gd name="connsiteY2" fmla="*/ 1280593 h 1280593"/>
              <a:gd name="connsiteX3" fmla="*/ 0 w 1829887"/>
              <a:gd name="connsiteY3" fmla="*/ 1007543 h 1280593"/>
              <a:gd name="connsiteX4" fmla="*/ 0 w 1829887"/>
              <a:gd name="connsiteY4" fmla="*/ 0 h 1280593"/>
              <a:gd name="connsiteX0" fmla="*/ 0 w 1830192"/>
              <a:gd name="connsiteY0" fmla="*/ 0 h 1007543"/>
              <a:gd name="connsiteX1" fmla="*/ 1829887 w 1830192"/>
              <a:gd name="connsiteY1" fmla="*/ 273050 h 1007543"/>
              <a:gd name="connsiteX2" fmla="*/ 1829887 w 1830192"/>
              <a:gd name="connsiteY2" fmla="*/ 998018 h 1007543"/>
              <a:gd name="connsiteX3" fmla="*/ 0 w 1830192"/>
              <a:gd name="connsiteY3" fmla="*/ 1007543 h 1007543"/>
              <a:gd name="connsiteX4" fmla="*/ 0 w 1830192"/>
              <a:gd name="connsiteY4" fmla="*/ 0 h 1007543"/>
              <a:gd name="connsiteX0" fmla="*/ 0 w 1829887"/>
              <a:gd name="connsiteY0" fmla="*/ 0 h 1007543"/>
              <a:gd name="connsiteX1" fmla="*/ 1829887 w 1829887"/>
              <a:gd name="connsiteY1" fmla="*/ 273050 h 1007543"/>
              <a:gd name="connsiteX2" fmla="*/ 1823537 w 1829887"/>
              <a:gd name="connsiteY2" fmla="*/ 1001193 h 1007543"/>
              <a:gd name="connsiteX3" fmla="*/ 0 w 1829887"/>
              <a:gd name="connsiteY3" fmla="*/ 1007543 h 1007543"/>
              <a:gd name="connsiteX4" fmla="*/ 0 w 1829887"/>
              <a:gd name="connsiteY4" fmla="*/ 0 h 1007543"/>
              <a:gd name="connsiteX0" fmla="*/ 0 w 1830192"/>
              <a:gd name="connsiteY0" fmla="*/ 0 h 1007543"/>
              <a:gd name="connsiteX1" fmla="*/ 1829887 w 1830192"/>
              <a:gd name="connsiteY1" fmla="*/ 273050 h 1007543"/>
              <a:gd name="connsiteX2" fmla="*/ 1829887 w 1830192"/>
              <a:gd name="connsiteY2" fmla="*/ 1001193 h 1007543"/>
              <a:gd name="connsiteX3" fmla="*/ 0 w 1830192"/>
              <a:gd name="connsiteY3" fmla="*/ 1007543 h 1007543"/>
              <a:gd name="connsiteX4" fmla="*/ 0 w 1830192"/>
              <a:gd name="connsiteY4" fmla="*/ 0 h 1007543"/>
              <a:gd name="connsiteX0" fmla="*/ 0 w 1829887"/>
              <a:gd name="connsiteY0" fmla="*/ 0 h 1007543"/>
              <a:gd name="connsiteX1" fmla="*/ 1829887 w 1829887"/>
              <a:gd name="connsiteY1" fmla="*/ 273050 h 1007543"/>
              <a:gd name="connsiteX2" fmla="*/ 1826712 w 1829887"/>
              <a:gd name="connsiteY2" fmla="*/ 1001193 h 1007543"/>
              <a:gd name="connsiteX3" fmla="*/ 0 w 1829887"/>
              <a:gd name="connsiteY3" fmla="*/ 1007543 h 1007543"/>
              <a:gd name="connsiteX4" fmla="*/ 0 w 1829887"/>
              <a:gd name="connsiteY4" fmla="*/ 0 h 1007543"/>
              <a:gd name="connsiteX0" fmla="*/ 0 w 1833980"/>
              <a:gd name="connsiteY0" fmla="*/ 0 h 1007543"/>
              <a:gd name="connsiteX1" fmla="*/ 1829887 w 1833980"/>
              <a:gd name="connsiteY1" fmla="*/ 273050 h 1007543"/>
              <a:gd name="connsiteX2" fmla="*/ 1833856 w 1833980"/>
              <a:gd name="connsiteY2" fmla="*/ 1001193 h 1007543"/>
              <a:gd name="connsiteX3" fmla="*/ 0 w 1833980"/>
              <a:gd name="connsiteY3" fmla="*/ 1007543 h 1007543"/>
              <a:gd name="connsiteX4" fmla="*/ 0 w 1833980"/>
              <a:gd name="connsiteY4" fmla="*/ 0 h 1007543"/>
              <a:gd name="connsiteX0" fmla="*/ 0 w 1829887"/>
              <a:gd name="connsiteY0" fmla="*/ 0 h 1007543"/>
              <a:gd name="connsiteX1" fmla="*/ 1829887 w 1829887"/>
              <a:gd name="connsiteY1" fmla="*/ 273050 h 1007543"/>
              <a:gd name="connsiteX2" fmla="*/ 1829093 w 1829887"/>
              <a:gd name="connsiteY2" fmla="*/ 1003575 h 1007543"/>
              <a:gd name="connsiteX3" fmla="*/ 0 w 1829887"/>
              <a:gd name="connsiteY3" fmla="*/ 1007543 h 1007543"/>
              <a:gd name="connsiteX4" fmla="*/ 0 w 1829887"/>
              <a:gd name="connsiteY4" fmla="*/ 0 h 100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9887" h="1007543">
                <a:moveTo>
                  <a:pt x="0" y="0"/>
                </a:moveTo>
                <a:lnTo>
                  <a:pt x="1829887" y="273050"/>
                </a:lnTo>
                <a:cubicBezTo>
                  <a:pt x="1828829" y="608898"/>
                  <a:pt x="1830151" y="667727"/>
                  <a:pt x="1829093" y="1003575"/>
                </a:cubicBezTo>
                <a:lnTo>
                  <a:pt x="0" y="1007543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xtLst/>
        </p:spPr>
        <p:txBody>
          <a:bodyPr/>
          <a:lstStyle/>
          <a:p>
            <a:pPr defTabSz="914378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80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68" name="矩形 28"/>
          <p:cNvSpPr/>
          <p:nvPr/>
        </p:nvSpPr>
        <p:spPr>
          <a:xfrm>
            <a:off x="3011489" y="2963864"/>
            <a:ext cx="485775" cy="598487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007543 h 1280593"/>
              <a:gd name="connsiteX4" fmla="*/ 0 w 1826712"/>
              <a:gd name="connsiteY4" fmla="*/ 0 h 1280593"/>
              <a:gd name="connsiteX0" fmla="*/ 0 w 1826712"/>
              <a:gd name="connsiteY0" fmla="*/ 0 h 1280593"/>
              <a:gd name="connsiteX1" fmla="*/ 1826712 w 1826712"/>
              <a:gd name="connsiteY1" fmla="*/ 555625 h 1280593"/>
              <a:gd name="connsiteX2" fmla="*/ 1826712 w 1826712"/>
              <a:gd name="connsiteY2" fmla="*/ 1280593 h 1280593"/>
              <a:gd name="connsiteX3" fmla="*/ 0 w 1826712"/>
              <a:gd name="connsiteY3" fmla="*/ 1007543 h 1280593"/>
              <a:gd name="connsiteX4" fmla="*/ 0 w 1826712"/>
              <a:gd name="connsiteY4" fmla="*/ 0 h 1280593"/>
              <a:gd name="connsiteX0" fmla="*/ 0 w 1829887"/>
              <a:gd name="connsiteY0" fmla="*/ 0 h 1280593"/>
              <a:gd name="connsiteX1" fmla="*/ 1829887 w 1829887"/>
              <a:gd name="connsiteY1" fmla="*/ 273050 h 1280593"/>
              <a:gd name="connsiteX2" fmla="*/ 1826712 w 1829887"/>
              <a:gd name="connsiteY2" fmla="*/ 1280593 h 1280593"/>
              <a:gd name="connsiteX3" fmla="*/ 0 w 1829887"/>
              <a:gd name="connsiteY3" fmla="*/ 1007543 h 1280593"/>
              <a:gd name="connsiteX4" fmla="*/ 0 w 1829887"/>
              <a:gd name="connsiteY4" fmla="*/ 0 h 1280593"/>
              <a:gd name="connsiteX0" fmla="*/ 0 w 1830192"/>
              <a:gd name="connsiteY0" fmla="*/ 0 h 1007543"/>
              <a:gd name="connsiteX1" fmla="*/ 1829887 w 1830192"/>
              <a:gd name="connsiteY1" fmla="*/ 273050 h 1007543"/>
              <a:gd name="connsiteX2" fmla="*/ 1829887 w 1830192"/>
              <a:gd name="connsiteY2" fmla="*/ 998018 h 1007543"/>
              <a:gd name="connsiteX3" fmla="*/ 0 w 1830192"/>
              <a:gd name="connsiteY3" fmla="*/ 1007543 h 1007543"/>
              <a:gd name="connsiteX4" fmla="*/ 0 w 1830192"/>
              <a:gd name="connsiteY4" fmla="*/ 0 h 1007543"/>
              <a:gd name="connsiteX0" fmla="*/ 0 w 1829887"/>
              <a:gd name="connsiteY0" fmla="*/ 0 h 1007543"/>
              <a:gd name="connsiteX1" fmla="*/ 1829887 w 1829887"/>
              <a:gd name="connsiteY1" fmla="*/ 273050 h 1007543"/>
              <a:gd name="connsiteX2" fmla="*/ 1823537 w 1829887"/>
              <a:gd name="connsiteY2" fmla="*/ 1001193 h 1007543"/>
              <a:gd name="connsiteX3" fmla="*/ 0 w 1829887"/>
              <a:gd name="connsiteY3" fmla="*/ 1007543 h 1007543"/>
              <a:gd name="connsiteX4" fmla="*/ 0 w 1829887"/>
              <a:gd name="connsiteY4" fmla="*/ 0 h 1007543"/>
              <a:gd name="connsiteX0" fmla="*/ 0 w 1830192"/>
              <a:gd name="connsiteY0" fmla="*/ 0 h 1007543"/>
              <a:gd name="connsiteX1" fmla="*/ 1829887 w 1830192"/>
              <a:gd name="connsiteY1" fmla="*/ 273050 h 1007543"/>
              <a:gd name="connsiteX2" fmla="*/ 1829887 w 1830192"/>
              <a:gd name="connsiteY2" fmla="*/ 1001193 h 1007543"/>
              <a:gd name="connsiteX3" fmla="*/ 0 w 1830192"/>
              <a:gd name="connsiteY3" fmla="*/ 1007543 h 1007543"/>
              <a:gd name="connsiteX4" fmla="*/ 0 w 1830192"/>
              <a:gd name="connsiteY4" fmla="*/ 0 h 1007543"/>
              <a:gd name="connsiteX0" fmla="*/ 0 w 1829887"/>
              <a:gd name="connsiteY0" fmla="*/ 0 h 1007543"/>
              <a:gd name="connsiteX1" fmla="*/ 1829887 w 1829887"/>
              <a:gd name="connsiteY1" fmla="*/ 273050 h 1007543"/>
              <a:gd name="connsiteX2" fmla="*/ 1826712 w 1829887"/>
              <a:gd name="connsiteY2" fmla="*/ 1001193 h 1007543"/>
              <a:gd name="connsiteX3" fmla="*/ 0 w 1829887"/>
              <a:gd name="connsiteY3" fmla="*/ 1007543 h 1007543"/>
              <a:gd name="connsiteX4" fmla="*/ 0 w 1829887"/>
              <a:gd name="connsiteY4" fmla="*/ 0 h 1007543"/>
              <a:gd name="connsiteX0" fmla="*/ 0 w 1829887"/>
              <a:gd name="connsiteY0" fmla="*/ 0 h 1001193"/>
              <a:gd name="connsiteX1" fmla="*/ 1829887 w 1829887"/>
              <a:gd name="connsiteY1" fmla="*/ 273050 h 1001193"/>
              <a:gd name="connsiteX2" fmla="*/ 1826712 w 1829887"/>
              <a:gd name="connsiteY2" fmla="*/ 1001193 h 1001193"/>
              <a:gd name="connsiteX3" fmla="*/ 0 w 1829887"/>
              <a:gd name="connsiteY3" fmla="*/ 998018 h 1001193"/>
              <a:gd name="connsiteX4" fmla="*/ 0 w 1829887"/>
              <a:gd name="connsiteY4" fmla="*/ 0 h 1001193"/>
              <a:gd name="connsiteX0" fmla="*/ 0 w 1832268"/>
              <a:gd name="connsiteY0" fmla="*/ 5556 h 1006749"/>
              <a:gd name="connsiteX1" fmla="*/ 1832268 w 1832268"/>
              <a:gd name="connsiteY1" fmla="*/ 0 h 1006749"/>
              <a:gd name="connsiteX2" fmla="*/ 1826712 w 1832268"/>
              <a:gd name="connsiteY2" fmla="*/ 1006749 h 1006749"/>
              <a:gd name="connsiteX3" fmla="*/ 0 w 1832268"/>
              <a:gd name="connsiteY3" fmla="*/ 1003574 h 1006749"/>
              <a:gd name="connsiteX4" fmla="*/ 0 w 1832268"/>
              <a:gd name="connsiteY4" fmla="*/ 5556 h 1006749"/>
              <a:gd name="connsiteX0" fmla="*/ 0 w 1832268"/>
              <a:gd name="connsiteY0" fmla="*/ 5556 h 1003574"/>
              <a:gd name="connsiteX1" fmla="*/ 1832268 w 1832268"/>
              <a:gd name="connsiteY1" fmla="*/ 0 h 1003574"/>
              <a:gd name="connsiteX2" fmla="*/ 1829093 w 1832268"/>
              <a:gd name="connsiteY2" fmla="*/ 720999 h 1003574"/>
              <a:gd name="connsiteX3" fmla="*/ 0 w 1832268"/>
              <a:gd name="connsiteY3" fmla="*/ 1003574 h 1003574"/>
              <a:gd name="connsiteX4" fmla="*/ 0 w 1832268"/>
              <a:gd name="connsiteY4" fmla="*/ 5556 h 1003574"/>
              <a:gd name="connsiteX0" fmla="*/ 0 w 1834048"/>
              <a:gd name="connsiteY0" fmla="*/ 5556 h 1003574"/>
              <a:gd name="connsiteX1" fmla="*/ 1832268 w 1834048"/>
              <a:gd name="connsiteY1" fmla="*/ 0 h 1003574"/>
              <a:gd name="connsiteX2" fmla="*/ 1833856 w 1834048"/>
              <a:gd name="connsiteY2" fmla="*/ 720999 h 1003574"/>
              <a:gd name="connsiteX3" fmla="*/ 0 w 1834048"/>
              <a:gd name="connsiteY3" fmla="*/ 1003574 h 1003574"/>
              <a:gd name="connsiteX4" fmla="*/ 0 w 1834048"/>
              <a:gd name="connsiteY4" fmla="*/ 5556 h 1003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34048" h="1003574">
                <a:moveTo>
                  <a:pt x="0" y="5556"/>
                </a:moveTo>
                <a:lnTo>
                  <a:pt x="1832268" y="0"/>
                </a:lnTo>
                <a:cubicBezTo>
                  <a:pt x="1831210" y="335848"/>
                  <a:pt x="1834914" y="385151"/>
                  <a:pt x="1833856" y="720999"/>
                </a:cubicBezTo>
                <a:lnTo>
                  <a:pt x="0" y="1003574"/>
                </a:lnTo>
                <a:lnTo>
                  <a:pt x="0" y="5556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xtLst/>
        </p:spPr>
        <p:txBody>
          <a:bodyPr/>
          <a:lstStyle/>
          <a:p>
            <a:pPr defTabSz="914378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800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73" name="矩形 28"/>
          <p:cNvSpPr/>
          <p:nvPr/>
        </p:nvSpPr>
        <p:spPr>
          <a:xfrm>
            <a:off x="3011489" y="3392489"/>
            <a:ext cx="485775" cy="763587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007543 h 1280593"/>
              <a:gd name="connsiteX4" fmla="*/ 0 w 1826712"/>
              <a:gd name="connsiteY4" fmla="*/ 0 h 1280593"/>
              <a:gd name="connsiteX0" fmla="*/ 0 w 1826712"/>
              <a:gd name="connsiteY0" fmla="*/ 0 h 1280593"/>
              <a:gd name="connsiteX1" fmla="*/ 1826712 w 1826712"/>
              <a:gd name="connsiteY1" fmla="*/ 555625 h 1280593"/>
              <a:gd name="connsiteX2" fmla="*/ 1826712 w 1826712"/>
              <a:gd name="connsiteY2" fmla="*/ 1280593 h 1280593"/>
              <a:gd name="connsiteX3" fmla="*/ 0 w 1826712"/>
              <a:gd name="connsiteY3" fmla="*/ 1007543 h 1280593"/>
              <a:gd name="connsiteX4" fmla="*/ 0 w 1826712"/>
              <a:gd name="connsiteY4" fmla="*/ 0 h 1280593"/>
              <a:gd name="connsiteX0" fmla="*/ 0 w 1829887"/>
              <a:gd name="connsiteY0" fmla="*/ 0 h 1280593"/>
              <a:gd name="connsiteX1" fmla="*/ 1829887 w 1829887"/>
              <a:gd name="connsiteY1" fmla="*/ 273050 h 1280593"/>
              <a:gd name="connsiteX2" fmla="*/ 1826712 w 1829887"/>
              <a:gd name="connsiteY2" fmla="*/ 1280593 h 1280593"/>
              <a:gd name="connsiteX3" fmla="*/ 0 w 1829887"/>
              <a:gd name="connsiteY3" fmla="*/ 1007543 h 1280593"/>
              <a:gd name="connsiteX4" fmla="*/ 0 w 1829887"/>
              <a:gd name="connsiteY4" fmla="*/ 0 h 1280593"/>
              <a:gd name="connsiteX0" fmla="*/ 0 w 1830192"/>
              <a:gd name="connsiteY0" fmla="*/ 0 h 1007543"/>
              <a:gd name="connsiteX1" fmla="*/ 1829887 w 1830192"/>
              <a:gd name="connsiteY1" fmla="*/ 273050 h 1007543"/>
              <a:gd name="connsiteX2" fmla="*/ 1829887 w 1830192"/>
              <a:gd name="connsiteY2" fmla="*/ 998018 h 1007543"/>
              <a:gd name="connsiteX3" fmla="*/ 0 w 1830192"/>
              <a:gd name="connsiteY3" fmla="*/ 1007543 h 1007543"/>
              <a:gd name="connsiteX4" fmla="*/ 0 w 1830192"/>
              <a:gd name="connsiteY4" fmla="*/ 0 h 1007543"/>
              <a:gd name="connsiteX0" fmla="*/ 0 w 1829887"/>
              <a:gd name="connsiteY0" fmla="*/ 0 h 1007543"/>
              <a:gd name="connsiteX1" fmla="*/ 1829887 w 1829887"/>
              <a:gd name="connsiteY1" fmla="*/ 273050 h 1007543"/>
              <a:gd name="connsiteX2" fmla="*/ 1823537 w 1829887"/>
              <a:gd name="connsiteY2" fmla="*/ 1001193 h 1007543"/>
              <a:gd name="connsiteX3" fmla="*/ 0 w 1829887"/>
              <a:gd name="connsiteY3" fmla="*/ 1007543 h 1007543"/>
              <a:gd name="connsiteX4" fmla="*/ 0 w 1829887"/>
              <a:gd name="connsiteY4" fmla="*/ 0 h 1007543"/>
              <a:gd name="connsiteX0" fmla="*/ 0 w 1830192"/>
              <a:gd name="connsiteY0" fmla="*/ 0 h 1007543"/>
              <a:gd name="connsiteX1" fmla="*/ 1829887 w 1830192"/>
              <a:gd name="connsiteY1" fmla="*/ 273050 h 1007543"/>
              <a:gd name="connsiteX2" fmla="*/ 1829887 w 1830192"/>
              <a:gd name="connsiteY2" fmla="*/ 1001193 h 1007543"/>
              <a:gd name="connsiteX3" fmla="*/ 0 w 1830192"/>
              <a:gd name="connsiteY3" fmla="*/ 1007543 h 1007543"/>
              <a:gd name="connsiteX4" fmla="*/ 0 w 1830192"/>
              <a:gd name="connsiteY4" fmla="*/ 0 h 1007543"/>
              <a:gd name="connsiteX0" fmla="*/ 0 w 1829887"/>
              <a:gd name="connsiteY0" fmla="*/ 0 h 1007543"/>
              <a:gd name="connsiteX1" fmla="*/ 1829887 w 1829887"/>
              <a:gd name="connsiteY1" fmla="*/ 273050 h 1007543"/>
              <a:gd name="connsiteX2" fmla="*/ 1826712 w 1829887"/>
              <a:gd name="connsiteY2" fmla="*/ 1001193 h 1007543"/>
              <a:gd name="connsiteX3" fmla="*/ 0 w 1829887"/>
              <a:gd name="connsiteY3" fmla="*/ 1007543 h 1007543"/>
              <a:gd name="connsiteX4" fmla="*/ 0 w 1829887"/>
              <a:gd name="connsiteY4" fmla="*/ 0 h 1007543"/>
              <a:gd name="connsiteX0" fmla="*/ 0 w 1829887"/>
              <a:gd name="connsiteY0" fmla="*/ 0 h 1001193"/>
              <a:gd name="connsiteX1" fmla="*/ 1829887 w 1829887"/>
              <a:gd name="connsiteY1" fmla="*/ 273050 h 1001193"/>
              <a:gd name="connsiteX2" fmla="*/ 1826712 w 1829887"/>
              <a:gd name="connsiteY2" fmla="*/ 1001193 h 1001193"/>
              <a:gd name="connsiteX3" fmla="*/ 0 w 1829887"/>
              <a:gd name="connsiteY3" fmla="*/ 998018 h 1001193"/>
              <a:gd name="connsiteX4" fmla="*/ 0 w 1829887"/>
              <a:gd name="connsiteY4" fmla="*/ 0 h 1001193"/>
              <a:gd name="connsiteX0" fmla="*/ 0 w 1832268"/>
              <a:gd name="connsiteY0" fmla="*/ 5556 h 1006749"/>
              <a:gd name="connsiteX1" fmla="*/ 1832268 w 1832268"/>
              <a:gd name="connsiteY1" fmla="*/ 0 h 1006749"/>
              <a:gd name="connsiteX2" fmla="*/ 1826712 w 1832268"/>
              <a:gd name="connsiteY2" fmla="*/ 1006749 h 1006749"/>
              <a:gd name="connsiteX3" fmla="*/ 0 w 1832268"/>
              <a:gd name="connsiteY3" fmla="*/ 1003574 h 1006749"/>
              <a:gd name="connsiteX4" fmla="*/ 0 w 1832268"/>
              <a:gd name="connsiteY4" fmla="*/ 5556 h 1006749"/>
              <a:gd name="connsiteX0" fmla="*/ 0 w 1832268"/>
              <a:gd name="connsiteY0" fmla="*/ 5556 h 1003574"/>
              <a:gd name="connsiteX1" fmla="*/ 1832268 w 1832268"/>
              <a:gd name="connsiteY1" fmla="*/ 0 h 1003574"/>
              <a:gd name="connsiteX2" fmla="*/ 1829093 w 1832268"/>
              <a:gd name="connsiteY2" fmla="*/ 720999 h 1003574"/>
              <a:gd name="connsiteX3" fmla="*/ 0 w 1832268"/>
              <a:gd name="connsiteY3" fmla="*/ 1003574 h 1003574"/>
              <a:gd name="connsiteX4" fmla="*/ 0 w 1832268"/>
              <a:gd name="connsiteY4" fmla="*/ 5556 h 1003574"/>
              <a:gd name="connsiteX0" fmla="*/ 0 w 1834649"/>
              <a:gd name="connsiteY0" fmla="*/ 793 h 1003574"/>
              <a:gd name="connsiteX1" fmla="*/ 1834649 w 1834649"/>
              <a:gd name="connsiteY1" fmla="*/ 0 h 1003574"/>
              <a:gd name="connsiteX2" fmla="*/ 1831474 w 1834649"/>
              <a:gd name="connsiteY2" fmla="*/ 720999 h 1003574"/>
              <a:gd name="connsiteX3" fmla="*/ 2381 w 1834649"/>
              <a:gd name="connsiteY3" fmla="*/ 1003574 h 1003574"/>
              <a:gd name="connsiteX4" fmla="*/ 0 w 1834649"/>
              <a:gd name="connsiteY4" fmla="*/ 793 h 1003574"/>
              <a:gd name="connsiteX0" fmla="*/ 0 w 1834649"/>
              <a:gd name="connsiteY0" fmla="*/ 284162 h 1286943"/>
              <a:gd name="connsiteX1" fmla="*/ 1834649 w 1834649"/>
              <a:gd name="connsiteY1" fmla="*/ 0 h 1286943"/>
              <a:gd name="connsiteX2" fmla="*/ 1831474 w 1834649"/>
              <a:gd name="connsiteY2" fmla="*/ 1004368 h 1286943"/>
              <a:gd name="connsiteX3" fmla="*/ 2381 w 1834649"/>
              <a:gd name="connsiteY3" fmla="*/ 1286943 h 1286943"/>
              <a:gd name="connsiteX4" fmla="*/ 0 w 1834649"/>
              <a:gd name="connsiteY4" fmla="*/ 284162 h 1286943"/>
              <a:gd name="connsiteX0" fmla="*/ 0 w 1834649"/>
              <a:gd name="connsiteY0" fmla="*/ 284162 h 1286943"/>
              <a:gd name="connsiteX1" fmla="*/ 1834649 w 1834649"/>
              <a:gd name="connsiteY1" fmla="*/ 0 h 1286943"/>
              <a:gd name="connsiteX2" fmla="*/ 1829093 w 1834649"/>
              <a:gd name="connsiteY2" fmla="*/ 721000 h 1286943"/>
              <a:gd name="connsiteX3" fmla="*/ 2381 w 1834649"/>
              <a:gd name="connsiteY3" fmla="*/ 1286943 h 1286943"/>
              <a:gd name="connsiteX4" fmla="*/ 0 w 1834649"/>
              <a:gd name="connsiteY4" fmla="*/ 284162 h 1286943"/>
              <a:gd name="connsiteX0" fmla="*/ 229 w 1834878"/>
              <a:gd name="connsiteY0" fmla="*/ 284162 h 1289324"/>
              <a:gd name="connsiteX1" fmla="*/ 1834878 w 1834878"/>
              <a:gd name="connsiteY1" fmla="*/ 0 h 1289324"/>
              <a:gd name="connsiteX2" fmla="*/ 1829322 w 1834878"/>
              <a:gd name="connsiteY2" fmla="*/ 721000 h 1289324"/>
              <a:gd name="connsiteX3" fmla="*/ 229 w 1834878"/>
              <a:gd name="connsiteY3" fmla="*/ 1289324 h 1289324"/>
              <a:gd name="connsiteX4" fmla="*/ 229 w 1834878"/>
              <a:gd name="connsiteY4" fmla="*/ 284162 h 1289324"/>
              <a:gd name="connsiteX0" fmla="*/ 2486 w 1837135"/>
              <a:gd name="connsiteY0" fmla="*/ 284162 h 1296468"/>
              <a:gd name="connsiteX1" fmla="*/ 1837135 w 1837135"/>
              <a:gd name="connsiteY1" fmla="*/ 0 h 1296468"/>
              <a:gd name="connsiteX2" fmla="*/ 1831579 w 1837135"/>
              <a:gd name="connsiteY2" fmla="*/ 721000 h 1296468"/>
              <a:gd name="connsiteX3" fmla="*/ 105 w 1837135"/>
              <a:gd name="connsiteY3" fmla="*/ 1296468 h 1296468"/>
              <a:gd name="connsiteX4" fmla="*/ 2486 w 1837135"/>
              <a:gd name="connsiteY4" fmla="*/ 284162 h 1296468"/>
              <a:gd name="connsiteX0" fmla="*/ 2486 w 1837135"/>
              <a:gd name="connsiteY0" fmla="*/ 284162 h 1296468"/>
              <a:gd name="connsiteX1" fmla="*/ 1837135 w 1837135"/>
              <a:gd name="connsiteY1" fmla="*/ 0 h 1296468"/>
              <a:gd name="connsiteX2" fmla="*/ 1836342 w 1837135"/>
              <a:gd name="connsiteY2" fmla="*/ 728144 h 1296468"/>
              <a:gd name="connsiteX3" fmla="*/ 105 w 1837135"/>
              <a:gd name="connsiteY3" fmla="*/ 1296468 h 1296468"/>
              <a:gd name="connsiteX4" fmla="*/ 2486 w 1837135"/>
              <a:gd name="connsiteY4" fmla="*/ 284162 h 1296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37135" h="1296468">
                <a:moveTo>
                  <a:pt x="2486" y="284162"/>
                </a:moveTo>
                <a:lnTo>
                  <a:pt x="1837135" y="0"/>
                </a:lnTo>
                <a:cubicBezTo>
                  <a:pt x="1836077" y="335848"/>
                  <a:pt x="1837400" y="392296"/>
                  <a:pt x="1836342" y="728144"/>
                </a:cubicBezTo>
                <a:lnTo>
                  <a:pt x="105" y="1296468"/>
                </a:lnTo>
                <a:cubicBezTo>
                  <a:pt x="-689" y="962208"/>
                  <a:pt x="3280" y="618422"/>
                  <a:pt x="2486" y="284162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xtLst/>
        </p:spPr>
        <p:txBody>
          <a:bodyPr/>
          <a:lstStyle/>
          <a:p>
            <a:pPr defTabSz="914378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800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grpSp>
        <p:nvGrpSpPr>
          <p:cNvPr id="75" name="组合 74"/>
          <p:cNvGrpSpPr>
            <a:grpSpLocks/>
          </p:cNvGrpSpPr>
          <p:nvPr/>
        </p:nvGrpSpPr>
        <p:grpSpPr bwMode="auto">
          <a:xfrm>
            <a:off x="3497264" y="3387725"/>
            <a:ext cx="2336800" cy="438150"/>
            <a:chOff x="2921097" y="3099409"/>
            <a:chExt cx="2336885" cy="437744"/>
          </a:xfrm>
          <a:solidFill>
            <a:srgbClr val="FFC000"/>
          </a:solidFill>
        </p:grpSpPr>
        <p:sp>
          <p:nvSpPr>
            <p:cNvPr id="76" name="矩形 75"/>
            <p:cNvSpPr/>
            <p:nvPr/>
          </p:nvSpPr>
          <p:spPr>
            <a:xfrm>
              <a:off x="2921097" y="3099409"/>
              <a:ext cx="2227343" cy="437744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77" name="等腰三角形 76"/>
            <p:cNvSpPr/>
            <p:nvPr/>
          </p:nvSpPr>
          <p:spPr>
            <a:xfrm rot="5400000">
              <a:off x="5125495" y="3263511"/>
              <a:ext cx="155431" cy="109542"/>
            </a:xfrm>
            <a:prstGeom prst="triangle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grpSp>
        <p:nvGrpSpPr>
          <p:cNvPr id="78" name="组合 77"/>
          <p:cNvGrpSpPr>
            <a:grpSpLocks/>
          </p:cNvGrpSpPr>
          <p:nvPr/>
        </p:nvGrpSpPr>
        <p:grpSpPr bwMode="auto">
          <a:xfrm>
            <a:off x="3497264" y="2959100"/>
            <a:ext cx="2336800" cy="428625"/>
            <a:chOff x="2921098" y="2670897"/>
            <a:chExt cx="2336882" cy="428547"/>
          </a:xfrm>
          <a:solidFill>
            <a:srgbClr val="92D050"/>
          </a:solidFill>
        </p:grpSpPr>
        <p:sp>
          <p:nvSpPr>
            <p:cNvPr id="79" name="矩形 78"/>
            <p:cNvSpPr/>
            <p:nvPr/>
          </p:nvSpPr>
          <p:spPr>
            <a:xfrm>
              <a:off x="2921098" y="2670897"/>
              <a:ext cx="2227340" cy="428547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80" name="等腰三角形 79"/>
            <p:cNvSpPr/>
            <p:nvPr/>
          </p:nvSpPr>
          <p:spPr>
            <a:xfrm rot="5400000">
              <a:off x="5126229" y="2829606"/>
              <a:ext cx="153960" cy="109542"/>
            </a:xfrm>
            <a:prstGeom prst="triangle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grpSp>
        <p:nvGrpSpPr>
          <p:cNvPr id="81" name="组合 80"/>
          <p:cNvGrpSpPr>
            <a:grpSpLocks/>
          </p:cNvGrpSpPr>
          <p:nvPr/>
        </p:nvGrpSpPr>
        <p:grpSpPr bwMode="auto">
          <a:xfrm>
            <a:off x="3497264" y="2535239"/>
            <a:ext cx="2336800" cy="428625"/>
            <a:chOff x="2921099" y="2246558"/>
            <a:chExt cx="2336883" cy="428547"/>
          </a:xfrm>
          <a:solidFill>
            <a:srgbClr val="FFC000"/>
          </a:solidFill>
        </p:grpSpPr>
        <p:sp>
          <p:nvSpPr>
            <p:cNvPr id="82" name="矩形 81"/>
            <p:cNvSpPr/>
            <p:nvPr/>
          </p:nvSpPr>
          <p:spPr>
            <a:xfrm>
              <a:off x="2921099" y="2246558"/>
              <a:ext cx="2227341" cy="428547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83" name="等腰三角形 82"/>
            <p:cNvSpPr/>
            <p:nvPr/>
          </p:nvSpPr>
          <p:spPr>
            <a:xfrm rot="5400000">
              <a:off x="5125437" y="2406061"/>
              <a:ext cx="155547" cy="109542"/>
            </a:xfrm>
            <a:prstGeom prst="triangle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grpSp>
        <p:nvGrpSpPr>
          <p:cNvPr id="84" name="组合 83"/>
          <p:cNvGrpSpPr>
            <a:grpSpLocks/>
          </p:cNvGrpSpPr>
          <p:nvPr/>
        </p:nvGrpSpPr>
        <p:grpSpPr bwMode="auto">
          <a:xfrm>
            <a:off x="3497264" y="2108201"/>
            <a:ext cx="2336800" cy="428625"/>
            <a:chOff x="2921098" y="1819833"/>
            <a:chExt cx="2336883" cy="428547"/>
          </a:xfrm>
          <a:solidFill>
            <a:srgbClr val="92D050"/>
          </a:solidFill>
        </p:grpSpPr>
        <p:sp>
          <p:nvSpPr>
            <p:cNvPr id="85" name="矩形 84"/>
            <p:cNvSpPr/>
            <p:nvPr/>
          </p:nvSpPr>
          <p:spPr>
            <a:xfrm>
              <a:off x="2921098" y="1819833"/>
              <a:ext cx="2227341" cy="428547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86" name="等腰三角形 85"/>
            <p:cNvSpPr/>
            <p:nvPr/>
          </p:nvSpPr>
          <p:spPr>
            <a:xfrm rot="5400000">
              <a:off x="5125436" y="1963464"/>
              <a:ext cx="155547" cy="109542"/>
            </a:xfrm>
            <a:prstGeom prst="triangle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cxnSp>
        <p:nvCxnSpPr>
          <p:cNvPr id="87" name="直接连接符 86"/>
          <p:cNvCxnSpPr>
            <a:cxnSpLocks noChangeShapeType="1"/>
          </p:cNvCxnSpPr>
          <p:nvPr/>
        </p:nvCxnSpPr>
        <p:spPr bwMode="auto">
          <a:xfrm>
            <a:off x="3011488" y="1781175"/>
            <a:ext cx="0" cy="2370138"/>
          </a:xfrm>
          <a:prstGeom prst="line">
            <a:avLst/>
          </a:prstGeom>
          <a:noFill/>
          <a:ln w="9525" algn="ctr">
            <a:solidFill>
              <a:srgbClr val="FFFFFF"/>
            </a:solidFill>
            <a:prstDash val="sysDash"/>
            <a:round/>
            <a:headEnd/>
            <a:tailEnd/>
          </a:ln>
        </p:spPr>
      </p:cxnSp>
      <p:cxnSp>
        <p:nvCxnSpPr>
          <p:cNvPr id="88" name="直接连接符 87"/>
          <p:cNvCxnSpPr>
            <a:cxnSpLocks noChangeShapeType="1"/>
            <a:stCxn id="66" idx="1"/>
          </p:cNvCxnSpPr>
          <p:nvPr/>
        </p:nvCxnSpPr>
        <p:spPr bwMode="auto">
          <a:xfrm>
            <a:off x="3497263" y="2108201"/>
            <a:ext cx="0" cy="1717675"/>
          </a:xfrm>
          <a:prstGeom prst="line">
            <a:avLst/>
          </a:prstGeom>
          <a:noFill/>
          <a:ln w="9525" algn="ctr">
            <a:solidFill>
              <a:srgbClr val="FFFFFF"/>
            </a:solidFill>
            <a:prstDash val="sysDash"/>
            <a:round/>
            <a:headEnd/>
            <a:tailEnd/>
          </a:ln>
        </p:spPr>
      </p:cxnSp>
      <p:sp>
        <p:nvSpPr>
          <p:cNvPr id="89" name="矩形 88"/>
          <p:cNvSpPr>
            <a:spLocks noChangeArrowheads="1"/>
          </p:cNvSpPr>
          <p:nvPr/>
        </p:nvSpPr>
        <p:spPr bwMode="auto">
          <a:xfrm>
            <a:off x="2466975" y="2012951"/>
            <a:ext cx="69373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914378" fontAlgn="base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01</a:t>
            </a:r>
          </a:p>
        </p:txBody>
      </p:sp>
      <p:sp>
        <p:nvSpPr>
          <p:cNvPr id="90" name="矩形 89"/>
          <p:cNvSpPr>
            <a:spLocks noChangeArrowheads="1"/>
          </p:cNvSpPr>
          <p:nvPr/>
        </p:nvSpPr>
        <p:spPr bwMode="auto">
          <a:xfrm>
            <a:off x="2466975" y="2630489"/>
            <a:ext cx="69373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914378" fontAlgn="base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02</a:t>
            </a:r>
          </a:p>
        </p:txBody>
      </p:sp>
      <p:sp>
        <p:nvSpPr>
          <p:cNvPr id="91" name="矩形 90"/>
          <p:cNvSpPr>
            <a:spLocks noChangeArrowheads="1"/>
          </p:cNvSpPr>
          <p:nvPr/>
        </p:nvSpPr>
        <p:spPr bwMode="auto">
          <a:xfrm>
            <a:off x="2439989" y="3206751"/>
            <a:ext cx="69373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914378" fontAlgn="base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03</a:t>
            </a:r>
          </a:p>
        </p:txBody>
      </p:sp>
      <p:sp>
        <p:nvSpPr>
          <p:cNvPr id="92" name="矩形 91"/>
          <p:cNvSpPr>
            <a:spLocks noChangeArrowheads="1"/>
          </p:cNvSpPr>
          <p:nvPr/>
        </p:nvSpPr>
        <p:spPr bwMode="auto">
          <a:xfrm>
            <a:off x="2439989" y="3783014"/>
            <a:ext cx="69373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914378" fontAlgn="base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04</a:t>
            </a:r>
          </a:p>
        </p:txBody>
      </p:sp>
      <p:pic>
        <p:nvPicPr>
          <p:cNvPr id="93" name="Picture 1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33501" y="2108201"/>
            <a:ext cx="1138238" cy="188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4" name="椭圆 93"/>
          <p:cNvSpPr/>
          <p:nvPr/>
        </p:nvSpPr>
        <p:spPr>
          <a:xfrm>
            <a:off x="1176339" y="3822701"/>
            <a:ext cx="1073150" cy="327025"/>
          </a:xfrm>
          <a:prstGeom prst="ellipse">
            <a:avLst/>
          </a:prstGeom>
          <a:gradFill flip="none" rotWithShape="1">
            <a:gsLst>
              <a:gs pos="0">
                <a:sysClr val="windowText" lastClr="000000">
                  <a:alpha val="17000"/>
                </a:sysClr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914378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800" kern="0">
              <a:solidFill>
                <a:prstClr val="white"/>
              </a:solidFill>
              <a:latin typeface="Calibri"/>
              <a:ea typeface="宋体"/>
            </a:endParaRPr>
          </a:p>
        </p:txBody>
      </p:sp>
      <p:grpSp>
        <p:nvGrpSpPr>
          <p:cNvPr id="95" name="组合 94"/>
          <p:cNvGrpSpPr>
            <a:grpSpLocks/>
          </p:cNvGrpSpPr>
          <p:nvPr/>
        </p:nvGrpSpPr>
        <p:grpSpPr bwMode="auto">
          <a:xfrm>
            <a:off x="3711576" y="2201863"/>
            <a:ext cx="280988" cy="239712"/>
            <a:chOff x="2181226" y="1670050"/>
            <a:chExt cx="1624013" cy="1387475"/>
          </a:xfrm>
        </p:grpSpPr>
        <p:sp>
          <p:nvSpPr>
            <p:cNvPr id="96" name="Freeform 192"/>
            <p:cNvSpPr>
              <a:spLocks/>
            </p:cNvSpPr>
            <p:nvPr/>
          </p:nvSpPr>
          <p:spPr bwMode="auto">
            <a:xfrm>
              <a:off x="2181226" y="2928885"/>
              <a:ext cx="1624013" cy="128640"/>
            </a:xfrm>
            <a:custGeom>
              <a:avLst/>
              <a:gdLst>
                <a:gd name="T0" fmla="*/ 115 w 115"/>
                <a:gd name="T1" fmla="*/ 5 h 9"/>
                <a:gd name="T2" fmla="*/ 112 w 115"/>
                <a:gd name="T3" fmla="*/ 9 h 9"/>
                <a:gd name="T4" fmla="*/ 3 w 115"/>
                <a:gd name="T5" fmla="*/ 9 h 9"/>
                <a:gd name="T6" fmla="*/ 0 w 115"/>
                <a:gd name="T7" fmla="*/ 5 h 9"/>
                <a:gd name="T8" fmla="*/ 0 w 115"/>
                <a:gd name="T9" fmla="*/ 5 h 9"/>
                <a:gd name="T10" fmla="*/ 3 w 115"/>
                <a:gd name="T11" fmla="*/ 0 h 9"/>
                <a:gd name="T12" fmla="*/ 112 w 115"/>
                <a:gd name="T13" fmla="*/ 0 h 9"/>
                <a:gd name="T14" fmla="*/ 115 w 115"/>
                <a:gd name="T15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9">
                  <a:moveTo>
                    <a:pt x="115" y="5"/>
                  </a:moveTo>
                  <a:cubicBezTo>
                    <a:pt x="115" y="7"/>
                    <a:pt x="114" y="9"/>
                    <a:pt x="112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1" y="9"/>
                    <a:pt x="0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4" y="0"/>
                    <a:pt x="115" y="2"/>
                    <a:pt x="115" y="5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/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97" name="Freeform 193"/>
            <p:cNvSpPr>
              <a:spLocks/>
            </p:cNvSpPr>
            <p:nvPr/>
          </p:nvSpPr>
          <p:spPr bwMode="auto">
            <a:xfrm>
              <a:off x="2236277" y="1982462"/>
              <a:ext cx="266084" cy="891291"/>
            </a:xfrm>
            <a:custGeom>
              <a:avLst/>
              <a:gdLst>
                <a:gd name="T0" fmla="*/ 19 w 19"/>
                <a:gd name="T1" fmla="*/ 60 h 63"/>
                <a:gd name="T2" fmla="*/ 15 w 19"/>
                <a:gd name="T3" fmla="*/ 63 h 63"/>
                <a:gd name="T4" fmla="*/ 4 w 19"/>
                <a:gd name="T5" fmla="*/ 63 h 63"/>
                <a:gd name="T6" fmla="*/ 0 w 19"/>
                <a:gd name="T7" fmla="*/ 60 h 63"/>
                <a:gd name="T8" fmla="*/ 0 w 19"/>
                <a:gd name="T9" fmla="*/ 3 h 63"/>
                <a:gd name="T10" fmla="*/ 4 w 19"/>
                <a:gd name="T11" fmla="*/ 0 h 63"/>
                <a:gd name="T12" fmla="*/ 15 w 19"/>
                <a:gd name="T13" fmla="*/ 0 h 63"/>
                <a:gd name="T14" fmla="*/ 19 w 19"/>
                <a:gd name="T15" fmla="*/ 3 h 63"/>
                <a:gd name="T16" fmla="*/ 19 w 19"/>
                <a:gd name="T17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63">
                  <a:moveTo>
                    <a:pt x="19" y="60"/>
                  </a:moveTo>
                  <a:cubicBezTo>
                    <a:pt x="19" y="62"/>
                    <a:pt x="17" y="63"/>
                    <a:pt x="15" y="63"/>
                  </a:cubicBezTo>
                  <a:cubicBezTo>
                    <a:pt x="4" y="63"/>
                    <a:pt x="4" y="63"/>
                    <a:pt x="4" y="63"/>
                  </a:cubicBezTo>
                  <a:cubicBezTo>
                    <a:pt x="2" y="63"/>
                    <a:pt x="0" y="62"/>
                    <a:pt x="0" y="6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7" y="0"/>
                    <a:pt x="19" y="1"/>
                    <a:pt x="19" y="3"/>
                  </a:cubicBezTo>
                  <a:lnTo>
                    <a:pt x="19" y="60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/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98" name="Freeform 194"/>
            <p:cNvSpPr>
              <a:spLocks/>
            </p:cNvSpPr>
            <p:nvPr/>
          </p:nvSpPr>
          <p:spPr bwMode="auto">
            <a:xfrm>
              <a:off x="2548234" y="1670050"/>
              <a:ext cx="266084" cy="1203703"/>
            </a:xfrm>
            <a:custGeom>
              <a:avLst/>
              <a:gdLst>
                <a:gd name="T0" fmla="*/ 19 w 19"/>
                <a:gd name="T1" fmla="*/ 80 h 85"/>
                <a:gd name="T2" fmla="*/ 15 w 19"/>
                <a:gd name="T3" fmla="*/ 85 h 85"/>
                <a:gd name="T4" fmla="*/ 4 w 19"/>
                <a:gd name="T5" fmla="*/ 85 h 85"/>
                <a:gd name="T6" fmla="*/ 0 w 19"/>
                <a:gd name="T7" fmla="*/ 80 h 85"/>
                <a:gd name="T8" fmla="*/ 0 w 19"/>
                <a:gd name="T9" fmla="*/ 4 h 85"/>
                <a:gd name="T10" fmla="*/ 4 w 19"/>
                <a:gd name="T11" fmla="*/ 0 h 85"/>
                <a:gd name="T12" fmla="*/ 15 w 19"/>
                <a:gd name="T13" fmla="*/ 0 h 85"/>
                <a:gd name="T14" fmla="*/ 19 w 19"/>
                <a:gd name="T15" fmla="*/ 4 h 85"/>
                <a:gd name="T16" fmla="*/ 19 w 19"/>
                <a:gd name="T17" fmla="*/ 8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85">
                  <a:moveTo>
                    <a:pt x="19" y="80"/>
                  </a:moveTo>
                  <a:cubicBezTo>
                    <a:pt x="19" y="83"/>
                    <a:pt x="17" y="85"/>
                    <a:pt x="15" y="85"/>
                  </a:cubicBezTo>
                  <a:cubicBezTo>
                    <a:pt x="4" y="85"/>
                    <a:pt x="4" y="85"/>
                    <a:pt x="4" y="85"/>
                  </a:cubicBezTo>
                  <a:cubicBezTo>
                    <a:pt x="2" y="85"/>
                    <a:pt x="0" y="83"/>
                    <a:pt x="0" y="8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7" y="0"/>
                    <a:pt x="19" y="2"/>
                    <a:pt x="19" y="4"/>
                  </a:cubicBezTo>
                  <a:lnTo>
                    <a:pt x="19" y="80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/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99" name="Freeform 195"/>
            <p:cNvSpPr>
              <a:spLocks/>
            </p:cNvSpPr>
            <p:nvPr/>
          </p:nvSpPr>
          <p:spPr bwMode="auto">
            <a:xfrm>
              <a:off x="2860191" y="2212174"/>
              <a:ext cx="266084" cy="661579"/>
            </a:xfrm>
            <a:custGeom>
              <a:avLst/>
              <a:gdLst>
                <a:gd name="T0" fmla="*/ 19 w 19"/>
                <a:gd name="T1" fmla="*/ 45 h 47"/>
                <a:gd name="T2" fmla="*/ 15 w 19"/>
                <a:gd name="T3" fmla="*/ 47 h 47"/>
                <a:gd name="T4" fmla="*/ 4 w 19"/>
                <a:gd name="T5" fmla="*/ 47 h 47"/>
                <a:gd name="T6" fmla="*/ 0 w 19"/>
                <a:gd name="T7" fmla="*/ 45 h 47"/>
                <a:gd name="T8" fmla="*/ 0 w 19"/>
                <a:gd name="T9" fmla="*/ 2 h 47"/>
                <a:gd name="T10" fmla="*/ 4 w 19"/>
                <a:gd name="T11" fmla="*/ 0 h 47"/>
                <a:gd name="T12" fmla="*/ 15 w 19"/>
                <a:gd name="T13" fmla="*/ 0 h 47"/>
                <a:gd name="T14" fmla="*/ 19 w 19"/>
                <a:gd name="T15" fmla="*/ 2 h 47"/>
                <a:gd name="T16" fmla="*/ 19 w 19"/>
                <a:gd name="T17" fmla="*/ 4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47">
                  <a:moveTo>
                    <a:pt x="19" y="45"/>
                  </a:moveTo>
                  <a:cubicBezTo>
                    <a:pt x="19" y="46"/>
                    <a:pt x="17" y="47"/>
                    <a:pt x="15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2" y="47"/>
                    <a:pt x="0" y="46"/>
                    <a:pt x="0" y="4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7" y="0"/>
                    <a:pt x="19" y="1"/>
                    <a:pt x="19" y="2"/>
                  </a:cubicBezTo>
                  <a:lnTo>
                    <a:pt x="19" y="45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/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00" name="Freeform 196"/>
            <p:cNvSpPr>
              <a:spLocks/>
            </p:cNvSpPr>
            <p:nvPr/>
          </p:nvSpPr>
          <p:spPr bwMode="auto">
            <a:xfrm>
              <a:off x="3181326" y="1807876"/>
              <a:ext cx="256906" cy="1065877"/>
            </a:xfrm>
            <a:custGeom>
              <a:avLst/>
              <a:gdLst>
                <a:gd name="T0" fmla="*/ 18 w 18"/>
                <a:gd name="T1" fmla="*/ 71 h 75"/>
                <a:gd name="T2" fmla="*/ 14 w 18"/>
                <a:gd name="T3" fmla="*/ 75 h 75"/>
                <a:gd name="T4" fmla="*/ 3 w 18"/>
                <a:gd name="T5" fmla="*/ 75 h 75"/>
                <a:gd name="T6" fmla="*/ 0 w 18"/>
                <a:gd name="T7" fmla="*/ 71 h 75"/>
                <a:gd name="T8" fmla="*/ 0 w 18"/>
                <a:gd name="T9" fmla="*/ 4 h 75"/>
                <a:gd name="T10" fmla="*/ 3 w 18"/>
                <a:gd name="T11" fmla="*/ 0 h 75"/>
                <a:gd name="T12" fmla="*/ 14 w 18"/>
                <a:gd name="T13" fmla="*/ 0 h 75"/>
                <a:gd name="T14" fmla="*/ 18 w 18"/>
                <a:gd name="T15" fmla="*/ 4 h 75"/>
                <a:gd name="T16" fmla="*/ 18 w 18"/>
                <a:gd name="T17" fmla="*/ 7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75">
                  <a:moveTo>
                    <a:pt x="18" y="71"/>
                  </a:moveTo>
                  <a:cubicBezTo>
                    <a:pt x="18" y="73"/>
                    <a:pt x="16" y="75"/>
                    <a:pt x="14" y="75"/>
                  </a:cubicBezTo>
                  <a:cubicBezTo>
                    <a:pt x="3" y="75"/>
                    <a:pt x="3" y="75"/>
                    <a:pt x="3" y="75"/>
                  </a:cubicBezTo>
                  <a:cubicBezTo>
                    <a:pt x="1" y="75"/>
                    <a:pt x="0" y="73"/>
                    <a:pt x="0" y="7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6" y="0"/>
                    <a:pt x="18" y="2"/>
                    <a:pt x="18" y="4"/>
                  </a:cubicBezTo>
                  <a:lnTo>
                    <a:pt x="18" y="71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/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01" name="Freeform 197"/>
            <p:cNvSpPr>
              <a:spLocks/>
            </p:cNvSpPr>
            <p:nvPr/>
          </p:nvSpPr>
          <p:spPr bwMode="auto">
            <a:xfrm>
              <a:off x="3493282" y="2212174"/>
              <a:ext cx="256906" cy="661579"/>
            </a:xfrm>
            <a:custGeom>
              <a:avLst/>
              <a:gdLst>
                <a:gd name="T0" fmla="*/ 18 w 18"/>
                <a:gd name="T1" fmla="*/ 45 h 47"/>
                <a:gd name="T2" fmla="*/ 14 w 18"/>
                <a:gd name="T3" fmla="*/ 47 h 47"/>
                <a:gd name="T4" fmla="*/ 3 w 18"/>
                <a:gd name="T5" fmla="*/ 47 h 47"/>
                <a:gd name="T6" fmla="*/ 0 w 18"/>
                <a:gd name="T7" fmla="*/ 45 h 47"/>
                <a:gd name="T8" fmla="*/ 0 w 18"/>
                <a:gd name="T9" fmla="*/ 2 h 47"/>
                <a:gd name="T10" fmla="*/ 3 w 18"/>
                <a:gd name="T11" fmla="*/ 0 h 47"/>
                <a:gd name="T12" fmla="*/ 14 w 18"/>
                <a:gd name="T13" fmla="*/ 0 h 47"/>
                <a:gd name="T14" fmla="*/ 18 w 18"/>
                <a:gd name="T15" fmla="*/ 2 h 47"/>
                <a:gd name="T16" fmla="*/ 18 w 18"/>
                <a:gd name="T17" fmla="*/ 4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47">
                  <a:moveTo>
                    <a:pt x="18" y="45"/>
                  </a:moveTo>
                  <a:cubicBezTo>
                    <a:pt x="18" y="46"/>
                    <a:pt x="16" y="47"/>
                    <a:pt x="14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1" y="47"/>
                    <a:pt x="0" y="46"/>
                    <a:pt x="0" y="4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6" y="0"/>
                    <a:pt x="18" y="1"/>
                    <a:pt x="18" y="2"/>
                  </a:cubicBezTo>
                  <a:lnTo>
                    <a:pt x="18" y="45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/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sp>
        <p:nvSpPr>
          <p:cNvPr id="102" name="矩形 101"/>
          <p:cNvSpPr>
            <a:spLocks noChangeArrowheads="1"/>
          </p:cNvSpPr>
          <p:nvPr/>
        </p:nvSpPr>
        <p:spPr bwMode="auto">
          <a:xfrm>
            <a:off x="4149726" y="2220914"/>
            <a:ext cx="2016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914378" fontAlgn="base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这里填写小标题</a:t>
            </a:r>
            <a:endParaRPr lang="en-US" altLang="zh-CN" sz="1400" b="1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3" name="Freeform 201"/>
          <p:cNvSpPr>
            <a:spLocks noEditPoints="1"/>
          </p:cNvSpPr>
          <p:nvPr/>
        </p:nvSpPr>
        <p:spPr bwMode="auto">
          <a:xfrm>
            <a:off x="3684589" y="2605088"/>
            <a:ext cx="301625" cy="287337"/>
          </a:xfrm>
          <a:custGeom>
            <a:avLst/>
            <a:gdLst>
              <a:gd name="T0" fmla="*/ 6 w 104"/>
              <a:gd name="T1" fmla="*/ 26 h 99"/>
              <a:gd name="T2" fmla="*/ 22 w 104"/>
              <a:gd name="T3" fmla="*/ 40 h 99"/>
              <a:gd name="T4" fmla="*/ 29 w 104"/>
              <a:gd name="T5" fmla="*/ 29 h 99"/>
              <a:gd name="T6" fmla="*/ 8 w 104"/>
              <a:gd name="T7" fmla="*/ 22 h 99"/>
              <a:gd name="T8" fmla="*/ 29 w 104"/>
              <a:gd name="T9" fmla="*/ 29 h 99"/>
              <a:gd name="T10" fmla="*/ 25 w 104"/>
              <a:gd name="T11" fmla="*/ 7 h 99"/>
              <a:gd name="T12" fmla="*/ 32 w 104"/>
              <a:gd name="T13" fmla="*/ 27 h 99"/>
              <a:gd name="T14" fmla="*/ 21 w 104"/>
              <a:gd name="T15" fmla="*/ 45 h 99"/>
              <a:gd name="T16" fmla="*/ 1 w 104"/>
              <a:gd name="T17" fmla="*/ 38 h 99"/>
              <a:gd name="T18" fmla="*/ 0 w 104"/>
              <a:gd name="T19" fmla="*/ 48 h 99"/>
              <a:gd name="T20" fmla="*/ 21 w 104"/>
              <a:gd name="T21" fmla="*/ 45 h 99"/>
              <a:gd name="T22" fmla="*/ 63 w 104"/>
              <a:gd name="T23" fmla="*/ 2 h 99"/>
              <a:gd name="T24" fmla="*/ 54 w 104"/>
              <a:gd name="T25" fmla="*/ 0 h 99"/>
              <a:gd name="T26" fmla="*/ 54 w 104"/>
              <a:gd name="T27" fmla="*/ 21 h 99"/>
              <a:gd name="T28" fmla="*/ 42 w 104"/>
              <a:gd name="T29" fmla="*/ 22 h 99"/>
              <a:gd name="T30" fmla="*/ 29 w 104"/>
              <a:gd name="T31" fmla="*/ 5 h 99"/>
              <a:gd name="T32" fmla="*/ 42 w 104"/>
              <a:gd name="T33" fmla="*/ 22 h 99"/>
              <a:gd name="T34" fmla="*/ 84 w 104"/>
              <a:gd name="T35" fmla="*/ 15 h 99"/>
              <a:gd name="T36" fmla="*/ 67 w 104"/>
              <a:gd name="T37" fmla="*/ 27 h 99"/>
              <a:gd name="T38" fmla="*/ 64 w 104"/>
              <a:gd name="T39" fmla="*/ 25 h 99"/>
              <a:gd name="T40" fmla="*/ 67 w 104"/>
              <a:gd name="T41" fmla="*/ 3 h 99"/>
              <a:gd name="T42" fmla="*/ 64 w 104"/>
              <a:gd name="T43" fmla="*/ 25 h 99"/>
              <a:gd name="T44" fmla="*/ 0 w 104"/>
              <a:gd name="T45" fmla="*/ 52 h 99"/>
              <a:gd name="T46" fmla="*/ 21 w 104"/>
              <a:gd name="T47" fmla="*/ 56 h 99"/>
              <a:gd name="T48" fmla="*/ 32 w 104"/>
              <a:gd name="T49" fmla="*/ 72 h 99"/>
              <a:gd name="T50" fmla="*/ 25 w 104"/>
              <a:gd name="T51" fmla="*/ 92 h 99"/>
              <a:gd name="T52" fmla="*/ 32 w 104"/>
              <a:gd name="T53" fmla="*/ 72 h 99"/>
              <a:gd name="T54" fmla="*/ 78 w 104"/>
              <a:gd name="T55" fmla="*/ 90 h 99"/>
              <a:gd name="T56" fmla="*/ 70 w 104"/>
              <a:gd name="T57" fmla="*/ 70 h 99"/>
              <a:gd name="T58" fmla="*/ 61 w 104"/>
              <a:gd name="T59" fmla="*/ 76 h 99"/>
              <a:gd name="T60" fmla="*/ 74 w 104"/>
              <a:gd name="T61" fmla="*/ 92 h 99"/>
              <a:gd name="T62" fmla="*/ 61 w 104"/>
              <a:gd name="T63" fmla="*/ 76 h 99"/>
              <a:gd name="T64" fmla="*/ 3 w 104"/>
              <a:gd name="T65" fmla="*/ 65 h 99"/>
              <a:gd name="T66" fmla="*/ 24 w 104"/>
              <a:gd name="T67" fmla="*/ 63 h 99"/>
              <a:gd name="T68" fmla="*/ 54 w 104"/>
              <a:gd name="T69" fmla="*/ 78 h 99"/>
              <a:gd name="T70" fmla="*/ 63 w 104"/>
              <a:gd name="T71" fmla="*/ 97 h 99"/>
              <a:gd name="T72" fmla="*/ 54 w 104"/>
              <a:gd name="T73" fmla="*/ 78 h 99"/>
              <a:gd name="T74" fmla="*/ 87 w 104"/>
              <a:gd name="T75" fmla="*/ 18 h 99"/>
              <a:gd name="T76" fmla="*/ 75 w 104"/>
              <a:gd name="T77" fmla="*/ 35 h 99"/>
              <a:gd name="T78" fmla="*/ 65 w 104"/>
              <a:gd name="T79" fmla="*/ 40 h 99"/>
              <a:gd name="T80" fmla="*/ 104 w 104"/>
              <a:gd name="T81" fmla="*/ 23 h 99"/>
              <a:gd name="T82" fmla="*/ 39 w 104"/>
              <a:gd name="T83" fmla="*/ 76 h 99"/>
              <a:gd name="T84" fmla="*/ 37 w 104"/>
              <a:gd name="T85" fmla="*/ 97 h 99"/>
              <a:gd name="T86" fmla="*/ 39 w 104"/>
              <a:gd name="T87" fmla="*/ 76 h 99"/>
              <a:gd name="T88" fmla="*/ 50 w 104"/>
              <a:gd name="T89" fmla="*/ 21 h 99"/>
              <a:gd name="T90" fmla="*/ 41 w 104"/>
              <a:gd name="T91" fmla="*/ 1 h 99"/>
              <a:gd name="T92" fmla="*/ 26 w 104"/>
              <a:gd name="T93" fmla="*/ 67 h 99"/>
              <a:gd name="T94" fmla="*/ 14 w 104"/>
              <a:gd name="T95" fmla="*/ 84 h 99"/>
              <a:gd name="T96" fmla="*/ 26 w 104"/>
              <a:gd name="T97" fmla="*/ 67 h 99"/>
              <a:gd name="T98" fmla="*/ 50 w 104"/>
              <a:gd name="T99" fmla="*/ 99 h 99"/>
              <a:gd name="T100" fmla="*/ 46 w 104"/>
              <a:gd name="T101" fmla="*/ 78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04" h="99">
                <a:moveTo>
                  <a:pt x="24" y="36"/>
                </a:moveTo>
                <a:cubicBezTo>
                  <a:pt x="6" y="26"/>
                  <a:pt x="6" y="26"/>
                  <a:pt x="6" y="26"/>
                </a:cubicBezTo>
                <a:cubicBezTo>
                  <a:pt x="5" y="28"/>
                  <a:pt x="4" y="31"/>
                  <a:pt x="3" y="34"/>
                </a:cubicBezTo>
                <a:cubicBezTo>
                  <a:pt x="22" y="40"/>
                  <a:pt x="22" y="40"/>
                  <a:pt x="22" y="40"/>
                </a:cubicBezTo>
                <a:cubicBezTo>
                  <a:pt x="23" y="38"/>
                  <a:pt x="24" y="37"/>
                  <a:pt x="24" y="36"/>
                </a:cubicBezTo>
                <a:close/>
                <a:moveTo>
                  <a:pt x="29" y="29"/>
                </a:moveTo>
                <a:cubicBezTo>
                  <a:pt x="14" y="15"/>
                  <a:pt x="14" y="15"/>
                  <a:pt x="14" y="15"/>
                </a:cubicBezTo>
                <a:cubicBezTo>
                  <a:pt x="12" y="17"/>
                  <a:pt x="10" y="19"/>
                  <a:pt x="8" y="22"/>
                </a:cubicBezTo>
                <a:cubicBezTo>
                  <a:pt x="26" y="32"/>
                  <a:pt x="26" y="32"/>
                  <a:pt x="26" y="32"/>
                </a:cubicBezTo>
                <a:cubicBezTo>
                  <a:pt x="27" y="31"/>
                  <a:pt x="28" y="30"/>
                  <a:pt x="29" y="29"/>
                </a:cubicBezTo>
                <a:close/>
                <a:moveTo>
                  <a:pt x="35" y="25"/>
                </a:moveTo>
                <a:cubicBezTo>
                  <a:pt x="25" y="7"/>
                  <a:pt x="25" y="7"/>
                  <a:pt x="25" y="7"/>
                </a:cubicBezTo>
                <a:cubicBezTo>
                  <a:pt x="22" y="8"/>
                  <a:pt x="20" y="10"/>
                  <a:pt x="17" y="12"/>
                </a:cubicBezTo>
                <a:cubicBezTo>
                  <a:pt x="32" y="27"/>
                  <a:pt x="32" y="27"/>
                  <a:pt x="32" y="27"/>
                </a:cubicBezTo>
                <a:cubicBezTo>
                  <a:pt x="33" y="26"/>
                  <a:pt x="34" y="25"/>
                  <a:pt x="35" y="25"/>
                </a:cubicBezTo>
                <a:close/>
                <a:moveTo>
                  <a:pt x="21" y="45"/>
                </a:moveTo>
                <a:cubicBezTo>
                  <a:pt x="21" y="44"/>
                  <a:pt x="21" y="44"/>
                  <a:pt x="21" y="43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9"/>
                  <a:pt x="1" y="40"/>
                  <a:pt x="1" y="41"/>
                </a:cubicBezTo>
                <a:cubicBezTo>
                  <a:pt x="0" y="43"/>
                  <a:pt x="0" y="45"/>
                  <a:pt x="0" y="48"/>
                </a:cubicBezTo>
                <a:cubicBezTo>
                  <a:pt x="21" y="48"/>
                  <a:pt x="21" y="48"/>
                  <a:pt x="21" y="48"/>
                </a:cubicBezTo>
                <a:cubicBezTo>
                  <a:pt x="21" y="47"/>
                  <a:pt x="21" y="46"/>
                  <a:pt x="21" y="45"/>
                </a:cubicBezTo>
                <a:close/>
                <a:moveTo>
                  <a:pt x="57" y="22"/>
                </a:moveTo>
                <a:cubicBezTo>
                  <a:pt x="63" y="2"/>
                  <a:pt x="63" y="2"/>
                  <a:pt x="63" y="2"/>
                </a:cubicBezTo>
                <a:cubicBezTo>
                  <a:pt x="61" y="2"/>
                  <a:pt x="60" y="1"/>
                  <a:pt x="58" y="1"/>
                </a:cubicBezTo>
                <a:cubicBezTo>
                  <a:pt x="57" y="1"/>
                  <a:pt x="55" y="1"/>
                  <a:pt x="54" y="0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5" y="21"/>
                  <a:pt x="56" y="22"/>
                  <a:pt x="57" y="22"/>
                </a:cubicBezTo>
                <a:close/>
                <a:moveTo>
                  <a:pt x="42" y="22"/>
                </a:moveTo>
                <a:cubicBezTo>
                  <a:pt x="37" y="2"/>
                  <a:pt x="37" y="2"/>
                  <a:pt x="37" y="2"/>
                </a:cubicBezTo>
                <a:cubicBezTo>
                  <a:pt x="34" y="3"/>
                  <a:pt x="31" y="4"/>
                  <a:pt x="29" y="5"/>
                </a:cubicBezTo>
                <a:cubicBezTo>
                  <a:pt x="39" y="23"/>
                  <a:pt x="39" y="23"/>
                  <a:pt x="39" y="23"/>
                </a:cubicBezTo>
                <a:cubicBezTo>
                  <a:pt x="40" y="22"/>
                  <a:pt x="41" y="22"/>
                  <a:pt x="42" y="22"/>
                </a:cubicBezTo>
                <a:close/>
                <a:moveTo>
                  <a:pt x="70" y="29"/>
                </a:moveTo>
                <a:cubicBezTo>
                  <a:pt x="84" y="15"/>
                  <a:pt x="84" y="15"/>
                  <a:pt x="84" y="15"/>
                </a:cubicBezTo>
                <a:cubicBezTo>
                  <a:pt x="82" y="13"/>
                  <a:pt x="80" y="11"/>
                  <a:pt x="78" y="9"/>
                </a:cubicBezTo>
                <a:cubicBezTo>
                  <a:pt x="67" y="27"/>
                  <a:pt x="67" y="27"/>
                  <a:pt x="67" y="27"/>
                </a:cubicBezTo>
                <a:cubicBezTo>
                  <a:pt x="68" y="28"/>
                  <a:pt x="69" y="28"/>
                  <a:pt x="70" y="29"/>
                </a:cubicBezTo>
                <a:close/>
                <a:moveTo>
                  <a:pt x="64" y="25"/>
                </a:moveTo>
                <a:cubicBezTo>
                  <a:pt x="74" y="7"/>
                  <a:pt x="74" y="7"/>
                  <a:pt x="74" y="7"/>
                </a:cubicBezTo>
                <a:cubicBezTo>
                  <a:pt x="72" y="5"/>
                  <a:pt x="69" y="4"/>
                  <a:pt x="67" y="3"/>
                </a:cubicBezTo>
                <a:cubicBezTo>
                  <a:pt x="61" y="23"/>
                  <a:pt x="61" y="23"/>
                  <a:pt x="61" y="23"/>
                </a:cubicBezTo>
                <a:cubicBezTo>
                  <a:pt x="62" y="24"/>
                  <a:pt x="63" y="24"/>
                  <a:pt x="64" y="25"/>
                </a:cubicBezTo>
                <a:close/>
                <a:moveTo>
                  <a:pt x="21" y="52"/>
                </a:moveTo>
                <a:cubicBezTo>
                  <a:pt x="0" y="52"/>
                  <a:pt x="0" y="52"/>
                  <a:pt x="0" y="52"/>
                </a:cubicBezTo>
                <a:cubicBezTo>
                  <a:pt x="0" y="55"/>
                  <a:pt x="1" y="58"/>
                  <a:pt x="1" y="61"/>
                </a:cubicBezTo>
                <a:cubicBezTo>
                  <a:pt x="21" y="56"/>
                  <a:pt x="21" y="56"/>
                  <a:pt x="21" y="56"/>
                </a:cubicBezTo>
                <a:cubicBezTo>
                  <a:pt x="21" y="54"/>
                  <a:pt x="21" y="53"/>
                  <a:pt x="21" y="52"/>
                </a:cubicBezTo>
                <a:close/>
                <a:moveTo>
                  <a:pt x="32" y="72"/>
                </a:moveTo>
                <a:cubicBezTo>
                  <a:pt x="17" y="87"/>
                  <a:pt x="17" y="87"/>
                  <a:pt x="17" y="87"/>
                </a:cubicBezTo>
                <a:cubicBezTo>
                  <a:pt x="20" y="89"/>
                  <a:pt x="22" y="91"/>
                  <a:pt x="25" y="92"/>
                </a:cubicBezTo>
                <a:cubicBezTo>
                  <a:pt x="35" y="75"/>
                  <a:pt x="35" y="75"/>
                  <a:pt x="35" y="75"/>
                </a:cubicBezTo>
                <a:cubicBezTo>
                  <a:pt x="34" y="74"/>
                  <a:pt x="33" y="73"/>
                  <a:pt x="32" y="72"/>
                </a:cubicBezTo>
                <a:close/>
                <a:moveTo>
                  <a:pt x="67" y="72"/>
                </a:moveTo>
                <a:cubicBezTo>
                  <a:pt x="78" y="90"/>
                  <a:pt x="78" y="90"/>
                  <a:pt x="78" y="90"/>
                </a:cubicBezTo>
                <a:cubicBezTo>
                  <a:pt x="80" y="88"/>
                  <a:pt x="82" y="87"/>
                  <a:pt x="84" y="85"/>
                </a:cubicBezTo>
                <a:cubicBezTo>
                  <a:pt x="70" y="70"/>
                  <a:pt x="70" y="70"/>
                  <a:pt x="70" y="70"/>
                </a:cubicBezTo>
                <a:cubicBezTo>
                  <a:pt x="69" y="71"/>
                  <a:pt x="68" y="71"/>
                  <a:pt x="67" y="72"/>
                </a:cubicBezTo>
                <a:close/>
                <a:moveTo>
                  <a:pt x="61" y="76"/>
                </a:moveTo>
                <a:cubicBezTo>
                  <a:pt x="67" y="96"/>
                  <a:pt x="67" y="96"/>
                  <a:pt x="67" y="96"/>
                </a:cubicBezTo>
                <a:cubicBezTo>
                  <a:pt x="69" y="95"/>
                  <a:pt x="72" y="94"/>
                  <a:pt x="74" y="92"/>
                </a:cubicBezTo>
                <a:cubicBezTo>
                  <a:pt x="64" y="74"/>
                  <a:pt x="64" y="74"/>
                  <a:pt x="64" y="74"/>
                </a:cubicBezTo>
                <a:cubicBezTo>
                  <a:pt x="63" y="75"/>
                  <a:pt x="62" y="75"/>
                  <a:pt x="61" y="76"/>
                </a:cubicBezTo>
                <a:close/>
                <a:moveTo>
                  <a:pt x="22" y="60"/>
                </a:moveTo>
                <a:cubicBezTo>
                  <a:pt x="3" y="65"/>
                  <a:pt x="3" y="65"/>
                  <a:pt x="3" y="65"/>
                </a:cubicBezTo>
                <a:cubicBezTo>
                  <a:pt x="4" y="68"/>
                  <a:pt x="5" y="71"/>
                  <a:pt x="6" y="74"/>
                </a:cubicBezTo>
                <a:cubicBezTo>
                  <a:pt x="24" y="63"/>
                  <a:pt x="24" y="63"/>
                  <a:pt x="24" y="63"/>
                </a:cubicBezTo>
                <a:cubicBezTo>
                  <a:pt x="24" y="62"/>
                  <a:pt x="23" y="61"/>
                  <a:pt x="22" y="60"/>
                </a:cubicBezTo>
                <a:close/>
                <a:moveTo>
                  <a:pt x="54" y="78"/>
                </a:moveTo>
                <a:cubicBezTo>
                  <a:pt x="54" y="99"/>
                  <a:pt x="54" y="99"/>
                  <a:pt x="54" y="99"/>
                </a:cubicBezTo>
                <a:cubicBezTo>
                  <a:pt x="57" y="98"/>
                  <a:pt x="60" y="98"/>
                  <a:pt x="63" y="97"/>
                </a:cubicBezTo>
                <a:cubicBezTo>
                  <a:pt x="57" y="77"/>
                  <a:pt x="57" y="77"/>
                  <a:pt x="57" y="77"/>
                </a:cubicBezTo>
                <a:cubicBezTo>
                  <a:pt x="56" y="78"/>
                  <a:pt x="55" y="78"/>
                  <a:pt x="54" y="78"/>
                </a:cubicBezTo>
                <a:close/>
                <a:moveTo>
                  <a:pt x="94" y="28"/>
                </a:moveTo>
                <a:cubicBezTo>
                  <a:pt x="92" y="24"/>
                  <a:pt x="90" y="21"/>
                  <a:pt x="87" y="18"/>
                </a:cubicBezTo>
                <a:cubicBezTo>
                  <a:pt x="72" y="32"/>
                  <a:pt x="72" y="32"/>
                  <a:pt x="72" y="32"/>
                </a:cubicBezTo>
                <a:cubicBezTo>
                  <a:pt x="73" y="33"/>
                  <a:pt x="74" y="34"/>
                  <a:pt x="75" y="35"/>
                </a:cubicBezTo>
                <a:cubicBezTo>
                  <a:pt x="65" y="39"/>
                  <a:pt x="65" y="39"/>
                  <a:pt x="65" y="39"/>
                </a:cubicBezTo>
                <a:cubicBezTo>
                  <a:pt x="65" y="40"/>
                  <a:pt x="65" y="40"/>
                  <a:pt x="65" y="40"/>
                </a:cubicBezTo>
                <a:cubicBezTo>
                  <a:pt x="95" y="58"/>
                  <a:pt x="95" y="58"/>
                  <a:pt x="95" y="58"/>
                </a:cubicBezTo>
                <a:cubicBezTo>
                  <a:pt x="104" y="23"/>
                  <a:pt x="104" y="23"/>
                  <a:pt x="104" y="23"/>
                </a:cubicBezTo>
                <a:lnTo>
                  <a:pt x="94" y="28"/>
                </a:lnTo>
                <a:close/>
                <a:moveTo>
                  <a:pt x="39" y="76"/>
                </a:moveTo>
                <a:cubicBezTo>
                  <a:pt x="29" y="94"/>
                  <a:pt x="29" y="94"/>
                  <a:pt x="29" y="94"/>
                </a:cubicBezTo>
                <a:cubicBezTo>
                  <a:pt x="31" y="96"/>
                  <a:pt x="34" y="97"/>
                  <a:pt x="37" y="97"/>
                </a:cubicBezTo>
                <a:cubicBezTo>
                  <a:pt x="42" y="77"/>
                  <a:pt x="42" y="77"/>
                  <a:pt x="42" y="77"/>
                </a:cubicBezTo>
                <a:cubicBezTo>
                  <a:pt x="41" y="77"/>
                  <a:pt x="40" y="77"/>
                  <a:pt x="39" y="76"/>
                </a:cubicBezTo>
                <a:close/>
                <a:moveTo>
                  <a:pt x="46" y="21"/>
                </a:moveTo>
                <a:cubicBezTo>
                  <a:pt x="48" y="21"/>
                  <a:pt x="49" y="21"/>
                  <a:pt x="50" y="21"/>
                </a:cubicBezTo>
                <a:cubicBezTo>
                  <a:pt x="50" y="0"/>
                  <a:pt x="50" y="0"/>
                  <a:pt x="50" y="0"/>
                </a:cubicBezTo>
                <a:cubicBezTo>
                  <a:pt x="47" y="0"/>
                  <a:pt x="44" y="0"/>
                  <a:pt x="41" y="1"/>
                </a:cubicBezTo>
                <a:lnTo>
                  <a:pt x="46" y="21"/>
                </a:lnTo>
                <a:close/>
                <a:moveTo>
                  <a:pt x="26" y="67"/>
                </a:moveTo>
                <a:cubicBezTo>
                  <a:pt x="8" y="77"/>
                  <a:pt x="8" y="77"/>
                  <a:pt x="8" y="77"/>
                </a:cubicBezTo>
                <a:cubicBezTo>
                  <a:pt x="10" y="80"/>
                  <a:pt x="12" y="82"/>
                  <a:pt x="14" y="84"/>
                </a:cubicBezTo>
                <a:cubicBezTo>
                  <a:pt x="29" y="70"/>
                  <a:pt x="29" y="70"/>
                  <a:pt x="29" y="70"/>
                </a:cubicBezTo>
                <a:cubicBezTo>
                  <a:pt x="28" y="69"/>
                  <a:pt x="27" y="68"/>
                  <a:pt x="26" y="67"/>
                </a:cubicBezTo>
                <a:close/>
                <a:moveTo>
                  <a:pt x="41" y="98"/>
                </a:moveTo>
                <a:cubicBezTo>
                  <a:pt x="44" y="99"/>
                  <a:pt x="47" y="99"/>
                  <a:pt x="50" y="99"/>
                </a:cubicBezTo>
                <a:cubicBezTo>
                  <a:pt x="50" y="78"/>
                  <a:pt x="50" y="78"/>
                  <a:pt x="50" y="78"/>
                </a:cubicBezTo>
                <a:cubicBezTo>
                  <a:pt x="49" y="78"/>
                  <a:pt x="48" y="78"/>
                  <a:pt x="46" y="78"/>
                </a:cubicBezTo>
                <a:lnTo>
                  <a:pt x="41" y="98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/>
          <a:lstStyle/>
          <a:p>
            <a:pPr defTabSz="914378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800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34" name="矩形 133"/>
          <p:cNvSpPr>
            <a:spLocks noChangeArrowheads="1"/>
          </p:cNvSpPr>
          <p:nvPr/>
        </p:nvSpPr>
        <p:spPr bwMode="auto">
          <a:xfrm>
            <a:off x="4149726" y="2641601"/>
            <a:ext cx="2016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914378" fontAlgn="base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这里填写小标题</a:t>
            </a:r>
            <a:endParaRPr lang="en-US" altLang="zh-CN" sz="1400" b="1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35" name="组合 134"/>
          <p:cNvGrpSpPr>
            <a:grpSpLocks/>
          </p:cNvGrpSpPr>
          <p:nvPr/>
        </p:nvGrpSpPr>
        <p:grpSpPr bwMode="auto">
          <a:xfrm>
            <a:off x="3694114" y="2994026"/>
            <a:ext cx="292100" cy="333375"/>
            <a:chOff x="4211638" y="2579688"/>
            <a:chExt cx="757237" cy="806450"/>
          </a:xfrm>
        </p:grpSpPr>
        <p:sp>
          <p:nvSpPr>
            <p:cNvPr id="136" name="Freeform 205"/>
            <p:cNvSpPr>
              <a:spLocks/>
            </p:cNvSpPr>
            <p:nvPr/>
          </p:nvSpPr>
          <p:spPr bwMode="auto">
            <a:xfrm>
              <a:off x="4285716" y="3213328"/>
              <a:ext cx="193423" cy="172810"/>
            </a:xfrm>
            <a:custGeom>
              <a:avLst/>
              <a:gdLst>
                <a:gd name="T0" fmla="*/ 0 w 24"/>
                <a:gd name="T1" fmla="*/ 14 h 21"/>
                <a:gd name="T2" fmla="*/ 7 w 24"/>
                <a:gd name="T3" fmla="*/ 21 h 21"/>
                <a:gd name="T4" fmla="*/ 24 w 24"/>
                <a:gd name="T5" fmla="*/ 21 h 21"/>
                <a:gd name="T6" fmla="*/ 24 w 24"/>
                <a:gd name="T7" fmla="*/ 0 h 21"/>
                <a:gd name="T8" fmla="*/ 0 w 24"/>
                <a:gd name="T9" fmla="*/ 0 h 21"/>
                <a:gd name="T10" fmla="*/ 0 w 24"/>
                <a:gd name="T11" fmla="*/ 1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1">
                  <a:moveTo>
                    <a:pt x="0" y="14"/>
                  </a:moveTo>
                  <a:cubicBezTo>
                    <a:pt x="0" y="18"/>
                    <a:pt x="3" y="21"/>
                    <a:pt x="7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/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37" name="Freeform 206"/>
            <p:cNvSpPr>
              <a:spLocks/>
            </p:cNvSpPr>
            <p:nvPr/>
          </p:nvSpPr>
          <p:spPr bwMode="auto">
            <a:xfrm>
              <a:off x="4701372" y="3213328"/>
              <a:ext cx="193426" cy="172810"/>
            </a:xfrm>
            <a:custGeom>
              <a:avLst/>
              <a:gdLst>
                <a:gd name="T0" fmla="*/ 0 w 24"/>
                <a:gd name="T1" fmla="*/ 0 h 21"/>
                <a:gd name="T2" fmla="*/ 0 w 24"/>
                <a:gd name="T3" fmla="*/ 21 h 21"/>
                <a:gd name="T4" fmla="*/ 17 w 24"/>
                <a:gd name="T5" fmla="*/ 21 h 21"/>
                <a:gd name="T6" fmla="*/ 24 w 24"/>
                <a:gd name="T7" fmla="*/ 14 h 21"/>
                <a:gd name="T8" fmla="*/ 24 w 24"/>
                <a:gd name="T9" fmla="*/ 0 h 21"/>
                <a:gd name="T10" fmla="*/ 0 w 24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1">
                  <a:moveTo>
                    <a:pt x="0" y="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21" y="21"/>
                    <a:pt x="24" y="18"/>
                    <a:pt x="24" y="14"/>
                  </a:cubicBezTo>
                  <a:cubicBezTo>
                    <a:pt x="24" y="0"/>
                    <a:pt x="24" y="0"/>
                    <a:pt x="2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/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38" name="Freeform 207"/>
            <p:cNvSpPr>
              <a:spLocks/>
            </p:cNvSpPr>
            <p:nvPr/>
          </p:nvSpPr>
          <p:spPr bwMode="auto">
            <a:xfrm>
              <a:off x="4285716" y="2944512"/>
              <a:ext cx="609082" cy="230414"/>
            </a:xfrm>
            <a:custGeom>
              <a:avLst/>
              <a:gdLst>
                <a:gd name="T0" fmla="*/ 68 w 75"/>
                <a:gd name="T1" fmla="*/ 0 h 28"/>
                <a:gd name="T2" fmla="*/ 7 w 75"/>
                <a:gd name="T3" fmla="*/ 0 h 28"/>
                <a:gd name="T4" fmla="*/ 0 w 75"/>
                <a:gd name="T5" fmla="*/ 6 h 28"/>
                <a:gd name="T6" fmla="*/ 0 w 75"/>
                <a:gd name="T7" fmla="*/ 28 h 28"/>
                <a:gd name="T8" fmla="*/ 24 w 75"/>
                <a:gd name="T9" fmla="*/ 28 h 28"/>
                <a:gd name="T10" fmla="*/ 24 w 75"/>
                <a:gd name="T11" fmla="*/ 16 h 28"/>
                <a:gd name="T12" fmla="*/ 51 w 75"/>
                <a:gd name="T13" fmla="*/ 16 h 28"/>
                <a:gd name="T14" fmla="*/ 51 w 75"/>
                <a:gd name="T15" fmla="*/ 28 h 28"/>
                <a:gd name="T16" fmla="*/ 75 w 75"/>
                <a:gd name="T17" fmla="*/ 28 h 28"/>
                <a:gd name="T18" fmla="*/ 75 w 75"/>
                <a:gd name="T19" fmla="*/ 6 h 28"/>
                <a:gd name="T20" fmla="*/ 68 w 75"/>
                <a:gd name="T2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5" h="28">
                  <a:moveTo>
                    <a:pt x="68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2"/>
                    <a:pt x="0" y="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1" y="28"/>
                    <a:pt x="51" y="28"/>
                    <a:pt x="51" y="28"/>
                  </a:cubicBezTo>
                  <a:cubicBezTo>
                    <a:pt x="75" y="28"/>
                    <a:pt x="75" y="28"/>
                    <a:pt x="75" y="28"/>
                  </a:cubicBezTo>
                  <a:cubicBezTo>
                    <a:pt x="75" y="6"/>
                    <a:pt x="75" y="6"/>
                    <a:pt x="75" y="6"/>
                  </a:cubicBezTo>
                  <a:cubicBezTo>
                    <a:pt x="75" y="2"/>
                    <a:pt x="72" y="0"/>
                    <a:pt x="68" y="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/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39" name="Freeform 208"/>
            <p:cNvSpPr>
              <a:spLocks/>
            </p:cNvSpPr>
            <p:nvPr/>
          </p:nvSpPr>
          <p:spPr bwMode="auto">
            <a:xfrm>
              <a:off x="4503831" y="3101960"/>
              <a:ext cx="172848" cy="284178"/>
            </a:xfrm>
            <a:custGeom>
              <a:avLst/>
              <a:gdLst>
                <a:gd name="T0" fmla="*/ 107 w 107"/>
                <a:gd name="T1" fmla="*/ 180 h 180"/>
                <a:gd name="T2" fmla="*/ 0 w 107"/>
                <a:gd name="T3" fmla="*/ 180 h 180"/>
                <a:gd name="T4" fmla="*/ 0 w 107"/>
                <a:gd name="T5" fmla="*/ 0 h 180"/>
                <a:gd name="T6" fmla="*/ 107 w 107"/>
                <a:gd name="T7" fmla="*/ 0 h 180"/>
                <a:gd name="T8" fmla="*/ 107 w 107"/>
                <a:gd name="T9" fmla="*/ 180 h 180"/>
                <a:gd name="T10" fmla="*/ 107 w 107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" h="180">
                  <a:moveTo>
                    <a:pt x="107" y="180"/>
                  </a:moveTo>
                  <a:lnTo>
                    <a:pt x="0" y="180"/>
                  </a:lnTo>
                  <a:lnTo>
                    <a:pt x="0" y="0"/>
                  </a:lnTo>
                  <a:lnTo>
                    <a:pt x="107" y="0"/>
                  </a:lnTo>
                  <a:lnTo>
                    <a:pt x="107" y="180"/>
                  </a:lnTo>
                  <a:lnTo>
                    <a:pt x="107" y="180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/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40" name="Freeform 209"/>
            <p:cNvSpPr>
              <a:spLocks/>
            </p:cNvSpPr>
            <p:nvPr/>
          </p:nvSpPr>
          <p:spPr bwMode="auto">
            <a:xfrm>
              <a:off x="4553216" y="2579688"/>
              <a:ext cx="415659" cy="407065"/>
            </a:xfrm>
            <a:custGeom>
              <a:avLst/>
              <a:gdLst>
                <a:gd name="T0" fmla="*/ 49 w 51"/>
                <a:gd name="T1" fmla="*/ 48 h 50"/>
                <a:gd name="T2" fmla="*/ 42 w 51"/>
                <a:gd name="T3" fmla="*/ 47 h 50"/>
                <a:gd name="T4" fmla="*/ 3 w 51"/>
                <a:gd name="T5" fmla="*/ 8 h 50"/>
                <a:gd name="T6" fmla="*/ 2 w 51"/>
                <a:gd name="T7" fmla="*/ 1 h 50"/>
                <a:gd name="T8" fmla="*/ 2 w 51"/>
                <a:gd name="T9" fmla="*/ 1 h 50"/>
                <a:gd name="T10" fmla="*/ 9 w 51"/>
                <a:gd name="T11" fmla="*/ 2 h 50"/>
                <a:gd name="T12" fmla="*/ 48 w 51"/>
                <a:gd name="T13" fmla="*/ 42 h 50"/>
                <a:gd name="T14" fmla="*/ 49 w 51"/>
                <a:gd name="T15" fmla="*/ 4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50">
                  <a:moveTo>
                    <a:pt x="49" y="48"/>
                  </a:moveTo>
                  <a:cubicBezTo>
                    <a:pt x="47" y="50"/>
                    <a:pt x="44" y="50"/>
                    <a:pt x="42" y="4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6"/>
                    <a:pt x="0" y="3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4" y="0"/>
                    <a:pt x="7" y="0"/>
                    <a:pt x="9" y="2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50" y="44"/>
                    <a:pt x="51" y="47"/>
                    <a:pt x="49" y="4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/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41" name="Freeform 210"/>
            <p:cNvSpPr>
              <a:spLocks/>
            </p:cNvSpPr>
            <p:nvPr/>
          </p:nvSpPr>
          <p:spPr bwMode="auto">
            <a:xfrm>
              <a:off x="4211638" y="2579688"/>
              <a:ext cx="415656" cy="407065"/>
            </a:xfrm>
            <a:custGeom>
              <a:avLst/>
              <a:gdLst>
                <a:gd name="T0" fmla="*/ 49 w 51"/>
                <a:gd name="T1" fmla="*/ 1 h 50"/>
                <a:gd name="T2" fmla="*/ 48 w 51"/>
                <a:gd name="T3" fmla="*/ 8 h 50"/>
                <a:gd name="T4" fmla="*/ 9 w 51"/>
                <a:gd name="T5" fmla="*/ 47 h 50"/>
                <a:gd name="T6" fmla="*/ 2 w 51"/>
                <a:gd name="T7" fmla="*/ 48 h 50"/>
                <a:gd name="T8" fmla="*/ 2 w 51"/>
                <a:gd name="T9" fmla="*/ 48 h 50"/>
                <a:gd name="T10" fmla="*/ 3 w 51"/>
                <a:gd name="T11" fmla="*/ 42 h 50"/>
                <a:gd name="T12" fmla="*/ 42 w 51"/>
                <a:gd name="T13" fmla="*/ 2 h 50"/>
                <a:gd name="T14" fmla="*/ 49 w 51"/>
                <a:gd name="T15" fmla="*/ 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50">
                  <a:moveTo>
                    <a:pt x="49" y="1"/>
                  </a:moveTo>
                  <a:cubicBezTo>
                    <a:pt x="51" y="3"/>
                    <a:pt x="50" y="6"/>
                    <a:pt x="48" y="8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7" y="50"/>
                    <a:pt x="4" y="50"/>
                    <a:pt x="2" y="48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0" y="47"/>
                    <a:pt x="1" y="44"/>
                    <a:pt x="3" y="42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44" y="0"/>
                    <a:pt x="47" y="0"/>
                    <a:pt x="49" y="1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/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42" name="Rectangle 211"/>
            <p:cNvSpPr>
              <a:spLocks noChangeArrowheads="1"/>
            </p:cNvSpPr>
            <p:nvPr/>
          </p:nvSpPr>
          <p:spPr bwMode="auto">
            <a:xfrm>
              <a:off x="4796027" y="2717937"/>
              <a:ext cx="82308" cy="130568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</p:spPr>
          <p:txBody>
            <a:bodyPr/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sp>
        <p:nvSpPr>
          <p:cNvPr id="143" name="矩形 142"/>
          <p:cNvSpPr>
            <a:spLocks noChangeArrowheads="1"/>
          </p:cNvSpPr>
          <p:nvPr/>
        </p:nvSpPr>
        <p:spPr bwMode="auto">
          <a:xfrm>
            <a:off x="4149726" y="3060701"/>
            <a:ext cx="2016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914378" fontAlgn="base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这里填写小标题</a:t>
            </a:r>
            <a:endParaRPr lang="en-US" altLang="zh-CN" sz="1400" b="1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44" name="组合 143"/>
          <p:cNvGrpSpPr>
            <a:grpSpLocks/>
          </p:cNvGrpSpPr>
          <p:nvPr/>
        </p:nvGrpSpPr>
        <p:grpSpPr bwMode="auto">
          <a:xfrm>
            <a:off x="3678238" y="3465514"/>
            <a:ext cx="322262" cy="280987"/>
            <a:chOff x="3276598" y="4017963"/>
            <a:chExt cx="719138" cy="660401"/>
          </a:xfrm>
        </p:grpSpPr>
        <p:sp>
          <p:nvSpPr>
            <p:cNvPr id="145" name="Freeform 215"/>
            <p:cNvSpPr>
              <a:spLocks/>
            </p:cNvSpPr>
            <p:nvPr/>
          </p:nvSpPr>
          <p:spPr bwMode="auto">
            <a:xfrm>
              <a:off x="3443097" y="4432112"/>
              <a:ext cx="74395" cy="246252"/>
            </a:xfrm>
            <a:custGeom>
              <a:avLst/>
              <a:gdLst>
                <a:gd name="T0" fmla="*/ 0 w 46"/>
                <a:gd name="T1" fmla="*/ 25 h 155"/>
                <a:gd name="T2" fmla="*/ 0 w 46"/>
                <a:gd name="T3" fmla="*/ 155 h 155"/>
                <a:gd name="T4" fmla="*/ 46 w 46"/>
                <a:gd name="T5" fmla="*/ 155 h 155"/>
                <a:gd name="T6" fmla="*/ 46 w 46"/>
                <a:gd name="T7" fmla="*/ 17 h 155"/>
                <a:gd name="T8" fmla="*/ 25 w 46"/>
                <a:gd name="T9" fmla="*/ 0 h 155"/>
                <a:gd name="T10" fmla="*/ 0 w 46"/>
                <a:gd name="T11" fmla="*/ 2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155">
                  <a:moveTo>
                    <a:pt x="0" y="25"/>
                  </a:moveTo>
                  <a:lnTo>
                    <a:pt x="0" y="155"/>
                  </a:lnTo>
                  <a:lnTo>
                    <a:pt x="46" y="155"/>
                  </a:lnTo>
                  <a:lnTo>
                    <a:pt x="46" y="17"/>
                  </a:lnTo>
                  <a:lnTo>
                    <a:pt x="25" y="0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/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46" name="Freeform 216"/>
            <p:cNvSpPr>
              <a:spLocks/>
            </p:cNvSpPr>
            <p:nvPr/>
          </p:nvSpPr>
          <p:spPr bwMode="auto">
            <a:xfrm>
              <a:off x="3365161" y="4510466"/>
              <a:ext cx="46054" cy="167898"/>
            </a:xfrm>
            <a:custGeom>
              <a:avLst/>
              <a:gdLst>
                <a:gd name="T0" fmla="*/ 0 w 29"/>
                <a:gd name="T1" fmla="*/ 105 h 105"/>
                <a:gd name="T2" fmla="*/ 29 w 29"/>
                <a:gd name="T3" fmla="*/ 105 h 105"/>
                <a:gd name="T4" fmla="*/ 29 w 29"/>
                <a:gd name="T5" fmla="*/ 0 h 105"/>
                <a:gd name="T6" fmla="*/ 0 w 29"/>
                <a:gd name="T7" fmla="*/ 30 h 105"/>
                <a:gd name="T8" fmla="*/ 0 w 29"/>
                <a:gd name="T9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05">
                  <a:moveTo>
                    <a:pt x="0" y="105"/>
                  </a:moveTo>
                  <a:lnTo>
                    <a:pt x="29" y="105"/>
                  </a:lnTo>
                  <a:lnTo>
                    <a:pt x="29" y="0"/>
                  </a:lnTo>
                  <a:lnTo>
                    <a:pt x="0" y="30"/>
                  </a:lnTo>
                  <a:lnTo>
                    <a:pt x="0" y="105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/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47" name="Freeform 217"/>
            <p:cNvSpPr>
              <a:spLocks/>
            </p:cNvSpPr>
            <p:nvPr/>
          </p:nvSpPr>
          <p:spPr bwMode="auto">
            <a:xfrm>
              <a:off x="3754842" y="4178399"/>
              <a:ext cx="152331" cy="499965"/>
            </a:xfrm>
            <a:custGeom>
              <a:avLst/>
              <a:gdLst>
                <a:gd name="T0" fmla="*/ 0 w 96"/>
                <a:gd name="T1" fmla="*/ 101 h 315"/>
                <a:gd name="T2" fmla="*/ 0 w 96"/>
                <a:gd name="T3" fmla="*/ 315 h 315"/>
                <a:gd name="T4" fmla="*/ 96 w 96"/>
                <a:gd name="T5" fmla="*/ 315 h 315"/>
                <a:gd name="T6" fmla="*/ 96 w 96"/>
                <a:gd name="T7" fmla="*/ 0 h 315"/>
                <a:gd name="T8" fmla="*/ 0 w 96"/>
                <a:gd name="T9" fmla="*/ 101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315">
                  <a:moveTo>
                    <a:pt x="0" y="101"/>
                  </a:moveTo>
                  <a:lnTo>
                    <a:pt x="0" y="315"/>
                  </a:lnTo>
                  <a:lnTo>
                    <a:pt x="96" y="315"/>
                  </a:lnTo>
                  <a:lnTo>
                    <a:pt x="96" y="0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/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48" name="Freeform 218"/>
            <p:cNvSpPr>
              <a:spLocks/>
            </p:cNvSpPr>
            <p:nvPr/>
          </p:nvSpPr>
          <p:spPr bwMode="auto">
            <a:xfrm>
              <a:off x="3627310" y="4379877"/>
              <a:ext cx="95650" cy="298487"/>
            </a:xfrm>
            <a:custGeom>
              <a:avLst/>
              <a:gdLst>
                <a:gd name="T0" fmla="*/ 0 w 59"/>
                <a:gd name="T1" fmla="*/ 51 h 189"/>
                <a:gd name="T2" fmla="*/ 0 w 59"/>
                <a:gd name="T3" fmla="*/ 189 h 189"/>
                <a:gd name="T4" fmla="*/ 59 w 59"/>
                <a:gd name="T5" fmla="*/ 189 h 189"/>
                <a:gd name="T6" fmla="*/ 59 w 59"/>
                <a:gd name="T7" fmla="*/ 0 h 189"/>
                <a:gd name="T8" fmla="*/ 55 w 59"/>
                <a:gd name="T9" fmla="*/ 0 h 189"/>
                <a:gd name="T10" fmla="*/ 0 w 59"/>
                <a:gd name="T11" fmla="*/ 51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" h="189">
                  <a:moveTo>
                    <a:pt x="0" y="51"/>
                  </a:moveTo>
                  <a:lnTo>
                    <a:pt x="0" y="189"/>
                  </a:lnTo>
                  <a:lnTo>
                    <a:pt x="59" y="189"/>
                  </a:lnTo>
                  <a:lnTo>
                    <a:pt x="59" y="0"/>
                  </a:lnTo>
                  <a:lnTo>
                    <a:pt x="55" y="0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/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49" name="Freeform 219"/>
            <p:cNvSpPr>
              <a:spLocks/>
            </p:cNvSpPr>
            <p:nvPr/>
          </p:nvSpPr>
          <p:spPr bwMode="auto">
            <a:xfrm>
              <a:off x="3549374" y="4499272"/>
              <a:ext cx="46054" cy="179092"/>
            </a:xfrm>
            <a:custGeom>
              <a:avLst/>
              <a:gdLst>
                <a:gd name="T0" fmla="*/ 17 w 29"/>
                <a:gd name="T1" fmla="*/ 12 h 113"/>
                <a:gd name="T2" fmla="*/ 4 w 29"/>
                <a:gd name="T3" fmla="*/ 4 h 113"/>
                <a:gd name="T4" fmla="*/ 0 w 29"/>
                <a:gd name="T5" fmla="*/ 0 h 113"/>
                <a:gd name="T6" fmla="*/ 0 w 29"/>
                <a:gd name="T7" fmla="*/ 113 h 113"/>
                <a:gd name="T8" fmla="*/ 29 w 29"/>
                <a:gd name="T9" fmla="*/ 113 h 113"/>
                <a:gd name="T10" fmla="*/ 29 w 29"/>
                <a:gd name="T11" fmla="*/ 0 h 113"/>
                <a:gd name="T12" fmla="*/ 25 w 29"/>
                <a:gd name="T13" fmla="*/ 4 h 113"/>
                <a:gd name="T14" fmla="*/ 17 w 29"/>
                <a:gd name="T15" fmla="*/ 1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113">
                  <a:moveTo>
                    <a:pt x="17" y="12"/>
                  </a:moveTo>
                  <a:lnTo>
                    <a:pt x="4" y="4"/>
                  </a:lnTo>
                  <a:lnTo>
                    <a:pt x="0" y="0"/>
                  </a:lnTo>
                  <a:lnTo>
                    <a:pt x="0" y="113"/>
                  </a:lnTo>
                  <a:lnTo>
                    <a:pt x="29" y="113"/>
                  </a:lnTo>
                  <a:lnTo>
                    <a:pt x="29" y="0"/>
                  </a:lnTo>
                  <a:lnTo>
                    <a:pt x="25" y="4"/>
                  </a:lnTo>
                  <a:lnTo>
                    <a:pt x="17" y="12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/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50" name="Freeform 220"/>
            <p:cNvSpPr>
              <a:spLocks/>
            </p:cNvSpPr>
            <p:nvPr/>
          </p:nvSpPr>
          <p:spPr bwMode="auto">
            <a:xfrm>
              <a:off x="3276598" y="4017963"/>
              <a:ext cx="719138" cy="548468"/>
            </a:xfrm>
            <a:custGeom>
              <a:avLst/>
              <a:gdLst>
                <a:gd name="T0" fmla="*/ 407 w 453"/>
                <a:gd name="T1" fmla="*/ 76 h 345"/>
                <a:gd name="T2" fmla="*/ 453 w 453"/>
                <a:gd name="T3" fmla="*/ 122 h 345"/>
                <a:gd name="T4" fmla="*/ 436 w 453"/>
                <a:gd name="T5" fmla="*/ 21 h 345"/>
                <a:gd name="T6" fmla="*/ 336 w 453"/>
                <a:gd name="T7" fmla="*/ 0 h 345"/>
                <a:gd name="T8" fmla="*/ 382 w 453"/>
                <a:gd name="T9" fmla="*/ 51 h 345"/>
                <a:gd name="T10" fmla="*/ 189 w 453"/>
                <a:gd name="T11" fmla="*/ 244 h 345"/>
                <a:gd name="T12" fmla="*/ 130 w 453"/>
                <a:gd name="T13" fmla="*/ 189 h 345"/>
                <a:gd name="T14" fmla="*/ 0 w 453"/>
                <a:gd name="T15" fmla="*/ 320 h 345"/>
                <a:gd name="T16" fmla="*/ 25 w 453"/>
                <a:gd name="T17" fmla="*/ 345 h 345"/>
                <a:gd name="T18" fmla="*/ 130 w 453"/>
                <a:gd name="T19" fmla="*/ 240 h 345"/>
                <a:gd name="T20" fmla="*/ 164 w 453"/>
                <a:gd name="T21" fmla="*/ 269 h 345"/>
                <a:gd name="T22" fmla="*/ 164 w 453"/>
                <a:gd name="T23" fmla="*/ 269 h 345"/>
                <a:gd name="T24" fmla="*/ 189 w 453"/>
                <a:gd name="T25" fmla="*/ 294 h 345"/>
                <a:gd name="T26" fmla="*/ 189 w 453"/>
                <a:gd name="T27" fmla="*/ 294 h 345"/>
                <a:gd name="T28" fmla="*/ 189 w 453"/>
                <a:gd name="T29" fmla="*/ 294 h 345"/>
                <a:gd name="T30" fmla="*/ 214 w 453"/>
                <a:gd name="T31" fmla="*/ 269 h 345"/>
                <a:gd name="T32" fmla="*/ 214 w 453"/>
                <a:gd name="T33" fmla="*/ 269 h 345"/>
                <a:gd name="T34" fmla="*/ 407 w 453"/>
                <a:gd name="T35" fmla="*/ 76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53" h="345">
                  <a:moveTo>
                    <a:pt x="407" y="76"/>
                  </a:moveTo>
                  <a:lnTo>
                    <a:pt x="453" y="122"/>
                  </a:lnTo>
                  <a:lnTo>
                    <a:pt x="436" y="21"/>
                  </a:lnTo>
                  <a:lnTo>
                    <a:pt x="336" y="0"/>
                  </a:lnTo>
                  <a:lnTo>
                    <a:pt x="382" y="51"/>
                  </a:lnTo>
                  <a:lnTo>
                    <a:pt x="189" y="244"/>
                  </a:lnTo>
                  <a:lnTo>
                    <a:pt x="130" y="189"/>
                  </a:lnTo>
                  <a:lnTo>
                    <a:pt x="0" y="320"/>
                  </a:lnTo>
                  <a:lnTo>
                    <a:pt x="25" y="345"/>
                  </a:lnTo>
                  <a:lnTo>
                    <a:pt x="130" y="240"/>
                  </a:lnTo>
                  <a:lnTo>
                    <a:pt x="164" y="269"/>
                  </a:lnTo>
                  <a:lnTo>
                    <a:pt x="164" y="269"/>
                  </a:lnTo>
                  <a:lnTo>
                    <a:pt x="189" y="294"/>
                  </a:lnTo>
                  <a:lnTo>
                    <a:pt x="189" y="294"/>
                  </a:lnTo>
                  <a:lnTo>
                    <a:pt x="189" y="294"/>
                  </a:lnTo>
                  <a:lnTo>
                    <a:pt x="214" y="269"/>
                  </a:lnTo>
                  <a:lnTo>
                    <a:pt x="214" y="269"/>
                  </a:lnTo>
                  <a:lnTo>
                    <a:pt x="407" y="76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/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sp>
        <p:nvSpPr>
          <p:cNvPr id="151" name="矩形 150"/>
          <p:cNvSpPr>
            <a:spLocks noChangeArrowheads="1"/>
          </p:cNvSpPr>
          <p:nvPr/>
        </p:nvSpPr>
        <p:spPr bwMode="auto">
          <a:xfrm>
            <a:off x="4154489" y="3481389"/>
            <a:ext cx="2016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914378" fontAlgn="base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这里填写小标题</a:t>
            </a:r>
            <a:endParaRPr lang="en-US" altLang="zh-CN" sz="1400" b="1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2" name="矩形 151"/>
          <p:cNvSpPr>
            <a:spLocks noChangeArrowheads="1"/>
          </p:cNvSpPr>
          <p:nvPr/>
        </p:nvSpPr>
        <p:spPr bwMode="auto">
          <a:xfrm>
            <a:off x="5940426" y="2117725"/>
            <a:ext cx="20161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914378" fontAlgn="base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这里填写目录内容说明，设计发展存在着一个时代价值观的问题。</a:t>
            </a:r>
            <a:endParaRPr lang="en-US" altLang="zh-CN" sz="10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3" name="矩形 152"/>
          <p:cNvSpPr>
            <a:spLocks noChangeArrowheads="1"/>
          </p:cNvSpPr>
          <p:nvPr/>
        </p:nvSpPr>
        <p:spPr bwMode="auto">
          <a:xfrm>
            <a:off x="5940426" y="2547938"/>
            <a:ext cx="20161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914378" fontAlgn="base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这里填写目录内容说明，设计发展存在着一个时代价值观的问题。</a:t>
            </a:r>
            <a:endParaRPr lang="en-US" altLang="zh-CN" sz="10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4" name="矩形 153"/>
          <p:cNvSpPr>
            <a:spLocks noChangeArrowheads="1"/>
          </p:cNvSpPr>
          <p:nvPr/>
        </p:nvSpPr>
        <p:spPr bwMode="auto">
          <a:xfrm>
            <a:off x="5940426" y="2976563"/>
            <a:ext cx="20161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914378" fontAlgn="base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这里填写目录内容说明，设计发展存在着一个时代价值观的问题。</a:t>
            </a:r>
            <a:endParaRPr lang="en-US" altLang="zh-CN" sz="10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5" name="矩形 154"/>
          <p:cNvSpPr>
            <a:spLocks noChangeArrowheads="1"/>
          </p:cNvSpPr>
          <p:nvPr/>
        </p:nvSpPr>
        <p:spPr bwMode="auto">
          <a:xfrm>
            <a:off x="5940426" y="3406775"/>
            <a:ext cx="20161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914378" fontAlgn="base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这里填写目录内容说明，设计发展存在着一个时代价值观的问题。</a:t>
            </a:r>
            <a:endParaRPr lang="en-US" altLang="zh-CN" sz="10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14255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4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34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3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3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3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3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3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3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3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600"/>
                            </p:stCondLst>
                            <p:childTnLst>
                              <p:par>
                                <p:cTn id="4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1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600"/>
                            </p:stCondLst>
                            <p:childTnLst>
                              <p:par>
                                <p:cTn id="5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900"/>
                            </p:stCondLst>
                            <p:childTnLst>
                              <p:par>
                                <p:cTn id="6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2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3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80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3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10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3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3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3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400"/>
                            </p:stCondLst>
                            <p:childTnLst>
                              <p:par>
                                <p:cTn id="9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6700"/>
                            </p:stCondLst>
                            <p:childTnLst>
                              <p:par>
                                <p:cTn id="9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3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3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3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3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7000"/>
                            </p:stCondLst>
                            <p:childTnLst>
                              <p:par>
                                <p:cTn id="10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3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7300"/>
                            </p:stCondLst>
                            <p:childTnLst>
                              <p:par>
                                <p:cTn id="10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3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3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3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3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7600"/>
                            </p:stCondLst>
                            <p:childTnLst>
                              <p:par>
                                <p:cTn id="1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3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7900"/>
                            </p:stCondLst>
                            <p:childTnLst>
                              <p:par>
                                <p:cTn id="1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3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3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3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3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3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3" grpId="0" animBg="1"/>
      <p:bldP spid="64" grpId="0" animBg="1"/>
      <p:bldP spid="65" grpId="0" animBg="1"/>
      <p:bldP spid="89" grpId="0"/>
      <p:bldP spid="90" grpId="0"/>
      <p:bldP spid="91" grpId="0"/>
      <p:bldP spid="92" grpId="0"/>
      <p:bldP spid="94" grpId="0" animBg="1"/>
      <p:bldP spid="102" grpId="0"/>
      <p:bldP spid="134" grpId="0"/>
      <p:bldP spid="143" grpId="0"/>
      <p:bldP spid="151" grpId="0"/>
      <p:bldP spid="152" grpId="0"/>
      <p:bldP spid="153" grpId="0"/>
      <p:bldP spid="154" grpId="0"/>
      <p:bldP spid="15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矩形 1"/>
          <p:cNvSpPr>
            <a:spLocks noChangeArrowheads="1"/>
          </p:cNvSpPr>
          <p:nvPr/>
        </p:nvSpPr>
        <p:spPr bwMode="auto">
          <a:xfrm>
            <a:off x="719139" y="3495676"/>
            <a:ext cx="1817687" cy="646331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just" defTabSz="914378">
              <a:defRPr/>
            </a:pPr>
            <a:r>
              <a:rPr lang="zh-CN" altLang="en-US" sz="12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设计的发展存在着一个时代价值观的问题即什么是设计？为什么而做。</a:t>
            </a:r>
          </a:p>
        </p:txBody>
      </p:sp>
      <p:sp>
        <p:nvSpPr>
          <p:cNvPr id="38" name="矩形 1"/>
          <p:cNvSpPr>
            <a:spLocks noChangeArrowheads="1"/>
          </p:cNvSpPr>
          <p:nvPr/>
        </p:nvSpPr>
        <p:spPr bwMode="auto">
          <a:xfrm>
            <a:off x="2630489" y="3509964"/>
            <a:ext cx="1819275" cy="646331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just" defTabSz="914378">
              <a:defRPr/>
            </a:pPr>
            <a:r>
              <a:rPr lang="zh-CN" altLang="en-US" sz="12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设计的发展存在着一个时代价值观的问题即什么是设计？为什么而做。</a:t>
            </a:r>
          </a:p>
        </p:txBody>
      </p:sp>
      <p:sp>
        <p:nvSpPr>
          <p:cNvPr id="39" name="矩形 1"/>
          <p:cNvSpPr>
            <a:spLocks noChangeArrowheads="1"/>
          </p:cNvSpPr>
          <p:nvPr/>
        </p:nvSpPr>
        <p:spPr bwMode="auto">
          <a:xfrm>
            <a:off x="4537075" y="3495676"/>
            <a:ext cx="1817688" cy="646331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just" defTabSz="914378">
              <a:defRPr/>
            </a:pPr>
            <a:r>
              <a:rPr lang="zh-CN" altLang="en-US" sz="12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设计的发展存在着一个时代价值观的问题即什么是设计？为什么而做。</a:t>
            </a:r>
          </a:p>
        </p:txBody>
      </p:sp>
      <p:sp>
        <p:nvSpPr>
          <p:cNvPr id="40" name="矩形 1"/>
          <p:cNvSpPr>
            <a:spLocks noChangeArrowheads="1"/>
          </p:cNvSpPr>
          <p:nvPr/>
        </p:nvSpPr>
        <p:spPr bwMode="auto">
          <a:xfrm>
            <a:off x="6497639" y="3495676"/>
            <a:ext cx="1819275" cy="646331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just" defTabSz="914378">
              <a:defRPr/>
            </a:pPr>
            <a:r>
              <a:rPr lang="zh-CN" altLang="en-US" sz="12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设计的发展存在着一个时代价值观的问题即什么是设计？为什么而做。</a:t>
            </a:r>
          </a:p>
        </p:txBody>
      </p:sp>
      <p:grpSp>
        <p:nvGrpSpPr>
          <p:cNvPr id="41" name="组合 40"/>
          <p:cNvGrpSpPr>
            <a:grpSpLocks/>
          </p:cNvGrpSpPr>
          <p:nvPr/>
        </p:nvGrpSpPr>
        <p:grpSpPr bwMode="auto">
          <a:xfrm>
            <a:off x="1042989" y="1733551"/>
            <a:ext cx="1441450" cy="1439863"/>
            <a:chOff x="332823" y="2499368"/>
            <a:chExt cx="1440534" cy="1440534"/>
          </a:xfrm>
        </p:grpSpPr>
        <p:sp>
          <p:nvSpPr>
            <p:cNvPr id="42" name="TextBox 41"/>
            <p:cNvSpPr txBox="1"/>
            <p:nvPr/>
          </p:nvSpPr>
          <p:spPr>
            <a:xfrm>
              <a:off x="562864" y="2988546"/>
              <a:ext cx="979132" cy="46188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914378">
                <a:defRPr/>
              </a:pPr>
              <a:r>
                <a:rPr lang="en-US" altLang="zh-CN" sz="2400" b="1" kern="0" dirty="0">
                  <a:solidFill>
                    <a:sysClr val="windowText" lastClr="000000"/>
                  </a:solidFill>
                  <a:latin typeface="Charlemagne Std" pitchFamily="82" charset="0"/>
                  <a:ea typeface="微软雅黑" pitchFamily="34" charset="-122"/>
                </a:rPr>
                <a:t>100%</a:t>
              </a:r>
              <a:endParaRPr lang="zh-CN" altLang="en-US" sz="2400" b="1" kern="0" dirty="0">
                <a:solidFill>
                  <a:sysClr val="windowText" lastClr="000000"/>
                </a:solidFill>
                <a:latin typeface="Charlemagne Std" pitchFamily="82" charset="0"/>
                <a:ea typeface="微软雅黑" pitchFamily="34" charset="-122"/>
              </a:endParaRPr>
            </a:p>
          </p:txBody>
        </p:sp>
        <p:sp>
          <p:nvSpPr>
            <p:cNvPr id="43" name="同心圆 42"/>
            <p:cNvSpPr/>
            <p:nvPr/>
          </p:nvSpPr>
          <p:spPr>
            <a:xfrm>
              <a:off x="332823" y="2499368"/>
              <a:ext cx="1440534" cy="1440534"/>
            </a:xfrm>
            <a:prstGeom prst="donut">
              <a:avLst>
                <a:gd name="adj" fmla="val 8341"/>
              </a:avLst>
            </a:prstGeom>
            <a:solidFill>
              <a:srgbClr val="FFC000"/>
            </a:solidFill>
            <a:ln>
              <a:noFill/>
            </a:ln>
            <a:extLst/>
          </p:spPr>
          <p:txBody>
            <a:bodyPr/>
            <a:lstStyle/>
            <a:p>
              <a:pPr defTabSz="914378">
                <a:defRPr/>
              </a:pPr>
              <a:endParaRPr lang="zh-CN" altLang="en-US" sz="1800" kern="0">
                <a:solidFill>
                  <a:sysClr val="windowText" lastClr="000000"/>
                </a:solidFill>
                <a:latin typeface="Calibri" pitchFamily="34" charset="0"/>
                <a:ea typeface="宋体" pitchFamily="2" charset="-122"/>
              </a:endParaRPr>
            </a:p>
          </p:txBody>
        </p:sp>
      </p:grpSp>
      <p:grpSp>
        <p:nvGrpSpPr>
          <p:cNvPr id="44" name="组合 43"/>
          <p:cNvGrpSpPr>
            <a:grpSpLocks/>
          </p:cNvGrpSpPr>
          <p:nvPr/>
        </p:nvGrpSpPr>
        <p:grpSpPr bwMode="auto">
          <a:xfrm>
            <a:off x="2938464" y="1733550"/>
            <a:ext cx="1417637" cy="1422400"/>
            <a:chOff x="6380178" y="152238"/>
            <a:chExt cx="1417638" cy="1422051"/>
          </a:xfrm>
        </p:grpSpPr>
        <p:grpSp>
          <p:nvGrpSpPr>
            <p:cNvPr id="20506" name="组合 46"/>
            <p:cNvGrpSpPr>
              <a:grpSpLocks/>
            </p:cNvGrpSpPr>
            <p:nvPr/>
          </p:nvGrpSpPr>
          <p:grpSpPr bwMode="auto">
            <a:xfrm>
              <a:off x="6380178" y="152238"/>
              <a:ext cx="1417638" cy="1422051"/>
              <a:chOff x="6380178" y="152238"/>
              <a:chExt cx="1417638" cy="1422051"/>
            </a:xfrm>
          </p:grpSpPr>
          <p:sp>
            <p:nvSpPr>
              <p:cNvPr id="49" name="空心弧 48"/>
              <p:cNvSpPr/>
              <p:nvPr/>
            </p:nvSpPr>
            <p:spPr>
              <a:xfrm>
                <a:off x="6380178" y="157000"/>
                <a:ext cx="1417638" cy="1417289"/>
              </a:xfrm>
              <a:prstGeom prst="blockArc">
                <a:avLst>
                  <a:gd name="adj1" fmla="val 40855"/>
                  <a:gd name="adj2" fmla="val 16279583"/>
                  <a:gd name="adj3" fmla="val 9218"/>
                </a:avLst>
              </a:prstGeom>
              <a:solidFill>
                <a:srgbClr val="92D050"/>
              </a:solidFill>
              <a:ln>
                <a:noFill/>
              </a:ln>
              <a:extLst/>
            </p:spPr>
            <p:txBody>
              <a:bodyPr/>
              <a:lstStyle/>
              <a:p>
                <a:pPr defTabSz="914378">
                  <a:defRPr/>
                </a:pPr>
                <a:endParaRPr lang="zh-CN" altLang="en-US" sz="1800" kern="0">
                  <a:solidFill>
                    <a:sysClr val="windowText" lastClr="000000"/>
                  </a:solidFill>
                  <a:latin typeface="Calibri" pitchFamily="34" charset="0"/>
                  <a:ea typeface="宋体" pitchFamily="2" charset="-122"/>
                </a:endParaRPr>
              </a:p>
            </p:txBody>
          </p:sp>
          <p:sp>
            <p:nvSpPr>
              <p:cNvPr id="50" name="空心弧 49"/>
              <p:cNvSpPr/>
              <p:nvPr/>
            </p:nvSpPr>
            <p:spPr>
              <a:xfrm>
                <a:off x="6380178" y="152238"/>
                <a:ext cx="1417638" cy="1417290"/>
              </a:xfrm>
              <a:prstGeom prst="blockArc">
                <a:avLst>
                  <a:gd name="adj1" fmla="val 16221849"/>
                  <a:gd name="adj2" fmla="val 76858"/>
                  <a:gd name="adj3" fmla="val 9538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txBody>
              <a:bodyPr/>
              <a:lstStyle/>
              <a:p>
                <a:pPr defTabSz="914378">
                  <a:defRPr/>
                </a:pPr>
                <a:endParaRPr lang="zh-CN" altLang="en-US" sz="1800" kern="0">
                  <a:solidFill>
                    <a:sysClr val="windowText" lastClr="000000"/>
                  </a:solidFill>
                  <a:latin typeface="Calibri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48" name="TextBox 47"/>
            <p:cNvSpPr txBox="1"/>
            <p:nvPr/>
          </p:nvSpPr>
          <p:spPr>
            <a:xfrm>
              <a:off x="6707203" y="634720"/>
              <a:ext cx="763352" cy="46155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914378">
                <a:defRPr/>
              </a:pPr>
              <a:r>
                <a:rPr lang="en-US" altLang="zh-CN" sz="2400" b="1" kern="0" dirty="0">
                  <a:solidFill>
                    <a:sysClr val="windowText" lastClr="000000"/>
                  </a:solidFill>
                  <a:latin typeface="Charlemagne Std" pitchFamily="82" charset="0"/>
                  <a:ea typeface="微软雅黑" pitchFamily="34" charset="-122"/>
                </a:rPr>
                <a:t>75%</a:t>
              </a:r>
              <a:endParaRPr lang="zh-CN" altLang="en-US" sz="2400" b="1" kern="0" dirty="0">
                <a:solidFill>
                  <a:sysClr val="windowText" lastClr="000000"/>
                </a:solidFill>
                <a:latin typeface="Charlemagne Std" pitchFamily="82" charset="0"/>
                <a:ea typeface="微软雅黑" pitchFamily="34" charset="-122"/>
              </a:endParaRPr>
            </a:p>
          </p:txBody>
        </p:sp>
      </p:grpSp>
      <p:grpSp>
        <p:nvGrpSpPr>
          <p:cNvPr id="51" name="组合 50"/>
          <p:cNvGrpSpPr>
            <a:grpSpLocks/>
          </p:cNvGrpSpPr>
          <p:nvPr/>
        </p:nvGrpSpPr>
        <p:grpSpPr bwMode="auto">
          <a:xfrm>
            <a:off x="4810125" y="1733550"/>
            <a:ext cx="1417638" cy="1422400"/>
            <a:chOff x="6380178" y="152237"/>
            <a:chExt cx="1417638" cy="1422052"/>
          </a:xfrm>
        </p:grpSpPr>
        <p:grpSp>
          <p:nvGrpSpPr>
            <p:cNvPr id="20502" name="组合 51"/>
            <p:cNvGrpSpPr>
              <a:grpSpLocks/>
            </p:cNvGrpSpPr>
            <p:nvPr/>
          </p:nvGrpSpPr>
          <p:grpSpPr bwMode="auto">
            <a:xfrm>
              <a:off x="6380178" y="152237"/>
              <a:ext cx="1417638" cy="1422052"/>
              <a:chOff x="6380178" y="152237"/>
              <a:chExt cx="1417638" cy="1422052"/>
            </a:xfrm>
          </p:grpSpPr>
          <p:sp>
            <p:nvSpPr>
              <p:cNvPr id="54" name="空心弧 53"/>
              <p:cNvSpPr/>
              <p:nvPr/>
            </p:nvSpPr>
            <p:spPr>
              <a:xfrm>
                <a:off x="6380178" y="156999"/>
                <a:ext cx="1417638" cy="1417290"/>
              </a:xfrm>
              <a:prstGeom prst="blockArc">
                <a:avLst>
                  <a:gd name="adj1" fmla="val 5377950"/>
                  <a:gd name="adj2" fmla="val 16232035"/>
                  <a:gd name="adj3" fmla="val 9040"/>
                </a:avLst>
              </a:prstGeom>
              <a:solidFill>
                <a:srgbClr val="FFC000"/>
              </a:solidFill>
              <a:ln>
                <a:noFill/>
              </a:ln>
              <a:extLst/>
            </p:spPr>
            <p:txBody>
              <a:bodyPr/>
              <a:lstStyle/>
              <a:p>
                <a:pPr defTabSz="914378">
                  <a:defRPr/>
                </a:pPr>
                <a:endParaRPr lang="zh-CN" altLang="en-US" sz="1800" kern="0">
                  <a:solidFill>
                    <a:sysClr val="windowText" lastClr="000000"/>
                  </a:solidFill>
                  <a:latin typeface="Calibri" pitchFamily="34" charset="0"/>
                  <a:ea typeface="宋体" pitchFamily="2" charset="-122"/>
                </a:endParaRPr>
              </a:p>
            </p:txBody>
          </p:sp>
          <p:sp>
            <p:nvSpPr>
              <p:cNvPr id="55" name="空心弧 54"/>
              <p:cNvSpPr/>
              <p:nvPr/>
            </p:nvSpPr>
            <p:spPr>
              <a:xfrm>
                <a:off x="6380178" y="152237"/>
                <a:ext cx="1417638" cy="1422052"/>
              </a:xfrm>
              <a:prstGeom prst="blockArc">
                <a:avLst>
                  <a:gd name="adj1" fmla="val 16221849"/>
                  <a:gd name="adj2" fmla="val 5388303"/>
                  <a:gd name="adj3" fmla="val 934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txBody>
              <a:bodyPr/>
              <a:lstStyle/>
              <a:p>
                <a:pPr defTabSz="914378">
                  <a:defRPr/>
                </a:pPr>
                <a:endParaRPr lang="zh-CN" altLang="en-US" sz="1800" kern="0">
                  <a:solidFill>
                    <a:sysClr val="windowText" lastClr="000000"/>
                  </a:solidFill>
                  <a:latin typeface="Calibri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53" name="TextBox 52"/>
            <p:cNvSpPr txBox="1"/>
            <p:nvPr/>
          </p:nvSpPr>
          <p:spPr>
            <a:xfrm>
              <a:off x="6707203" y="634719"/>
              <a:ext cx="806631" cy="46155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914378">
                <a:defRPr/>
              </a:pPr>
              <a:r>
                <a:rPr lang="en-US" altLang="zh-CN" sz="2400" b="1" kern="0" dirty="0">
                  <a:solidFill>
                    <a:sysClr val="windowText" lastClr="000000"/>
                  </a:solidFill>
                  <a:latin typeface="Charlemagne Std" pitchFamily="82" charset="0"/>
                  <a:ea typeface="微软雅黑" pitchFamily="34" charset="-122"/>
                </a:rPr>
                <a:t>50%</a:t>
              </a:r>
              <a:endParaRPr lang="zh-CN" altLang="en-US" sz="2400" b="1" kern="0" dirty="0">
                <a:solidFill>
                  <a:sysClr val="windowText" lastClr="000000"/>
                </a:solidFill>
                <a:latin typeface="Charlemagne Std" pitchFamily="82" charset="0"/>
                <a:ea typeface="微软雅黑" pitchFamily="34" charset="-122"/>
              </a:endParaRPr>
            </a:p>
          </p:txBody>
        </p:sp>
      </p:grpSp>
      <p:grpSp>
        <p:nvGrpSpPr>
          <p:cNvPr id="56" name="组合 55"/>
          <p:cNvGrpSpPr>
            <a:grpSpLocks/>
          </p:cNvGrpSpPr>
          <p:nvPr/>
        </p:nvGrpSpPr>
        <p:grpSpPr bwMode="auto">
          <a:xfrm>
            <a:off x="6683375" y="1733550"/>
            <a:ext cx="1417638" cy="1422400"/>
            <a:chOff x="6380178" y="152237"/>
            <a:chExt cx="1417638" cy="1422052"/>
          </a:xfrm>
        </p:grpSpPr>
        <p:grpSp>
          <p:nvGrpSpPr>
            <p:cNvPr id="20498" name="组合 56"/>
            <p:cNvGrpSpPr>
              <a:grpSpLocks/>
            </p:cNvGrpSpPr>
            <p:nvPr/>
          </p:nvGrpSpPr>
          <p:grpSpPr bwMode="auto">
            <a:xfrm>
              <a:off x="6380178" y="152237"/>
              <a:ext cx="1417638" cy="1422052"/>
              <a:chOff x="6380178" y="152237"/>
              <a:chExt cx="1417638" cy="1422052"/>
            </a:xfrm>
          </p:grpSpPr>
          <p:sp>
            <p:nvSpPr>
              <p:cNvPr id="59" name="空心弧 58"/>
              <p:cNvSpPr/>
              <p:nvPr/>
            </p:nvSpPr>
            <p:spPr>
              <a:xfrm>
                <a:off x="6380178" y="156999"/>
                <a:ext cx="1417638" cy="1417290"/>
              </a:xfrm>
              <a:prstGeom prst="blockArc">
                <a:avLst>
                  <a:gd name="adj1" fmla="val 5377950"/>
                  <a:gd name="adj2" fmla="val 16232035"/>
                  <a:gd name="adj3" fmla="val 9040"/>
                </a:avLst>
              </a:prstGeom>
              <a:solidFill>
                <a:srgbClr val="92D050"/>
              </a:solidFill>
              <a:ln>
                <a:noFill/>
              </a:ln>
              <a:extLst/>
            </p:spPr>
            <p:txBody>
              <a:bodyPr/>
              <a:lstStyle/>
              <a:p>
                <a:pPr defTabSz="914378">
                  <a:defRPr/>
                </a:pPr>
                <a:endParaRPr lang="zh-CN" altLang="en-US" sz="1800" kern="0">
                  <a:solidFill>
                    <a:sysClr val="windowText" lastClr="000000"/>
                  </a:solidFill>
                  <a:latin typeface="Calibri" pitchFamily="34" charset="0"/>
                  <a:ea typeface="宋体" pitchFamily="2" charset="-122"/>
                </a:endParaRPr>
              </a:p>
            </p:txBody>
          </p:sp>
          <p:sp>
            <p:nvSpPr>
              <p:cNvPr id="60" name="空心弧 59"/>
              <p:cNvSpPr/>
              <p:nvPr/>
            </p:nvSpPr>
            <p:spPr>
              <a:xfrm>
                <a:off x="6380178" y="152237"/>
                <a:ext cx="1417638" cy="1422052"/>
              </a:xfrm>
              <a:prstGeom prst="blockArc">
                <a:avLst>
                  <a:gd name="adj1" fmla="val 16221849"/>
                  <a:gd name="adj2" fmla="val 10814646"/>
                  <a:gd name="adj3" fmla="val 9309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txBody>
              <a:bodyPr/>
              <a:lstStyle/>
              <a:p>
                <a:pPr defTabSz="914378">
                  <a:defRPr/>
                </a:pPr>
                <a:endParaRPr lang="zh-CN" altLang="en-US" sz="1800" kern="0">
                  <a:solidFill>
                    <a:sysClr val="windowText" lastClr="000000"/>
                  </a:solidFill>
                  <a:latin typeface="Calibri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58" name="TextBox 57"/>
            <p:cNvSpPr txBox="1"/>
            <p:nvPr/>
          </p:nvSpPr>
          <p:spPr>
            <a:xfrm>
              <a:off x="6707203" y="634719"/>
              <a:ext cx="776175" cy="46155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914378">
                <a:defRPr/>
              </a:pPr>
              <a:r>
                <a:rPr lang="en-US" altLang="zh-CN" sz="2400" b="1" kern="0" dirty="0">
                  <a:solidFill>
                    <a:sysClr val="windowText" lastClr="000000"/>
                  </a:solidFill>
                  <a:latin typeface="Charlemagne Std" pitchFamily="82" charset="0"/>
                  <a:ea typeface="微软雅黑" pitchFamily="34" charset="-122"/>
                </a:rPr>
                <a:t>25%</a:t>
              </a:r>
              <a:endParaRPr lang="zh-CN" altLang="en-US" sz="2400" b="1" kern="0" dirty="0">
                <a:solidFill>
                  <a:sysClr val="windowText" lastClr="000000"/>
                </a:solidFill>
                <a:latin typeface="Charlemagne Std" pitchFamily="82" charset="0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91039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/>
          <a:srcRect l="3759" b="32960"/>
          <a:stretch/>
        </p:blipFill>
        <p:spPr>
          <a:xfrm>
            <a:off x="0" y="0"/>
            <a:ext cx="9147263" cy="514350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2061327" y="808597"/>
            <a:ext cx="51090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单击此处添加文字标题内容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472039" y="1393372"/>
            <a:ext cx="2287669" cy="1773918"/>
            <a:chOff x="3472039" y="1393372"/>
            <a:chExt cx="2287669" cy="1773918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2039" y="1393372"/>
              <a:ext cx="2287669" cy="1773918"/>
            </a:xfrm>
            <a:prstGeom prst="rect">
              <a:avLst/>
            </a:prstGeom>
          </p:spPr>
        </p:pic>
        <p:sp>
          <p:nvSpPr>
            <p:cNvPr id="3" name="文本框 2"/>
            <p:cNvSpPr txBox="1"/>
            <p:nvPr/>
          </p:nvSpPr>
          <p:spPr>
            <a:xfrm>
              <a:off x="4266743" y="2215350"/>
              <a:ext cx="56297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76272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0" name="Freeform 7"/>
          <p:cNvSpPr>
            <a:spLocks noChangeArrowheads="1"/>
          </p:cNvSpPr>
          <p:nvPr/>
        </p:nvSpPr>
        <p:spPr bwMode="auto">
          <a:xfrm rot="18320416" flipH="1">
            <a:off x="2968172" y="1329758"/>
            <a:ext cx="806053" cy="451247"/>
          </a:xfrm>
          <a:custGeom>
            <a:avLst/>
            <a:gdLst>
              <a:gd name="T0" fmla="*/ 0 w 982"/>
              <a:gd name="T1" fmla="*/ 467696639 h 774"/>
              <a:gd name="T2" fmla="*/ 2395723 w 982"/>
              <a:gd name="T3" fmla="*/ 465279886 h 774"/>
              <a:gd name="T4" fmla="*/ 9581797 w 982"/>
              <a:gd name="T5" fmla="*/ 455611321 h 774"/>
              <a:gd name="T6" fmla="*/ 19164688 w 982"/>
              <a:gd name="T7" fmla="*/ 441109250 h 774"/>
              <a:gd name="T8" fmla="*/ 38329375 w 982"/>
              <a:gd name="T9" fmla="*/ 421772897 h 774"/>
              <a:gd name="T10" fmla="*/ 59889776 w 982"/>
              <a:gd name="T11" fmla="*/ 398810928 h 774"/>
              <a:gd name="T12" fmla="*/ 91031987 w 982"/>
              <a:gd name="T13" fmla="*/ 373432305 h 774"/>
              <a:gd name="T14" fmla="*/ 126965623 w 982"/>
              <a:gd name="T15" fmla="*/ 346844916 h 774"/>
              <a:gd name="T16" fmla="*/ 170086459 w 982"/>
              <a:gd name="T17" fmla="*/ 319048762 h 774"/>
              <a:gd name="T18" fmla="*/ 222789053 w 982"/>
              <a:gd name="T19" fmla="*/ 291252608 h 774"/>
              <a:gd name="T20" fmla="*/ 282678812 w 982"/>
              <a:gd name="T21" fmla="*/ 264665220 h 774"/>
              <a:gd name="T22" fmla="*/ 352150432 w 982"/>
              <a:gd name="T23" fmla="*/ 240495361 h 774"/>
              <a:gd name="T24" fmla="*/ 431204871 w 982"/>
              <a:gd name="T25" fmla="*/ 217533490 h 774"/>
              <a:gd name="T26" fmla="*/ 510259309 w 982"/>
              <a:gd name="T27" fmla="*/ 200613841 h 774"/>
              <a:gd name="T28" fmla="*/ 584522441 w 982"/>
              <a:gd name="T29" fmla="*/ 189737288 h 774"/>
              <a:gd name="T30" fmla="*/ 651599365 w 982"/>
              <a:gd name="T31" fmla="*/ 183695017 h 774"/>
              <a:gd name="T32" fmla="*/ 711488030 w 982"/>
              <a:gd name="T33" fmla="*/ 181277487 h 774"/>
              <a:gd name="T34" fmla="*/ 764191718 w 982"/>
              <a:gd name="T35" fmla="*/ 181277487 h 774"/>
              <a:gd name="T36" fmla="*/ 812102869 w 982"/>
              <a:gd name="T37" fmla="*/ 183695017 h 774"/>
              <a:gd name="T38" fmla="*/ 850432227 w 982"/>
              <a:gd name="T39" fmla="*/ 188528523 h 774"/>
              <a:gd name="T40" fmla="*/ 881575515 w 982"/>
              <a:gd name="T41" fmla="*/ 193362805 h 774"/>
              <a:gd name="T42" fmla="*/ 903134821 w 982"/>
              <a:gd name="T43" fmla="*/ 196988323 h 774"/>
              <a:gd name="T44" fmla="*/ 917509151 w 982"/>
              <a:gd name="T45" fmla="*/ 200613841 h 774"/>
              <a:gd name="T46" fmla="*/ 922299500 w 982"/>
              <a:gd name="T47" fmla="*/ 201822606 h 774"/>
              <a:gd name="T48" fmla="*/ 814498590 w 982"/>
              <a:gd name="T49" fmla="*/ 287627091 h 774"/>
              <a:gd name="T50" fmla="*/ 1176232046 w 982"/>
              <a:gd name="T51" fmla="*/ 223575760 h 774"/>
              <a:gd name="T52" fmla="*/ 1092385891 w 982"/>
              <a:gd name="T53" fmla="*/ 0 h 774"/>
              <a:gd name="T54" fmla="*/ 1022914339 w 982"/>
              <a:gd name="T55" fmla="*/ 90638744 h 774"/>
              <a:gd name="T56" fmla="*/ 1018122896 w 982"/>
              <a:gd name="T57" fmla="*/ 89429979 h 774"/>
              <a:gd name="T58" fmla="*/ 1003749660 w 982"/>
              <a:gd name="T59" fmla="*/ 85804461 h 774"/>
              <a:gd name="T60" fmla="*/ 984584981 w 982"/>
              <a:gd name="T61" fmla="*/ 80970956 h 774"/>
              <a:gd name="T62" fmla="*/ 955838510 w 982"/>
              <a:gd name="T63" fmla="*/ 76136673 h 774"/>
              <a:gd name="T64" fmla="*/ 919904873 w 982"/>
              <a:gd name="T65" fmla="*/ 72511155 h 774"/>
              <a:gd name="T66" fmla="*/ 876784071 w 982"/>
              <a:gd name="T67" fmla="*/ 68885638 h 774"/>
              <a:gd name="T68" fmla="*/ 828871826 w 982"/>
              <a:gd name="T69" fmla="*/ 66468885 h 774"/>
              <a:gd name="T70" fmla="*/ 773773510 w 982"/>
              <a:gd name="T71" fmla="*/ 66468885 h 774"/>
              <a:gd name="T72" fmla="*/ 713883751 w 982"/>
              <a:gd name="T73" fmla="*/ 70094403 h 774"/>
              <a:gd name="T74" fmla="*/ 646807921 w 982"/>
              <a:gd name="T75" fmla="*/ 76136673 h 774"/>
              <a:gd name="T76" fmla="*/ 577336370 w 982"/>
              <a:gd name="T77" fmla="*/ 88221991 h 774"/>
              <a:gd name="T78" fmla="*/ 505467865 w 982"/>
              <a:gd name="T79" fmla="*/ 103932851 h 774"/>
              <a:gd name="T80" fmla="*/ 426414522 w 982"/>
              <a:gd name="T81" fmla="*/ 126894722 h 774"/>
              <a:gd name="T82" fmla="*/ 347360083 w 982"/>
              <a:gd name="T83" fmla="*/ 155898863 h 774"/>
              <a:gd name="T84" fmla="*/ 275491647 w 982"/>
              <a:gd name="T85" fmla="*/ 187320535 h 774"/>
              <a:gd name="T86" fmla="*/ 213207261 w 982"/>
              <a:gd name="T87" fmla="*/ 219950243 h 774"/>
              <a:gd name="T88" fmla="*/ 162899294 w 982"/>
              <a:gd name="T89" fmla="*/ 254997432 h 774"/>
              <a:gd name="T90" fmla="*/ 119779553 w 982"/>
              <a:gd name="T91" fmla="*/ 290044621 h 774"/>
              <a:gd name="T92" fmla="*/ 86240543 w 982"/>
              <a:gd name="T93" fmla="*/ 323883045 h 774"/>
              <a:gd name="T94" fmla="*/ 57494055 w 982"/>
              <a:gd name="T95" fmla="*/ 356512704 h 774"/>
              <a:gd name="T96" fmla="*/ 35933654 w 982"/>
              <a:gd name="T97" fmla="*/ 386725610 h 774"/>
              <a:gd name="T98" fmla="*/ 21560409 w 982"/>
              <a:gd name="T99" fmla="*/ 413313096 h 774"/>
              <a:gd name="T100" fmla="*/ 9581797 w 982"/>
              <a:gd name="T101" fmla="*/ 436274967 h 774"/>
              <a:gd name="T102" fmla="*/ 4791446 w 982"/>
              <a:gd name="T103" fmla="*/ 453194568 h 774"/>
              <a:gd name="T104" fmla="*/ 0 w 982"/>
              <a:gd name="T105" fmla="*/ 464071121 h 774"/>
              <a:gd name="T106" fmla="*/ 0 w 982"/>
              <a:gd name="T107" fmla="*/ 467696639 h 77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982"/>
              <a:gd name="T163" fmla="*/ 0 h 774"/>
              <a:gd name="T164" fmla="*/ 982 w 982"/>
              <a:gd name="T165" fmla="*/ 774 h 774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982" h="774">
                <a:moveTo>
                  <a:pt x="0" y="774"/>
                </a:moveTo>
                <a:lnTo>
                  <a:pt x="2" y="770"/>
                </a:lnTo>
                <a:lnTo>
                  <a:pt x="8" y="754"/>
                </a:lnTo>
                <a:lnTo>
                  <a:pt x="16" y="730"/>
                </a:lnTo>
                <a:lnTo>
                  <a:pt x="32" y="698"/>
                </a:lnTo>
                <a:lnTo>
                  <a:pt x="50" y="660"/>
                </a:lnTo>
                <a:lnTo>
                  <a:pt x="76" y="618"/>
                </a:lnTo>
                <a:lnTo>
                  <a:pt x="106" y="574"/>
                </a:lnTo>
                <a:lnTo>
                  <a:pt x="142" y="528"/>
                </a:lnTo>
                <a:lnTo>
                  <a:pt x="186" y="482"/>
                </a:lnTo>
                <a:lnTo>
                  <a:pt x="236" y="438"/>
                </a:lnTo>
                <a:lnTo>
                  <a:pt x="294" y="398"/>
                </a:lnTo>
                <a:lnTo>
                  <a:pt x="360" y="360"/>
                </a:lnTo>
                <a:lnTo>
                  <a:pt x="426" y="332"/>
                </a:lnTo>
                <a:lnTo>
                  <a:pt x="488" y="314"/>
                </a:lnTo>
                <a:lnTo>
                  <a:pt x="544" y="304"/>
                </a:lnTo>
                <a:lnTo>
                  <a:pt x="594" y="300"/>
                </a:lnTo>
                <a:lnTo>
                  <a:pt x="638" y="300"/>
                </a:lnTo>
                <a:lnTo>
                  <a:pt x="678" y="304"/>
                </a:lnTo>
                <a:lnTo>
                  <a:pt x="710" y="312"/>
                </a:lnTo>
                <a:lnTo>
                  <a:pt x="736" y="320"/>
                </a:lnTo>
                <a:lnTo>
                  <a:pt x="754" y="326"/>
                </a:lnTo>
                <a:lnTo>
                  <a:pt x="766" y="332"/>
                </a:lnTo>
                <a:lnTo>
                  <a:pt x="770" y="334"/>
                </a:lnTo>
                <a:lnTo>
                  <a:pt x="680" y="476"/>
                </a:lnTo>
                <a:lnTo>
                  <a:pt x="982" y="370"/>
                </a:lnTo>
                <a:lnTo>
                  <a:pt x="912" y="0"/>
                </a:lnTo>
                <a:lnTo>
                  <a:pt x="854" y="150"/>
                </a:lnTo>
                <a:lnTo>
                  <a:pt x="850" y="148"/>
                </a:lnTo>
                <a:lnTo>
                  <a:pt x="838" y="142"/>
                </a:lnTo>
                <a:lnTo>
                  <a:pt x="822" y="134"/>
                </a:lnTo>
                <a:lnTo>
                  <a:pt x="798" y="126"/>
                </a:lnTo>
                <a:lnTo>
                  <a:pt x="768" y="120"/>
                </a:lnTo>
                <a:lnTo>
                  <a:pt x="732" y="114"/>
                </a:lnTo>
                <a:lnTo>
                  <a:pt x="692" y="110"/>
                </a:lnTo>
                <a:lnTo>
                  <a:pt x="646" y="110"/>
                </a:lnTo>
                <a:lnTo>
                  <a:pt x="596" y="116"/>
                </a:lnTo>
                <a:lnTo>
                  <a:pt x="540" y="126"/>
                </a:lnTo>
                <a:lnTo>
                  <a:pt x="482" y="146"/>
                </a:lnTo>
                <a:lnTo>
                  <a:pt x="422" y="172"/>
                </a:lnTo>
                <a:lnTo>
                  <a:pt x="356" y="210"/>
                </a:lnTo>
                <a:lnTo>
                  <a:pt x="290" y="258"/>
                </a:lnTo>
                <a:lnTo>
                  <a:pt x="230" y="310"/>
                </a:lnTo>
                <a:lnTo>
                  <a:pt x="178" y="364"/>
                </a:lnTo>
                <a:lnTo>
                  <a:pt x="136" y="422"/>
                </a:lnTo>
                <a:lnTo>
                  <a:pt x="100" y="480"/>
                </a:lnTo>
                <a:lnTo>
                  <a:pt x="72" y="536"/>
                </a:lnTo>
                <a:lnTo>
                  <a:pt x="48" y="590"/>
                </a:lnTo>
                <a:lnTo>
                  <a:pt x="30" y="640"/>
                </a:lnTo>
                <a:lnTo>
                  <a:pt x="18" y="684"/>
                </a:lnTo>
                <a:lnTo>
                  <a:pt x="8" y="722"/>
                </a:lnTo>
                <a:lnTo>
                  <a:pt x="4" y="750"/>
                </a:lnTo>
                <a:lnTo>
                  <a:pt x="0" y="768"/>
                </a:lnTo>
                <a:lnTo>
                  <a:pt x="0" y="774"/>
                </a:ln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1013"/>
          </a:p>
        </p:txBody>
      </p:sp>
      <p:sp>
        <p:nvSpPr>
          <p:cNvPr id="23561" name="Freeform 8"/>
          <p:cNvSpPr>
            <a:spLocks noChangeArrowheads="1"/>
          </p:cNvSpPr>
          <p:nvPr/>
        </p:nvSpPr>
        <p:spPr bwMode="auto">
          <a:xfrm rot="18320416" flipH="1">
            <a:off x="2190694" y="2202486"/>
            <a:ext cx="807244" cy="452438"/>
          </a:xfrm>
          <a:custGeom>
            <a:avLst/>
            <a:gdLst>
              <a:gd name="T0" fmla="*/ 0 w 982"/>
              <a:gd name="T1" fmla="*/ 470168732 h 774"/>
              <a:gd name="T2" fmla="*/ 2402551 w 982"/>
              <a:gd name="T3" fmla="*/ 467738586 h 774"/>
              <a:gd name="T4" fmla="*/ 9610203 w 982"/>
              <a:gd name="T5" fmla="*/ 458019561 h 774"/>
              <a:gd name="T6" fmla="*/ 19221502 w 982"/>
              <a:gd name="T7" fmla="*/ 443441024 h 774"/>
              <a:gd name="T8" fmla="*/ 38443005 w 982"/>
              <a:gd name="T9" fmla="*/ 424002195 h 774"/>
              <a:gd name="T10" fmla="*/ 60067048 w 982"/>
              <a:gd name="T11" fmla="*/ 400918830 h 774"/>
              <a:gd name="T12" fmla="*/ 91301307 w 982"/>
              <a:gd name="T13" fmla="*/ 375406195 h 774"/>
              <a:gd name="T14" fmla="*/ 127341745 w 982"/>
              <a:gd name="T15" fmla="*/ 348677708 h 774"/>
              <a:gd name="T16" fmla="*/ 170589866 w 982"/>
              <a:gd name="T17" fmla="*/ 320734927 h 774"/>
              <a:gd name="T18" fmla="*/ 223448152 w 982"/>
              <a:gd name="T19" fmla="*/ 292792147 h 774"/>
              <a:gd name="T20" fmla="*/ 283515183 w 982"/>
              <a:gd name="T21" fmla="*/ 266064439 h 774"/>
              <a:gd name="T22" fmla="*/ 353192481 w 982"/>
              <a:gd name="T23" fmla="*/ 241766098 h 774"/>
              <a:gd name="T24" fmla="*/ 432479910 w 982"/>
              <a:gd name="T25" fmla="*/ 218682830 h 774"/>
              <a:gd name="T26" fmla="*/ 511768434 w 982"/>
              <a:gd name="T27" fmla="*/ 201674098 h 774"/>
              <a:gd name="T28" fmla="*/ 586250900 w 982"/>
              <a:gd name="T29" fmla="*/ 190740000 h 774"/>
              <a:gd name="T30" fmla="*/ 653525580 w 982"/>
              <a:gd name="T31" fmla="*/ 184665415 h 774"/>
              <a:gd name="T32" fmla="*/ 713592611 w 982"/>
              <a:gd name="T33" fmla="*/ 182236049 h 774"/>
              <a:gd name="T34" fmla="*/ 766450897 w 982"/>
              <a:gd name="T35" fmla="*/ 182236049 h 774"/>
              <a:gd name="T36" fmla="*/ 814505179 w 982"/>
              <a:gd name="T37" fmla="*/ 184665415 h 774"/>
              <a:gd name="T38" fmla="*/ 852947070 w 982"/>
              <a:gd name="T39" fmla="*/ 189525707 h 774"/>
              <a:gd name="T40" fmla="*/ 884182409 w 982"/>
              <a:gd name="T41" fmla="*/ 194385219 h 774"/>
              <a:gd name="T42" fmla="*/ 905806452 w 982"/>
              <a:gd name="T43" fmla="*/ 198029659 h 774"/>
              <a:gd name="T44" fmla="*/ 920221750 w 982"/>
              <a:gd name="T45" fmla="*/ 201674098 h 774"/>
              <a:gd name="T46" fmla="*/ 925027946 w 982"/>
              <a:gd name="T47" fmla="*/ 202889171 h 774"/>
              <a:gd name="T48" fmla="*/ 816907729 w 982"/>
              <a:gd name="T49" fmla="*/ 289147707 h 774"/>
              <a:gd name="T50" fmla="*/ 1179710546 w 982"/>
              <a:gd name="T51" fmla="*/ 224757415 h 774"/>
              <a:gd name="T52" fmla="*/ 1095616648 w 982"/>
              <a:gd name="T53" fmla="*/ 0 h 774"/>
              <a:gd name="T54" fmla="*/ 1025939418 w 982"/>
              <a:gd name="T55" fmla="*/ 91118024 h 774"/>
              <a:gd name="T56" fmla="*/ 1021134318 w 982"/>
              <a:gd name="T57" fmla="*/ 89902951 h 774"/>
              <a:gd name="T58" fmla="*/ 1006717924 w 982"/>
              <a:gd name="T59" fmla="*/ 86258512 h 774"/>
              <a:gd name="T60" fmla="*/ 987496430 w 982"/>
              <a:gd name="T61" fmla="*/ 81399000 h 774"/>
              <a:gd name="T62" fmla="*/ 958664738 w 982"/>
              <a:gd name="T63" fmla="*/ 76538708 h 774"/>
              <a:gd name="T64" fmla="*/ 922624300 w 982"/>
              <a:gd name="T65" fmla="*/ 72894268 h 774"/>
              <a:gd name="T66" fmla="*/ 879377309 w 982"/>
              <a:gd name="T67" fmla="*/ 69249829 h 774"/>
              <a:gd name="T68" fmla="*/ 831323027 w 982"/>
              <a:gd name="T69" fmla="*/ 66819683 h 774"/>
              <a:gd name="T70" fmla="*/ 776062192 w 982"/>
              <a:gd name="T71" fmla="*/ 66819683 h 774"/>
              <a:gd name="T72" fmla="*/ 715995161 w 982"/>
              <a:gd name="T73" fmla="*/ 70464902 h 774"/>
              <a:gd name="T74" fmla="*/ 648720481 w 982"/>
              <a:gd name="T75" fmla="*/ 76538708 h 774"/>
              <a:gd name="T76" fmla="*/ 579043251 w 982"/>
              <a:gd name="T77" fmla="*/ 88687878 h 774"/>
              <a:gd name="T78" fmla="*/ 506963335 w 982"/>
              <a:gd name="T79" fmla="*/ 104482292 h 774"/>
              <a:gd name="T80" fmla="*/ 427674810 w 982"/>
              <a:gd name="T81" fmla="*/ 127564781 h 774"/>
              <a:gd name="T82" fmla="*/ 348387382 w 982"/>
              <a:gd name="T83" fmla="*/ 156722635 h 774"/>
              <a:gd name="T84" fmla="*/ 276306438 w 982"/>
              <a:gd name="T85" fmla="*/ 188310634 h 774"/>
              <a:gd name="T86" fmla="*/ 213837953 w 982"/>
              <a:gd name="T87" fmla="*/ 221112976 h 774"/>
              <a:gd name="T88" fmla="*/ 163381121 w 982"/>
              <a:gd name="T89" fmla="*/ 256345414 h 774"/>
              <a:gd name="T90" fmla="*/ 120133000 w 982"/>
              <a:gd name="T91" fmla="*/ 291577853 h 774"/>
              <a:gd name="T92" fmla="*/ 86496208 w 982"/>
              <a:gd name="T93" fmla="*/ 325595219 h 774"/>
              <a:gd name="T94" fmla="*/ 57664498 w 982"/>
              <a:gd name="T95" fmla="*/ 358397512 h 774"/>
              <a:gd name="T96" fmla="*/ 36040455 w 982"/>
              <a:gd name="T97" fmla="*/ 388769659 h 774"/>
              <a:gd name="T98" fmla="*/ 21624052 w 982"/>
              <a:gd name="T99" fmla="*/ 415498244 h 774"/>
              <a:gd name="T100" fmla="*/ 9610203 w 982"/>
              <a:gd name="T101" fmla="*/ 438581512 h 774"/>
              <a:gd name="T102" fmla="*/ 4805102 w 982"/>
              <a:gd name="T103" fmla="*/ 455590195 h 774"/>
              <a:gd name="T104" fmla="*/ 0 w 982"/>
              <a:gd name="T105" fmla="*/ 466524293 h 774"/>
              <a:gd name="T106" fmla="*/ 0 w 982"/>
              <a:gd name="T107" fmla="*/ 470168732 h 77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982"/>
              <a:gd name="T163" fmla="*/ 0 h 774"/>
              <a:gd name="T164" fmla="*/ 982 w 982"/>
              <a:gd name="T165" fmla="*/ 774 h 774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982" h="774">
                <a:moveTo>
                  <a:pt x="0" y="774"/>
                </a:moveTo>
                <a:lnTo>
                  <a:pt x="2" y="770"/>
                </a:lnTo>
                <a:lnTo>
                  <a:pt x="8" y="754"/>
                </a:lnTo>
                <a:lnTo>
                  <a:pt x="16" y="730"/>
                </a:lnTo>
                <a:lnTo>
                  <a:pt x="32" y="698"/>
                </a:lnTo>
                <a:lnTo>
                  <a:pt x="50" y="660"/>
                </a:lnTo>
                <a:lnTo>
                  <a:pt x="76" y="618"/>
                </a:lnTo>
                <a:lnTo>
                  <a:pt x="106" y="574"/>
                </a:lnTo>
                <a:lnTo>
                  <a:pt x="142" y="528"/>
                </a:lnTo>
                <a:lnTo>
                  <a:pt x="186" y="482"/>
                </a:lnTo>
                <a:lnTo>
                  <a:pt x="236" y="438"/>
                </a:lnTo>
                <a:lnTo>
                  <a:pt x="294" y="398"/>
                </a:lnTo>
                <a:lnTo>
                  <a:pt x="360" y="360"/>
                </a:lnTo>
                <a:lnTo>
                  <a:pt x="426" y="332"/>
                </a:lnTo>
                <a:lnTo>
                  <a:pt x="488" y="314"/>
                </a:lnTo>
                <a:lnTo>
                  <a:pt x="544" y="304"/>
                </a:lnTo>
                <a:lnTo>
                  <a:pt x="594" y="300"/>
                </a:lnTo>
                <a:lnTo>
                  <a:pt x="638" y="300"/>
                </a:lnTo>
                <a:lnTo>
                  <a:pt x="678" y="304"/>
                </a:lnTo>
                <a:lnTo>
                  <a:pt x="710" y="312"/>
                </a:lnTo>
                <a:lnTo>
                  <a:pt x="736" y="320"/>
                </a:lnTo>
                <a:lnTo>
                  <a:pt x="754" y="326"/>
                </a:lnTo>
                <a:lnTo>
                  <a:pt x="766" y="332"/>
                </a:lnTo>
                <a:lnTo>
                  <a:pt x="770" y="334"/>
                </a:lnTo>
                <a:lnTo>
                  <a:pt x="680" y="476"/>
                </a:lnTo>
                <a:lnTo>
                  <a:pt x="982" y="370"/>
                </a:lnTo>
                <a:lnTo>
                  <a:pt x="912" y="0"/>
                </a:lnTo>
                <a:lnTo>
                  <a:pt x="854" y="150"/>
                </a:lnTo>
                <a:lnTo>
                  <a:pt x="850" y="148"/>
                </a:lnTo>
                <a:lnTo>
                  <a:pt x="838" y="142"/>
                </a:lnTo>
                <a:lnTo>
                  <a:pt x="822" y="134"/>
                </a:lnTo>
                <a:lnTo>
                  <a:pt x="798" y="126"/>
                </a:lnTo>
                <a:lnTo>
                  <a:pt x="768" y="120"/>
                </a:lnTo>
                <a:lnTo>
                  <a:pt x="732" y="114"/>
                </a:lnTo>
                <a:lnTo>
                  <a:pt x="692" y="110"/>
                </a:lnTo>
                <a:lnTo>
                  <a:pt x="646" y="110"/>
                </a:lnTo>
                <a:lnTo>
                  <a:pt x="596" y="116"/>
                </a:lnTo>
                <a:lnTo>
                  <a:pt x="540" y="126"/>
                </a:lnTo>
                <a:lnTo>
                  <a:pt x="482" y="146"/>
                </a:lnTo>
                <a:lnTo>
                  <a:pt x="422" y="172"/>
                </a:lnTo>
                <a:lnTo>
                  <a:pt x="356" y="210"/>
                </a:lnTo>
                <a:lnTo>
                  <a:pt x="290" y="258"/>
                </a:lnTo>
                <a:lnTo>
                  <a:pt x="230" y="310"/>
                </a:lnTo>
                <a:lnTo>
                  <a:pt x="178" y="364"/>
                </a:lnTo>
                <a:lnTo>
                  <a:pt x="136" y="422"/>
                </a:lnTo>
                <a:lnTo>
                  <a:pt x="100" y="480"/>
                </a:lnTo>
                <a:lnTo>
                  <a:pt x="72" y="536"/>
                </a:lnTo>
                <a:lnTo>
                  <a:pt x="48" y="590"/>
                </a:lnTo>
                <a:lnTo>
                  <a:pt x="30" y="640"/>
                </a:lnTo>
                <a:lnTo>
                  <a:pt x="18" y="684"/>
                </a:lnTo>
                <a:lnTo>
                  <a:pt x="8" y="722"/>
                </a:lnTo>
                <a:lnTo>
                  <a:pt x="4" y="750"/>
                </a:lnTo>
                <a:lnTo>
                  <a:pt x="0" y="768"/>
                </a:lnTo>
                <a:lnTo>
                  <a:pt x="0" y="774"/>
                </a:ln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1013"/>
          </a:p>
        </p:txBody>
      </p:sp>
      <p:sp>
        <p:nvSpPr>
          <p:cNvPr id="23562" name="Freeform 9"/>
          <p:cNvSpPr>
            <a:spLocks noChangeArrowheads="1"/>
          </p:cNvSpPr>
          <p:nvPr/>
        </p:nvSpPr>
        <p:spPr bwMode="auto">
          <a:xfrm rot="18320416" flipH="1">
            <a:off x="1489416" y="3109742"/>
            <a:ext cx="806054" cy="451247"/>
          </a:xfrm>
          <a:custGeom>
            <a:avLst/>
            <a:gdLst>
              <a:gd name="T0" fmla="*/ 0 w 982"/>
              <a:gd name="T1" fmla="*/ 467696639 h 774"/>
              <a:gd name="T2" fmla="*/ 2395725 w 982"/>
              <a:gd name="T3" fmla="*/ 465279886 h 774"/>
              <a:gd name="T4" fmla="*/ 9582900 w 982"/>
              <a:gd name="T5" fmla="*/ 455611321 h 774"/>
              <a:gd name="T6" fmla="*/ 19164706 w 982"/>
              <a:gd name="T7" fmla="*/ 441109250 h 774"/>
              <a:gd name="T8" fmla="*/ 38329411 w 982"/>
              <a:gd name="T9" fmla="*/ 421772897 h 774"/>
              <a:gd name="T10" fmla="*/ 59889832 w 982"/>
              <a:gd name="T11" fmla="*/ 398810928 h 774"/>
              <a:gd name="T12" fmla="*/ 91032071 w 982"/>
              <a:gd name="T13" fmla="*/ 373432305 h 774"/>
              <a:gd name="T14" fmla="*/ 126965741 w 982"/>
              <a:gd name="T15" fmla="*/ 346844916 h 774"/>
              <a:gd name="T16" fmla="*/ 170086617 w 982"/>
              <a:gd name="T17" fmla="*/ 319048762 h 774"/>
              <a:gd name="T18" fmla="*/ 222789260 w 982"/>
              <a:gd name="T19" fmla="*/ 291252608 h 774"/>
              <a:gd name="T20" fmla="*/ 282679075 w 982"/>
              <a:gd name="T21" fmla="*/ 264665220 h 774"/>
              <a:gd name="T22" fmla="*/ 352151854 w 982"/>
              <a:gd name="T23" fmla="*/ 240495361 h 774"/>
              <a:gd name="T24" fmla="*/ 431206366 w 982"/>
              <a:gd name="T25" fmla="*/ 217533490 h 774"/>
              <a:gd name="T26" fmla="*/ 510260878 w 982"/>
              <a:gd name="T27" fmla="*/ 200613841 h 774"/>
              <a:gd name="T28" fmla="*/ 584524079 w 982"/>
              <a:gd name="T29" fmla="*/ 189737288 h 774"/>
              <a:gd name="T30" fmla="*/ 651599971 w 982"/>
              <a:gd name="T31" fmla="*/ 183695017 h 774"/>
              <a:gd name="T32" fmla="*/ 711489786 w 982"/>
              <a:gd name="T33" fmla="*/ 181277487 h 774"/>
              <a:gd name="T34" fmla="*/ 764192429 w 982"/>
              <a:gd name="T35" fmla="*/ 181277487 h 774"/>
              <a:gd name="T36" fmla="*/ 812104719 w 982"/>
              <a:gd name="T37" fmla="*/ 183695017 h 774"/>
              <a:gd name="T38" fmla="*/ 850434113 w 982"/>
              <a:gd name="T39" fmla="*/ 188528523 h 774"/>
              <a:gd name="T40" fmla="*/ 881576335 w 982"/>
              <a:gd name="T41" fmla="*/ 193362805 h 774"/>
              <a:gd name="T42" fmla="*/ 903136756 w 982"/>
              <a:gd name="T43" fmla="*/ 196988323 h 774"/>
              <a:gd name="T44" fmla="*/ 917510005 w 982"/>
              <a:gd name="T45" fmla="*/ 200613841 h 774"/>
              <a:gd name="T46" fmla="*/ 922301453 w 982"/>
              <a:gd name="T47" fmla="*/ 201822606 h 774"/>
              <a:gd name="T48" fmla="*/ 814500443 w 982"/>
              <a:gd name="T49" fmla="*/ 287627091 h 774"/>
              <a:gd name="T50" fmla="*/ 1176234235 w 982"/>
              <a:gd name="T51" fmla="*/ 223575760 h 774"/>
              <a:gd name="T52" fmla="*/ 1092388002 w 982"/>
              <a:gd name="T53" fmla="*/ 0 h 774"/>
              <a:gd name="T54" fmla="*/ 1022916386 w 982"/>
              <a:gd name="T55" fmla="*/ 90638744 h 774"/>
              <a:gd name="T56" fmla="*/ 1018124938 w 982"/>
              <a:gd name="T57" fmla="*/ 89429979 h 774"/>
              <a:gd name="T58" fmla="*/ 1003751689 w 982"/>
              <a:gd name="T59" fmla="*/ 85804461 h 774"/>
              <a:gd name="T60" fmla="*/ 984586992 w 982"/>
              <a:gd name="T61" fmla="*/ 80970956 h 774"/>
              <a:gd name="T62" fmla="*/ 955839399 w 982"/>
              <a:gd name="T63" fmla="*/ 76136673 h 774"/>
              <a:gd name="T64" fmla="*/ 919905729 w 982"/>
              <a:gd name="T65" fmla="*/ 72511155 h 774"/>
              <a:gd name="T66" fmla="*/ 876785981 w 982"/>
              <a:gd name="T67" fmla="*/ 68885638 h 774"/>
              <a:gd name="T68" fmla="*/ 828873692 w 982"/>
              <a:gd name="T69" fmla="*/ 66468885 h 774"/>
              <a:gd name="T70" fmla="*/ 773775325 w 982"/>
              <a:gd name="T71" fmla="*/ 66468885 h 774"/>
              <a:gd name="T72" fmla="*/ 713885510 w 982"/>
              <a:gd name="T73" fmla="*/ 70094403 h 774"/>
              <a:gd name="T74" fmla="*/ 646808523 w 982"/>
              <a:gd name="T75" fmla="*/ 76136673 h 774"/>
              <a:gd name="T76" fmla="*/ 577336907 w 982"/>
              <a:gd name="T77" fmla="*/ 88221991 h 774"/>
              <a:gd name="T78" fmla="*/ 505469430 w 982"/>
              <a:gd name="T79" fmla="*/ 103932851 h 774"/>
              <a:gd name="T80" fmla="*/ 426414918 w 982"/>
              <a:gd name="T81" fmla="*/ 126894722 h 774"/>
              <a:gd name="T82" fmla="*/ 347360406 w 982"/>
              <a:gd name="T83" fmla="*/ 155898863 h 774"/>
              <a:gd name="T84" fmla="*/ 275492998 w 982"/>
              <a:gd name="T85" fmla="*/ 187320535 h 774"/>
              <a:gd name="T86" fmla="*/ 213207459 w 982"/>
              <a:gd name="T87" fmla="*/ 219950243 h 774"/>
              <a:gd name="T88" fmla="*/ 162900540 w 982"/>
              <a:gd name="T89" fmla="*/ 254997432 h 774"/>
              <a:gd name="T90" fmla="*/ 119779664 w 982"/>
              <a:gd name="T91" fmla="*/ 290044621 h 774"/>
              <a:gd name="T92" fmla="*/ 86241718 w 982"/>
              <a:gd name="T93" fmla="*/ 323883045 h 774"/>
              <a:gd name="T94" fmla="*/ 57494108 w 982"/>
              <a:gd name="T95" fmla="*/ 356512704 h 774"/>
              <a:gd name="T96" fmla="*/ 35933687 w 982"/>
              <a:gd name="T97" fmla="*/ 386725610 h 774"/>
              <a:gd name="T98" fmla="*/ 21560429 w 982"/>
              <a:gd name="T99" fmla="*/ 413313096 h 774"/>
              <a:gd name="T100" fmla="*/ 9582900 w 982"/>
              <a:gd name="T101" fmla="*/ 436274967 h 774"/>
              <a:gd name="T102" fmla="*/ 4791450 w 982"/>
              <a:gd name="T103" fmla="*/ 453194568 h 774"/>
              <a:gd name="T104" fmla="*/ 0 w 982"/>
              <a:gd name="T105" fmla="*/ 464071121 h 774"/>
              <a:gd name="T106" fmla="*/ 0 w 982"/>
              <a:gd name="T107" fmla="*/ 467696639 h 77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982"/>
              <a:gd name="T163" fmla="*/ 0 h 774"/>
              <a:gd name="T164" fmla="*/ 982 w 982"/>
              <a:gd name="T165" fmla="*/ 774 h 774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982" h="774">
                <a:moveTo>
                  <a:pt x="0" y="774"/>
                </a:moveTo>
                <a:lnTo>
                  <a:pt x="2" y="770"/>
                </a:lnTo>
                <a:lnTo>
                  <a:pt x="8" y="754"/>
                </a:lnTo>
                <a:lnTo>
                  <a:pt x="16" y="730"/>
                </a:lnTo>
                <a:lnTo>
                  <a:pt x="32" y="698"/>
                </a:lnTo>
                <a:lnTo>
                  <a:pt x="50" y="660"/>
                </a:lnTo>
                <a:lnTo>
                  <a:pt x="76" y="618"/>
                </a:lnTo>
                <a:lnTo>
                  <a:pt x="106" y="574"/>
                </a:lnTo>
                <a:lnTo>
                  <a:pt x="142" y="528"/>
                </a:lnTo>
                <a:lnTo>
                  <a:pt x="186" y="482"/>
                </a:lnTo>
                <a:lnTo>
                  <a:pt x="236" y="438"/>
                </a:lnTo>
                <a:lnTo>
                  <a:pt x="294" y="398"/>
                </a:lnTo>
                <a:lnTo>
                  <a:pt x="360" y="360"/>
                </a:lnTo>
                <a:lnTo>
                  <a:pt x="426" y="332"/>
                </a:lnTo>
                <a:lnTo>
                  <a:pt x="488" y="314"/>
                </a:lnTo>
                <a:lnTo>
                  <a:pt x="544" y="304"/>
                </a:lnTo>
                <a:lnTo>
                  <a:pt x="594" y="300"/>
                </a:lnTo>
                <a:lnTo>
                  <a:pt x="638" y="300"/>
                </a:lnTo>
                <a:lnTo>
                  <a:pt x="678" y="304"/>
                </a:lnTo>
                <a:lnTo>
                  <a:pt x="710" y="312"/>
                </a:lnTo>
                <a:lnTo>
                  <a:pt x="736" y="320"/>
                </a:lnTo>
                <a:lnTo>
                  <a:pt x="754" y="326"/>
                </a:lnTo>
                <a:lnTo>
                  <a:pt x="766" y="332"/>
                </a:lnTo>
                <a:lnTo>
                  <a:pt x="770" y="334"/>
                </a:lnTo>
                <a:lnTo>
                  <a:pt x="680" y="476"/>
                </a:lnTo>
                <a:lnTo>
                  <a:pt x="982" y="370"/>
                </a:lnTo>
                <a:lnTo>
                  <a:pt x="912" y="0"/>
                </a:lnTo>
                <a:lnTo>
                  <a:pt x="854" y="150"/>
                </a:lnTo>
                <a:lnTo>
                  <a:pt x="850" y="148"/>
                </a:lnTo>
                <a:lnTo>
                  <a:pt x="838" y="142"/>
                </a:lnTo>
                <a:lnTo>
                  <a:pt x="822" y="134"/>
                </a:lnTo>
                <a:lnTo>
                  <a:pt x="798" y="126"/>
                </a:lnTo>
                <a:lnTo>
                  <a:pt x="768" y="120"/>
                </a:lnTo>
                <a:lnTo>
                  <a:pt x="732" y="114"/>
                </a:lnTo>
                <a:lnTo>
                  <a:pt x="692" y="110"/>
                </a:lnTo>
                <a:lnTo>
                  <a:pt x="646" y="110"/>
                </a:lnTo>
                <a:lnTo>
                  <a:pt x="596" y="116"/>
                </a:lnTo>
                <a:lnTo>
                  <a:pt x="540" y="126"/>
                </a:lnTo>
                <a:lnTo>
                  <a:pt x="482" y="146"/>
                </a:lnTo>
                <a:lnTo>
                  <a:pt x="422" y="172"/>
                </a:lnTo>
                <a:lnTo>
                  <a:pt x="356" y="210"/>
                </a:lnTo>
                <a:lnTo>
                  <a:pt x="290" y="258"/>
                </a:lnTo>
                <a:lnTo>
                  <a:pt x="230" y="310"/>
                </a:lnTo>
                <a:lnTo>
                  <a:pt x="178" y="364"/>
                </a:lnTo>
                <a:lnTo>
                  <a:pt x="136" y="422"/>
                </a:lnTo>
                <a:lnTo>
                  <a:pt x="100" y="480"/>
                </a:lnTo>
                <a:lnTo>
                  <a:pt x="72" y="536"/>
                </a:lnTo>
                <a:lnTo>
                  <a:pt x="48" y="590"/>
                </a:lnTo>
                <a:lnTo>
                  <a:pt x="30" y="640"/>
                </a:lnTo>
                <a:lnTo>
                  <a:pt x="18" y="684"/>
                </a:lnTo>
                <a:lnTo>
                  <a:pt x="8" y="722"/>
                </a:lnTo>
                <a:lnTo>
                  <a:pt x="4" y="750"/>
                </a:lnTo>
                <a:lnTo>
                  <a:pt x="0" y="768"/>
                </a:lnTo>
                <a:lnTo>
                  <a:pt x="0" y="774"/>
                </a:ln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1013"/>
          </a:p>
        </p:txBody>
      </p:sp>
      <p:grpSp>
        <p:nvGrpSpPr>
          <p:cNvPr id="5" name="组合 4"/>
          <p:cNvGrpSpPr/>
          <p:nvPr/>
        </p:nvGrpSpPr>
        <p:grpSpPr>
          <a:xfrm>
            <a:off x="3799229" y="992021"/>
            <a:ext cx="2507456" cy="359169"/>
            <a:chOff x="3799229" y="992021"/>
            <a:chExt cx="2507456" cy="359169"/>
          </a:xfrm>
        </p:grpSpPr>
        <p:sp>
          <p:nvSpPr>
            <p:cNvPr id="23556" name="AutoShape 3"/>
            <p:cNvSpPr>
              <a:spLocks noChangeArrowheads="1"/>
            </p:cNvSpPr>
            <p:nvPr/>
          </p:nvSpPr>
          <p:spPr bwMode="auto">
            <a:xfrm>
              <a:off x="3799229" y="1029721"/>
              <a:ext cx="2507456" cy="321469"/>
            </a:xfrm>
            <a:prstGeom prst="bevel">
              <a:avLst>
                <a:gd name="adj" fmla="val 12639"/>
              </a:avLst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7628" tIns="35243" rIns="67628" bIns="35243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3564" name="Rectangle 11"/>
            <p:cNvSpPr>
              <a:spLocks noChangeArrowheads="1"/>
            </p:cNvSpPr>
            <p:nvPr/>
          </p:nvSpPr>
          <p:spPr bwMode="auto">
            <a:xfrm>
              <a:off x="3836855" y="992021"/>
              <a:ext cx="207066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1600" b="1" dirty="0" smtClean="0">
                  <a:solidFill>
                    <a:srgbClr val="FFFFFF"/>
                  </a:solidFill>
                  <a:sym typeface="Arial" panose="020B0604020202020204" pitchFamily="34" charset="0"/>
                </a:rPr>
                <a:t>单击此处添加文字</a:t>
              </a:r>
              <a:endParaRPr lang="en-US" altLang="zh-CN" sz="1600" b="1" dirty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sp>
        <p:nvSpPr>
          <p:cNvPr id="23567" name="Rectangle 14"/>
          <p:cNvSpPr>
            <a:spLocks noChangeArrowheads="1"/>
          </p:cNvSpPr>
          <p:nvPr/>
        </p:nvSpPr>
        <p:spPr bwMode="auto">
          <a:xfrm>
            <a:off x="3788370" y="1454395"/>
            <a:ext cx="476420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900" dirty="0">
                <a:solidFill>
                  <a:srgbClr val="1C1C1C"/>
                </a:solidFill>
                <a:sym typeface="Arial" panose="020B0604020202020204" pitchFamily="34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3" name="Rectangle 14"/>
          <p:cNvSpPr>
            <a:spLocks noChangeArrowheads="1"/>
          </p:cNvSpPr>
          <p:nvPr/>
        </p:nvSpPr>
        <p:spPr bwMode="auto">
          <a:xfrm>
            <a:off x="3119382" y="2290741"/>
            <a:ext cx="476420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900" dirty="0">
                <a:solidFill>
                  <a:srgbClr val="1C1C1C"/>
                </a:solidFill>
                <a:sym typeface="Arial" panose="020B0604020202020204" pitchFamily="34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4" name="Rectangle 14"/>
          <p:cNvSpPr>
            <a:spLocks noChangeArrowheads="1"/>
          </p:cNvSpPr>
          <p:nvPr/>
        </p:nvSpPr>
        <p:spPr bwMode="auto">
          <a:xfrm>
            <a:off x="2435227" y="3164721"/>
            <a:ext cx="476420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900" dirty="0">
                <a:solidFill>
                  <a:srgbClr val="1C1C1C"/>
                </a:solidFill>
                <a:sym typeface="Arial" panose="020B0604020202020204" pitchFamily="34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5" name="Rectangle 14"/>
          <p:cNvSpPr>
            <a:spLocks noChangeArrowheads="1"/>
          </p:cNvSpPr>
          <p:nvPr/>
        </p:nvSpPr>
        <p:spPr bwMode="auto">
          <a:xfrm>
            <a:off x="1812388" y="4088855"/>
            <a:ext cx="476420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900" dirty="0">
                <a:solidFill>
                  <a:srgbClr val="1C1C1C"/>
                </a:solidFill>
                <a:sym typeface="Arial" panose="020B0604020202020204" pitchFamily="34" charset="0"/>
              </a:rPr>
              <a:t>您的内容打在这里，或者通过复制您的文本后，在此框中选择粘贴，并选择只保留文字。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3049135" y="1904456"/>
            <a:ext cx="2507456" cy="338554"/>
            <a:chOff x="3049135" y="1904456"/>
            <a:chExt cx="2507456" cy="338554"/>
          </a:xfrm>
        </p:grpSpPr>
        <p:sp>
          <p:nvSpPr>
            <p:cNvPr id="23557" name="AutoShape 4"/>
            <p:cNvSpPr>
              <a:spLocks noChangeArrowheads="1"/>
            </p:cNvSpPr>
            <p:nvPr/>
          </p:nvSpPr>
          <p:spPr bwMode="auto">
            <a:xfrm>
              <a:off x="3049135" y="1913164"/>
              <a:ext cx="2507456" cy="321469"/>
            </a:xfrm>
            <a:prstGeom prst="bevel">
              <a:avLst>
                <a:gd name="adj" fmla="val 12639"/>
              </a:avLst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7628" tIns="35243" rIns="67628" bIns="35243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6" name="Rectangle 11"/>
            <p:cNvSpPr>
              <a:spLocks noChangeArrowheads="1"/>
            </p:cNvSpPr>
            <p:nvPr/>
          </p:nvSpPr>
          <p:spPr bwMode="auto">
            <a:xfrm>
              <a:off x="3215065" y="1904456"/>
              <a:ext cx="207066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1600" b="1" dirty="0" smtClean="0">
                  <a:solidFill>
                    <a:srgbClr val="FFFFFF"/>
                  </a:solidFill>
                  <a:sym typeface="Arial" panose="020B0604020202020204" pitchFamily="34" charset="0"/>
                </a:rPr>
                <a:t>单击此处添加文字</a:t>
              </a:r>
              <a:endParaRPr lang="en-US" altLang="zh-CN" sz="1600" b="1" dirty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272847" y="2762005"/>
            <a:ext cx="2505075" cy="348928"/>
            <a:chOff x="2272847" y="2762005"/>
            <a:chExt cx="2505075" cy="348928"/>
          </a:xfrm>
        </p:grpSpPr>
        <p:sp>
          <p:nvSpPr>
            <p:cNvPr id="23558" name="AutoShape 5"/>
            <p:cNvSpPr>
              <a:spLocks noChangeArrowheads="1"/>
            </p:cNvSpPr>
            <p:nvPr/>
          </p:nvSpPr>
          <p:spPr bwMode="auto">
            <a:xfrm>
              <a:off x="2272847" y="2791845"/>
              <a:ext cx="2505075" cy="319088"/>
            </a:xfrm>
            <a:prstGeom prst="bevel">
              <a:avLst>
                <a:gd name="adj" fmla="val 10403"/>
              </a:avLst>
            </a:pr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7" name="Rectangle 11"/>
            <p:cNvSpPr>
              <a:spLocks noChangeArrowheads="1"/>
            </p:cNvSpPr>
            <p:nvPr/>
          </p:nvSpPr>
          <p:spPr bwMode="auto">
            <a:xfrm>
              <a:off x="2428826" y="2762005"/>
              <a:ext cx="207066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1600" b="1" dirty="0" smtClean="0">
                  <a:solidFill>
                    <a:srgbClr val="FFFFFF"/>
                  </a:solidFill>
                  <a:sym typeface="Arial" panose="020B0604020202020204" pitchFamily="34" charset="0"/>
                </a:rPr>
                <a:t>单击此处添加文字</a:t>
              </a:r>
              <a:endParaRPr lang="en-US" altLang="zh-CN" sz="1600" b="1" dirty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579904" y="3661377"/>
            <a:ext cx="2507456" cy="342525"/>
            <a:chOff x="1579904" y="3661377"/>
            <a:chExt cx="2507456" cy="342525"/>
          </a:xfrm>
        </p:grpSpPr>
        <p:sp>
          <p:nvSpPr>
            <p:cNvPr id="23559" name="AutoShape 6"/>
            <p:cNvSpPr>
              <a:spLocks noChangeArrowheads="1"/>
            </p:cNvSpPr>
            <p:nvPr/>
          </p:nvSpPr>
          <p:spPr bwMode="auto">
            <a:xfrm>
              <a:off x="1579904" y="3684814"/>
              <a:ext cx="2507456" cy="319088"/>
            </a:xfrm>
            <a:prstGeom prst="bevel">
              <a:avLst>
                <a:gd name="adj" fmla="val 12639"/>
              </a:avLst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8" name="Rectangle 11"/>
            <p:cNvSpPr>
              <a:spLocks noChangeArrowheads="1"/>
            </p:cNvSpPr>
            <p:nvPr/>
          </p:nvSpPr>
          <p:spPr bwMode="auto">
            <a:xfrm>
              <a:off x="1812388" y="3661377"/>
              <a:ext cx="207066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1600" b="1" dirty="0" smtClean="0">
                  <a:solidFill>
                    <a:srgbClr val="FFFFFF"/>
                  </a:solidFill>
                  <a:sym typeface="Arial" panose="020B0604020202020204" pitchFamily="34" charset="0"/>
                </a:rPr>
                <a:t>单击此处添加文字</a:t>
              </a:r>
              <a:endParaRPr lang="en-US" altLang="zh-CN" sz="1600" b="1" dirty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21881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3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3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60" grpId="0" animBg="1"/>
      <p:bldP spid="23561" grpId="0" animBg="1"/>
      <p:bldP spid="23562" grpId="0" animBg="1"/>
      <p:bldP spid="23567" grpId="0"/>
      <p:bldP spid="23" grpId="0"/>
      <p:bldP spid="24" grpId="0"/>
      <p:bldP spid="2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1" name="AutoShape 5"/>
          <p:cNvSpPr>
            <a:spLocks noChangeArrowheads="1"/>
          </p:cNvSpPr>
          <p:nvPr/>
        </p:nvSpPr>
        <p:spPr bwMode="auto">
          <a:xfrm rot="5400000">
            <a:off x="1282218" y="2173600"/>
            <a:ext cx="2749154" cy="1331119"/>
          </a:xfrm>
          <a:prstGeom prst="homePlate">
            <a:avLst>
              <a:gd name="adj" fmla="val 51632"/>
            </a:avLst>
          </a:prstGeom>
          <a:solidFill>
            <a:srgbClr val="92D050"/>
          </a:solidFill>
          <a:ln w="19050">
            <a:noFill/>
            <a:prstDash val="dash"/>
            <a:miter lim="800000"/>
            <a:headEnd/>
            <a:tailEnd/>
          </a:ln>
        </p:spPr>
        <p:txBody>
          <a:bodyPr rot="10800000" vert="eaVert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013">
                <a:solidFill>
                  <a:schemeClr val="bg1"/>
                </a:solidFill>
                <a:ea typeface="微软雅黑 Light" panose="020B0502040204020203" pitchFamily="34" charset="-122"/>
              </a:rPr>
              <a:t>在此输入文本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013">
                <a:solidFill>
                  <a:schemeClr val="bg1"/>
                </a:solidFill>
                <a:ea typeface="微软雅黑 Light" panose="020B0502040204020203" pitchFamily="34" charset="-122"/>
              </a:rPr>
              <a:t>在此输入文本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013">
                <a:solidFill>
                  <a:schemeClr val="bg1"/>
                </a:solidFill>
                <a:ea typeface="微软雅黑 Light" panose="020B0502040204020203" pitchFamily="34" charset="-122"/>
              </a:rPr>
              <a:t>在此输入文本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013">
                <a:solidFill>
                  <a:schemeClr val="bg1"/>
                </a:solidFill>
                <a:ea typeface="微软雅黑 Light" panose="020B0502040204020203" pitchFamily="34" charset="-122"/>
              </a:rPr>
              <a:t>在此输入文本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013">
                <a:solidFill>
                  <a:schemeClr val="bg1"/>
                </a:solidFill>
                <a:ea typeface="微软雅黑 Light" panose="020B0502040204020203" pitchFamily="34" charset="-122"/>
              </a:rPr>
              <a:t>在此输入文本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013">
                <a:solidFill>
                  <a:schemeClr val="bg1"/>
                </a:solidFill>
                <a:ea typeface="微软雅黑 Light" panose="020B0502040204020203" pitchFamily="34" charset="-122"/>
              </a:rPr>
              <a:t>在此输入文本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013">
                <a:solidFill>
                  <a:schemeClr val="bg1"/>
                </a:solidFill>
                <a:ea typeface="微软雅黑 Light" panose="020B0502040204020203" pitchFamily="34" charset="-122"/>
              </a:rPr>
              <a:t>在此</a:t>
            </a:r>
            <a:r>
              <a:rPr lang="zh-CN" altLang="en-US" sz="1013">
                <a:solidFill>
                  <a:schemeClr val="bg1"/>
                </a:solidFill>
                <a:ea typeface="微软雅黑 Light" panose="020B0502040204020203" pitchFamily="34" charset="-122"/>
                <a:sym typeface="Arial" panose="020B0604020202020204" pitchFamily="34" charset="0"/>
              </a:rPr>
              <a:t>输入</a:t>
            </a:r>
            <a:r>
              <a:rPr lang="zh-CN" altLang="en-US" sz="1013">
                <a:solidFill>
                  <a:schemeClr val="bg1"/>
                </a:solidFill>
                <a:ea typeface="微软雅黑 Light" panose="020B0502040204020203" pitchFamily="34" charset="-122"/>
              </a:rPr>
              <a:t>文本</a:t>
            </a:r>
          </a:p>
        </p:txBody>
      </p:sp>
      <p:sp>
        <p:nvSpPr>
          <p:cNvPr id="34822" name="AutoShape 6"/>
          <p:cNvSpPr>
            <a:spLocks noChangeArrowheads="1"/>
          </p:cNvSpPr>
          <p:nvPr/>
        </p:nvSpPr>
        <p:spPr bwMode="auto">
          <a:xfrm rot="5400000">
            <a:off x="3012197" y="2172409"/>
            <a:ext cx="2749153" cy="1331119"/>
          </a:xfrm>
          <a:prstGeom prst="homePlate">
            <a:avLst>
              <a:gd name="adj" fmla="val 51632"/>
            </a:avLst>
          </a:prstGeom>
          <a:solidFill>
            <a:srgbClr val="FFCC00">
              <a:alpha val="70195"/>
            </a:srgbClr>
          </a:solidFill>
          <a:ln w="19050">
            <a:noFill/>
            <a:prstDash val="dash"/>
            <a:bevel/>
            <a:headEnd/>
            <a:tailEnd/>
          </a:ln>
        </p:spPr>
        <p:txBody>
          <a:bodyPr rot="10800000" vert="eaVert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013">
                <a:solidFill>
                  <a:schemeClr val="bg1"/>
                </a:solidFill>
                <a:ea typeface="微软雅黑 Light" panose="020B0502040204020203" pitchFamily="34" charset="-122"/>
              </a:rPr>
              <a:t>在此输入文本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013">
                <a:solidFill>
                  <a:schemeClr val="bg1"/>
                </a:solidFill>
                <a:ea typeface="微软雅黑 Light" panose="020B0502040204020203" pitchFamily="34" charset="-122"/>
              </a:rPr>
              <a:t>在此输入文本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013">
                <a:solidFill>
                  <a:schemeClr val="bg1"/>
                </a:solidFill>
                <a:ea typeface="微软雅黑 Light" panose="020B0502040204020203" pitchFamily="34" charset="-122"/>
              </a:rPr>
              <a:t>在此输入文本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013">
                <a:solidFill>
                  <a:schemeClr val="bg1"/>
                </a:solidFill>
                <a:ea typeface="微软雅黑 Light" panose="020B0502040204020203" pitchFamily="34" charset="-122"/>
              </a:rPr>
              <a:t>在此输入文本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013">
                <a:solidFill>
                  <a:schemeClr val="bg1"/>
                </a:solidFill>
                <a:ea typeface="微软雅黑 Light" panose="020B0502040204020203" pitchFamily="34" charset="-122"/>
              </a:rPr>
              <a:t>在此输入文本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013">
                <a:solidFill>
                  <a:schemeClr val="bg1"/>
                </a:solidFill>
                <a:ea typeface="微软雅黑 Light" panose="020B0502040204020203" pitchFamily="34" charset="-122"/>
              </a:rPr>
              <a:t>在此输入文本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013">
                <a:solidFill>
                  <a:schemeClr val="bg1"/>
                </a:solidFill>
                <a:ea typeface="微软雅黑 Light" panose="020B0502040204020203" pitchFamily="34" charset="-122"/>
              </a:rPr>
              <a:t>在此输入文本</a:t>
            </a:r>
          </a:p>
        </p:txBody>
      </p:sp>
      <p:sp>
        <p:nvSpPr>
          <p:cNvPr id="34823" name="AutoShape 7"/>
          <p:cNvSpPr>
            <a:spLocks noChangeArrowheads="1"/>
          </p:cNvSpPr>
          <p:nvPr/>
        </p:nvSpPr>
        <p:spPr bwMode="auto">
          <a:xfrm rot="5400000">
            <a:off x="4787419" y="2160503"/>
            <a:ext cx="2749153" cy="1331119"/>
          </a:xfrm>
          <a:prstGeom prst="homePlate">
            <a:avLst>
              <a:gd name="adj" fmla="val 51632"/>
            </a:avLst>
          </a:prstGeom>
          <a:solidFill>
            <a:srgbClr val="92D050"/>
          </a:solidFill>
          <a:ln w="19050">
            <a:noFill/>
            <a:prstDash val="dash"/>
            <a:bevel/>
            <a:headEnd/>
            <a:tailEnd/>
          </a:ln>
        </p:spPr>
        <p:txBody>
          <a:bodyPr rot="10800000" vert="eaVert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013">
                <a:solidFill>
                  <a:schemeClr val="bg1"/>
                </a:solidFill>
                <a:ea typeface="微软雅黑 Light" panose="020B0502040204020203" pitchFamily="34" charset="-122"/>
              </a:rPr>
              <a:t>在此输入文本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013">
                <a:solidFill>
                  <a:schemeClr val="bg1"/>
                </a:solidFill>
                <a:ea typeface="微软雅黑 Light" panose="020B0502040204020203" pitchFamily="34" charset="-122"/>
              </a:rPr>
              <a:t>在此输入文本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013">
                <a:solidFill>
                  <a:schemeClr val="bg1"/>
                </a:solidFill>
                <a:ea typeface="微软雅黑 Light" panose="020B0502040204020203" pitchFamily="34" charset="-122"/>
              </a:rPr>
              <a:t>在此输入文本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013">
                <a:solidFill>
                  <a:schemeClr val="bg1"/>
                </a:solidFill>
                <a:ea typeface="微软雅黑 Light" panose="020B0502040204020203" pitchFamily="34" charset="-122"/>
              </a:rPr>
              <a:t>在此输入文本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013">
                <a:solidFill>
                  <a:schemeClr val="bg1"/>
                </a:solidFill>
                <a:ea typeface="微软雅黑 Light" panose="020B0502040204020203" pitchFamily="34" charset="-122"/>
              </a:rPr>
              <a:t>在此输入文本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013">
                <a:solidFill>
                  <a:schemeClr val="bg1"/>
                </a:solidFill>
                <a:ea typeface="微软雅黑 Light" panose="020B0502040204020203" pitchFamily="34" charset="-122"/>
              </a:rPr>
              <a:t>在此输入文本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013">
                <a:solidFill>
                  <a:schemeClr val="bg1"/>
                </a:solidFill>
                <a:ea typeface="微软雅黑 Light" panose="020B0502040204020203" pitchFamily="34" charset="-122"/>
              </a:rPr>
              <a:t>在此输入文本</a:t>
            </a:r>
          </a:p>
        </p:txBody>
      </p:sp>
    </p:spTree>
    <p:extLst>
      <p:ext uri="{BB962C8B-B14F-4D97-AF65-F5344CB8AC3E}">
        <p14:creationId xmlns:p14="http://schemas.microsoft.com/office/powerpoint/2010/main" val="1515046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48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1" grpId="0" animBg="1"/>
      <p:bldP spid="34822" grpId="0" animBg="1"/>
      <p:bldP spid="3482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14" name="组合 31"/>
          <p:cNvGrpSpPr>
            <a:grpSpLocks/>
          </p:cNvGrpSpPr>
          <p:nvPr/>
        </p:nvGrpSpPr>
        <p:grpSpPr bwMode="auto">
          <a:xfrm>
            <a:off x="971551" y="955676"/>
            <a:ext cx="2487613" cy="2108200"/>
            <a:chOff x="4892554" y="1179176"/>
            <a:chExt cx="2088232" cy="1769047"/>
          </a:xfrm>
          <a:solidFill>
            <a:srgbClr val="92D050"/>
          </a:solidFill>
        </p:grpSpPr>
        <p:sp>
          <p:nvSpPr>
            <p:cNvPr id="33" name="矩形 32"/>
            <p:cNvSpPr/>
            <p:nvPr/>
          </p:nvSpPr>
          <p:spPr>
            <a:xfrm>
              <a:off x="4892554" y="1610781"/>
              <a:ext cx="2088232" cy="1337442"/>
            </a:xfrm>
            <a:prstGeom prst="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914378">
                <a:defRPr/>
              </a:pPr>
              <a:endParaRPr lang="zh-CN" altLang="en-US" sz="1800" kern="0">
                <a:solidFill>
                  <a:sysClr val="window" lastClr="FFFFFF"/>
                </a:solidFill>
                <a:latin typeface="Bodoni MT"/>
                <a:ea typeface="微软雅黑"/>
              </a:endParaRPr>
            </a:p>
          </p:txBody>
        </p:sp>
        <p:sp>
          <p:nvSpPr>
            <p:cNvPr id="34" name="等腰三角形 33"/>
            <p:cNvSpPr/>
            <p:nvPr/>
          </p:nvSpPr>
          <p:spPr>
            <a:xfrm>
              <a:off x="4892554" y="1179176"/>
              <a:ext cx="2088232" cy="431605"/>
            </a:xfrm>
            <a:prstGeom prst="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914378">
                <a:defRPr/>
              </a:pPr>
              <a:endParaRPr lang="zh-CN" altLang="en-US" sz="1800" kern="0">
                <a:solidFill>
                  <a:sysClr val="window" lastClr="FFFFFF"/>
                </a:solidFill>
                <a:latin typeface="Bodoni MT"/>
                <a:ea typeface="微软雅黑"/>
              </a:endParaRPr>
            </a:p>
          </p:txBody>
        </p:sp>
      </p:grpSp>
      <p:grpSp>
        <p:nvGrpSpPr>
          <p:cNvPr id="21515" name="组合 34"/>
          <p:cNvGrpSpPr>
            <a:grpSpLocks/>
          </p:cNvGrpSpPr>
          <p:nvPr/>
        </p:nvGrpSpPr>
        <p:grpSpPr bwMode="auto">
          <a:xfrm>
            <a:off x="971551" y="3214688"/>
            <a:ext cx="2487613" cy="1373187"/>
            <a:chOff x="4892554" y="3147815"/>
            <a:chExt cx="2088232" cy="1152127"/>
          </a:xfrm>
          <a:solidFill>
            <a:srgbClr val="FFC000"/>
          </a:solidFill>
        </p:grpSpPr>
        <p:sp>
          <p:nvSpPr>
            <p:cNvPr id="36" name="矩形 35"/>
            <p:cNvSpPr/>
            <p:nvPr/>
          </p:nvSpPr>
          <p:spPr>
            <a:xfrm>
              <a:off x="4892554" y="3147815"/>
              <a:ext cx="2088232" cy="720579"/>
            </a:xfrm>
            <a:prstGeom prst="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914378">
                <a:defRPr/>
              </a:pPr>
              <a:endParaRPr lang="zh-CN" altLang="en-US" sz="1800" kern="0">
                <a:solidFill>
                  <a:sysClr val="window" lastClr="FFFFFF"/>
                </a:solidFill>
                <a:latin typeface="Bodoni MT"/>
                <a:ea typeface="微软雅黑"/>
              </a:endParaRPr>
            </a:p>
          </p:txBody>
        </p:sp>
        <p:sp>
          <p:nvSpPr>
            <p:cNvPr id="61" name="等腰三角形 60"/>
            <p:cNvSpPr/>
            <p:nvPr/>
          </p:nvSpPr>
          <p:spPr>
            <a:xfrm flipV="1">
              <a:off x="4892554" y="3868394"/>
              <a:ext cx="2088232" cy="431548"/>
            </a:xfrm>
            <a:prstGeom prst="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914378">
                <a:defRPr/>
              </a:pPr>
              <a:endParaRPr lang="zh-CN" altLang="en-US" sz="1800" kern="0">
                <a:solidFill>
                  <a:sysClr val="window" lastClr="FFFFFF"/>
                </a:solidFill>
                <a:latin typeface="Bodoni MT"/>
                <a:ea typeface="微软雅黑"/>
              </a:endParaRPr>
            </a:p>
          </p:txBody>
        </p:sp>
      </p:grpSp>
      <p:sp>
        <p:nvSpPr>
          <p:cNvPr id="62" name="TextBox 61"/>
          <p:cNvSpPr txBox="1"/>
          <p:nvPr/>
        </p:nvSpPr>
        <p:spPr>
          <a:xfrm>
            <a:off x="1530350" y="1212851"/>
            <a:ext cx="1371600" cy="110799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378">
              <a:defRPr/>
            </a:pPr>
            <a:r>
              <a:rPr lang="en-US" altLang="zh-CN" sz="6600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75</a:t>
            </a:r>
            <a:endParaRPr lang="zh-CN" altLang="en-US" sz="6600" kern="0" dirty="0">
              <a:solidFill>
                <a:sysClr val="window" lastClr="FFFFFF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2413000" y="1358901"/>
            <a:ext cx="6858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378">
              <a:defRPr/>
            </a:pPr>
            <a:r>
              <a:rPr lang="en-US" altLang="zh-CN" sz="2400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%</a:t>
            </a:r>
            <a:endParaRPr lang="zh-CN" altLang="en-US" sz="2400" kern="0" dirty="0">
              <a:solidFill>
                <a:sysClr val="window" lastClr="FFFFFF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530350" y="3248025"/>
            <a:ext cx="1371600" cy="110799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378">
              <a:defRPr/>
            </a:pPr>
            <a:r>
              <a:rPr lang="en-US" altLang="zh-CN" sz="6600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25</a:t>
            </a:r>
            <a:endParaRPr lang="zh-CN" altLang="en-US" sz="6600" kern="0" dirty="0">
              <a:solidFill>
                <a:sysClr val="window" lastClr="FFFFFF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451100" y="3392489"/>
            <a:ext cx="6858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378">
              <a:defRPr/>
            </a:pPr>
            <a:r>
              <a:rPr lang="en-US" altLang="zh-CN" sz="2400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%</a:t>
            </a:r>
            <a:endParaRPr lang="zh-CN" altLang="en-US" sz="2400" kern="0" dirty="0">
              <a:solidFill>
                <a:sysClr val="window" lastClr="FFFFFF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1155701" y="2181226"/>
            <a:ext cx="2087563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914378">
              <a:defRPr/>
            </a:pPr>
            <a:r>
              <a:rPr lang="zh-CN" altLang="en-US" sz="1800" kern="0" dirty="0">
                <a:solidFill>
                  <a:sysClr val="window" lastClr="FFFFFF"/>
                </a:solidFill>
                <a:latin typeface="微软雅黑" pitchFamily="34" charset="-122"/>
                <a:ea typeface="微软雅黑" pitchFamily="34" charset="-122"/>
              </a:rPr>
              <a:t>请输入相关内容</a:t>
            </a:r>
            <a:endParaRPr lang="en-US" altLang="zh-CN" sz="1800" kern="0" dirty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defTabSz="914378">
              <a:defRPr/>
            </a:pPr>
            <a:r>
              <a:rPr lang="zh-CN" altLang="en-US" sz="1800" kern="0" dirty="0">
                <a:solidFill>
                  <a:sysClr val="window" lastClr="FFFFFF"/>
                </a:solidFill>
                <a:latin typeface="微软雅黑" pitchFamily="34" charset="-122"/>
                <a:ea typeface="微软雅黑" pitchFamily="34" charset="-122"/>
              </a:rPr>
              <a:t>请输入相关内容</a:t>
            </a:r>
          </a:p>
        </p:txBody>
      </p:sp>
      <p:cxnSp>
        <p:nvCxnSpPr>
          <p:cNvPr id="67" name="Straight Connector 57"/>
          <p:cNvCxnSpPr/>
          <p:nvPr/>
        </p:nvCxnSpPr>
        <p:spPr bwMode="auto">
          <a:xfrm>
            <a:off x="3243264" y="1747838"/>
            <a:ext cx="4929187" cy="0"/>
          </a:xfrm>
          <a:prstGeom prst="line">
            <a:avLst/>
          </a:prstGeom>
          <a:solidFill>
            <a:srgbClr val="ECB100"/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dashDot"/>
            <a:round/>
            <a:headEnd type="oval" w="sm" len="sm"/>
            <a:tailEnd type="oval" w="sm" len="sm"/>
          </a:ln>
          <a:effectLst/>
          <a:extLst/>
        </p:spPr>
      </p:cxnSp>
      <p:sp>
        <p:nvSpPr>
          <p:cNvPr id="68" name="矩形 67"/>
          <p:cNvSpPr>
            <a:spLocks noChangeArrowheads="1"/>
          </p:cNvSpPr>
          <p:nvPr/>
        </p:nvSpPr>
        <p:spPr bwMode="auto">
          <a:xfrm>
            <a:off x="4572000" y="1793875"/>
            <a:ext cx="360045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914378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随着计算机技术的发展及印刷技术进步，平面设计在视觉感观领域的表现也越来越丰富，这对今天的平面设计都提出了空前挑战，为平面设计者提供了更为广阔的发展窨。从技术上讲，平面设计更重要。</a:t>
            </a:r>
          </a:p>
        </p:txBody>
      </p:sp>
      <p:sp>
        <p:nvSpPr>
          <p:cNvPr id="73" name="TextBox 72"/>
          <p:cNvSpPr txBox="1">
            <a:spLocks noChangeArrowheads="1"/>
          </p:cNvSpPr>
          <p:nvPr/>
        </p:nvSpPr>
        <p:spPr bwMode="auto">
          <a:xfrm>
            <a:off x="4560888" y="1339850"/>
            <a:ext cx="2286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378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b="1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在这里填写项目标题</a:t>
            </a:r>
          </a:p>
        </p:txBody>
      </p:sp>
      <p:cxnSp>
        <p:nvCxnSpPr>
          <p:cNvPr id="75" name="Straight Connector 57"/>
          <p:cNvCxnSpPr/>
          <p:nvPr/>
        </p:nvCxnSpPr>
        <p:spPr bwMode="auto">
          <a:xfrm>
            <a:off x="3243264" y="3455988"/>
            <a:ext cx="4900612" cy="0"/>
          </a:xfrm>
          <a:prstGeom prst="line">
            <a:avLst/>
          </a:prstGeom>
          <a:solidFill>
            <a:srgbClr val="ECB100"/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dashDot"/>
            <a:round/>
            <a:headEnd type="oval" w="sm" len="sm"/>
            <a:tailEnd type="oval" w="sm" len="sm"/>
          </a:ln>
          <a:effectLst/>
          <a:extLst/>
        </p:spPr>
      </p:cxnSp>
      <p:sp>
        <p:nvSpPr>
          <p:cNvPr id="76" name="矩形 75"/>
          <p:cNvSpPr>
            <a:spLocks noChangeArrowheads="1"/>
          </p:cNvSpPr>
          <p:nvPr/>
        </p:nvSpPr>
        <p:spPr bwMode="auto">
          <a:xfrm>
            <a:off x="4543425" y="3502025"/>
            <a:ext cx="360045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914378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随着计算机技术的发展及印刷技术进步，平面设计在视觉感观领域的表现也越来越丰富，这对今天的平面设计都提出了空前挑战，为平面设计者提供了更为广阔的发展窨。从技术上讲，平面设计更重要。</a:t>
            </a:r>
          </a:p>
        </p:txBody>
      </p:sp>
      <p:sp>
        <p:nvSpPr>
          <p:cNvPr id="77" name="TextBox 76"/>
          <p:cNvSpPr txBox="1">
            <a:spLocks noChangeArrowheads="1"/>
          </p:cNvSpPr>
          <p:nvPr/>
        </p:nvSpPr>
        <p:spPr bwMode="auto">
          <a:xfrm>
            <a:off x="4532314" y="3046414"/>
            <a:ext cx="22875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378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b="1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在这里填写项目标题</a:t>
            </a:r>
          </a:p>
        </p:txBody>
      </p:sp>
    </p:spTree>
    <p:extLst>
      <p:ext uri="{BB962C8B-B14F-4D97-AF65-F5344CB8AC3E}">
        <p14:creationId xmlns:p14="http://schemas.microsoft.com/office/powerpoint/2010/main" val="2127843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3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3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00"/>
                            </p:stCondLst>
                            <p:childTnLst>
                              <p:par>
                                <p:cTn id="2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3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3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3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73" grpId="0"/>
      <p:bldP spid="76" grpId="0"/>
      <p:bldP spid="7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Freeform 5"/>
          <p:cNvSpPr>
            <a:spLocks/>
          </p:cNvSpPr>
          <p:nvPr/>
        </p:nvSpPr>
        <p:spPr bwMode="auto">
          <a:xfrm>
            <a:off x="4414838" y="2795588"/>
            <a:ext cx="1143000" cy="971550"/>
          </a:xfrm>
          <a:custGeom>
            <a:avLst/>
            <a:gdLst/>
            <a:ahLst/>
            <a:cxnLst>
              <a:cxn ang="0">
                <a:pos x="1935" y="13"/>
              </a:cxn>
              <a:cxn ang="0">
                <a:pos x="1870" y="52"/>
              </a:cxn>
              <a:cxn ang="0">
                <a:pos x="1848" y="90"/>
              </a:cxn>
              <a:cxn ang="0">
                <a:pos x="1847" y="123"/>
              </a:cxn>
              <a:cxn ang="0">
                <a:pos x="1877" y="173"/>
              </a:cxn>
              <a:cxn ang="0">
                <a:pos x="1933" y="236"/>
              </a:cxn>
              <a:cxn ang="0">
                <a:pos x="1942" y="269"/>
              </a:cxn>
              <a:cxn ang="0">
                <a:pos x="1930" y="312"/>
              </a:cxn>
              <a:cxn ang="0">
                <a:pos x="1894" y="348"/>
              </a:cxn>
              <a:cxn ang="0">
                <a:pos x="1839" y="371"/>
              </a:cxn>
              <a:cxn ang="0">
                <a:pos x="1773" y="380"/>
              </a:cxn>
              <a:cxn ang="0">
                <a:pos x="1724" y="375"/>
              </a:cxn>
              <a:cxn ang="0">
                <a:pos x="1666" y="355"/>
              </a:cxn>
              <a:cxn ang="0">
                <a:pos x="1625" y="323"/>
              </a:cxn>
              <a:cxn ang="0">
                <a:pos x="1605" y="281"/>
              </a:cxn>
              <a:cxn ang="0">
                <a:pos x="1609" y="245"/>
              </a:cxn>
              <a:cxn ang="0">
                <a:pos x="1652" y="189"/>
              </a:cxn>
              <a:cxn ang="0">
                <a:pos x="1697" y="133"/>
              </a:cxn>
              <a:cxn ang="0">
                <a:pos x="1701" y="99"/>
              </a:cxn>
              <a:cxn ang="0">
                <a:pos x="1684" y="61"/>
              </a:cxn>
              <a:cxn ang="0">
                <a:pos x="1637" y="23"/>
              </a:cxn>
              <a:cxn ang="0">
                <a:pos x="379" y="0"/>
              </a:cxn>
              <a:cxn ang="0">
                <a:pos x="366" y="1240"/>
              </a:cxn>
              <a:cxn ang="0">
                <a:pos x="318" y="1307"/>
              </a:cxn>
              <a:cxn ang="0">
                <a:pos x="280" y="1323"/>
              </a:cxn>
              <a:cxn ang="0">
                <a:pos x="246" y="1320"/>
              </a:cxn>
              <a:cxn ang="0">
                <a:pos x="190" y="1277"/>
              </a:cxn>
              <a:cxn ang="0">
                <a:pos x="134" y="1231"/>
              </a:cxn>
              <a:cxn ang="0">
                <a:pos x="100" y="1228"/>
              </a:cxn>
              <a:cxn ang="0">
                <a:pos x="58" y="1248"/>
              </a:cxn>
              <a:cxn ang="0">
                <a:pos x="26" y="1289"/>
              </a:cxn>
              <a:cxn ang="0">
                <a:pos x="4" y="1347"/>
              </a:cxn>
              <a:cxn ang="0">
                <a:pos x="0" y="1397"/>
              </a:cxn>
              <a:cxn ang="0">
                <a:pos x="8" y="1462"/>
              </a:cxn>
              <a:cxn ang="0">
                <a:pos x="33" y="1516"/>
              </a:cxn>
              <a:cxn ang="0">
                <a:pos x="67" y="1552"/>
              </a:cxn>
              <a:cxn ang="0">
                <a:pos x="110" y="1567"/>
              </a:cxn>
              <a:cxn ang="0">
                <a:pos x="145" y="1558"/>
              </a:cxn>
              <a:cxn ang="0">
                <a:pos x="208" y="1500"/>
              </a:cxn>
              <a:cxn ang="0">
                <a:pos x="258" y="1471"/>
              </a:cxn>
              <a:cxn ang="0">
                <a:pos x="289" y="1473"/>
              </a:cxn>
              <a:cxn ang="0">
                <a:pos x="325" y="1493"/>
              </a:cxn>
              <a:cxn ang="0">
                <a:pos x="374" y="1579"/>
              </a:cxn>
              <a:cxn ang="0">
                <a:pos x="435" y="2160"/>
              </a:cxn>
              <a:cxn ang="0">
                <a:pos x="655" y="2144"/>
              </a:cxn>
              <a:cxn ang="0">
                <a:pos x="868" y="2106"/>
              </a:cxn>
              <a:cxn ang="0">
                <a:pos x="1071" y="2046"/>
              </a:cxn>
              <a:cxn ang="0">
                <a:pos x="1268" y="1971"/>
              </a:cxn>
              <a:cxn ang="0">
                <a:pos x="1454" y="1875"/>
              </a:cxn>
              <a:cxn ang="0">
                <a:pos x="1630" y="1762"/>
              </a:cxn>
              <a:cxn ang="0">
                <a:pos x="1793" y="1634"/>
              </a:cxn>
              <a:cxn ang="0">
                <a:pos x="1942" y="1491"/>
              </a:cxn>
              <a:cxn ang="0">
                <a:pos x="2079" y="1334"/>
              </a:cxn>
              <a:cxn ang="0">
                <a:pos x="2198" y="1165"/>
              </a:cxn>
              <a:cxn ang="0">
                <a:pos x="2303" y="984"/>
              </a:cxn>
              <a:cxn ang="0">
                <a:pos x="2389" y="793"/>
              </a:cxn>
              <a:cxn ang="0">
                <a:pos x="2458" y="591"/>
              </a:cxn>
              <a:cxn ang="0">
                <a:pos x="2505" y="382"/>
              </a:cxn>
              <a:cxn ang="0">
                <a:pos x="2534" y="166"/>
              </a:cxn>
              <a:cxn ang="0">
                <a:pos x="1993" y="0"/>
              </a:cxn>
            </a:cxnLst>
            <a:rect l="0" t="0" r="r" b="b"/>
            <a:pathLst>
              <a:path w="2539" h="2160">
                <a:moveTo>
                  <a:pt x="1993" y="0"/>
                </a:moveTo>
                <a:lnTo>
                  <a:pt x="1993" y="0"/>
                </a:lnTo>
                <a:lnTo>
                  <a:pt x="1962" y="5"/>
                </a:lnTo>
                <a:lnTo>
                  <a:pt x="1935" y="13"/>
                </a:lnTo>
                <a:lnTo>
                  <a:pt x="1910" y="23"/>
                </a:lnTo>
                <a:lnTo>
                  <a:pt x="1888" y="38"/>
                </a:lnTo>
                <a:lnTo>
                  <a:pt x="1879" y="45"/>
                </a:lnTo>
                <a:lnTo>
                  <a:pt x="1870" y="52"/>
                </a:lnTo>
                <a:lnTo>
                  <a:pt x="1863" y="61"/>
                </a:lnTo>
                <a:lnTo>
                  <a:pt x="1857" y="70"/>
                </a:lnTo>
                <a:lnTo>
                  <a:pt x="1852" y="79"/>
                </a:lnTo>
                <a:lnTo>
                  <a:pt x="1848" y="90"/>
                </a:lnTo>
                <a:lnTo>
                  <a:pt x="1847" y="99"/>
                </a:lnTo>
                <a:lnTo>
                  <a:pt x="1847" y="110"/>
                </a:lnTo>
                <a:lnTo>
                  <a:pt x="1847" y="110"/>
                </a:lnTo>
                <a:lnTo>
                  <a:pt x="1847" y="123"/>
                </a:lnTo>
                <a:lnTo>
                  <a:pt x="1850" y="133"/>
                </a:lnTo>
                <a:lnTo>
                  <a:pt x="1856" y="144"/>
                </a:lnTo>
                <a:lnTo>
                  <a:pt x="1861" y="153"/>
                </a:lnTo>
                <a:lnTo>
                  <a:pt x="1877" y="173"/>
                </a:lnTo>
                <a:lnTo>
                  <a:pt x="1895" y="189"/>
                </a:lnTo>
                <a:lnTo>
                  <a:pt x="1912" y="207"/>
                </a:lnTo>
                <a:lnTo>
                  <a:pt x="1928" y="225"/>
                </a:lnTo>
                <a:lnTo>
                  <a:pt x="1933" y="236"/>
                </a:lnTo>
                <a:lnTo>
                  <a:pt x="1939" y="245"/>
                </a:lnTo>
                <a:lnTo>
                  <a:pt x="1942" y="258"/>
                </a:lnTo>
                <a:lnTo>
                  <a:pt x="1942" y="269"/>
                </a:lnTo>
                <a:lnTo>
                  <a:pt x="1942" y="269"/>
                </a:lnTo>
                <a:lnTo>
                  <a:pt x="1942" y="281"/>
                </a:lnTo>
                <a:lnTo>
                  <a:pt x="1939" y="292"/>
                </a:lnTo>
                <a:lnTo>
                  <a:pt x="1935" y="303"/>
                </a:lnTo>
                <a:lnTo>
                  <a:pt x="1930" y="312"/>
                </a:lnTo>
                <a:lnTo>
                  <a:pt x="1922" y="323"/>
                </a:lnTo>
                <a:lnTo>
                  <a:pt x="1913" y="332"/>
                </a:lnTo>
                <a:lnTo>
                  <a:pt x="1904" y="339"/>
                </a:lnTo>
                <a:lnTo>
                  <a:pt x="1894" y="348"/>
                </a:lnTo>
                <a:lnTo>
                  <a:pt x="1881" y="355"/>
                </a:lnTo>
                <a:lnTo>
                  <a:pt x="1868" y="361"/>
                </a:lnTo>
                <a:lnTo>
                  <a:pt x="1854" y="366"/>
                </a:lnTo>
                <a:lnTo>
                  <a:pt x="1839" y="371"/>
                </a:lnTo>
                <a:lnTo>
                  <a:pt x="1823" y="375"/>
                </a:lnTo>
                <a:lnTo>
                  <a:pt x="1807" y="379"/>
                </a:lnTo>
                <a:lnTo>
                  <a:pt x="1791" y="380"/>
                </a:lnTo>
                <a:lnTo>
                  <a:pt x="1773" y="380"/>
                </a:lnTo>
                <a:lnTo>
                  <a:pt x="1773" y="380"/>
                </a:lnTo>
                <a:lnTo>
                  <a:pt x="1756" y="380"/>
                </a:lnTo>
                <a:lnTo>
                  <a:pt x="1740" y="379"/>
                </a:lnTo>
                <a:lnTo>
                  <a:pt x="1724" y="375"/>
                </a:lnTo>
                <a:lnTo>
                  <a:pt x="1708" y="371"/>
                </a:lnTo>
                <a:lnTo>
                  <a:pt x="1693" y="366"/>
                </a:lnTo>
                <a:lnTo>
                  <a:pt x="1679" y="361"/>
                </a:lnTo>
                <a:lnTo>
                  <a:pt x="1666" y="355"/>
                </a:lnTo>
                <a:lnTo>
                  <a:pt x="1654" y="348"/>
                </a:lnTo>
                <a:lnTo>
                  <a:pt x="1643" y="339"/>
                </a:lnTo>
                <a:lnTo>
                  <a:pt x="1634" y="332"/>
                </a:lnTo>
                <a:lnTo>
                  <a:pt x="1625" y="323"/>
                </a:lnTo>
                <a:lnTo>
                  <a:pt x="1618" y="312"/>
                </a:lnTo>
                <a:lnTo>
                  <a:pt x="1612" y="303"/>
                </a:lnTo>
                <a:lnTo>
                  <a:pt x="1607" y="292"/>
                </a:lnTo>
                <a:lnTo>
                  <a:pt x="1605" y="281"/>
                </a:lnTo>
                <a:lnTo>
                  <a:pt x="1605" y="269"/>
                </a:lnTo>
                <a:lnTo>
                  <a:pt x="1605" y="269"/>
                </a:lnTo>
                <a:lnTo>
                  <a:pt x="1605" y="258"/>
                </a:lnTo>
                <a:lnTo>
                  <a:pt x="1609" y="245"/>
                </a:lnTo>
                <a:lnTo>
                  <a:pt x="1614" y="236"/>
                </a:lnTo>
                <a:lnTo>
                  <a:pt x="1619" y="225"/>
                </a:lnTo>
                <a:lnTo>
                  <a:pt x="1636" y="207"/>
                </a:lnTo>
                <a:lnTo>
                  <a:pt x="1652" y="189"/>
                </a:lnTo>
                <a:lnTo>
                  <a:pt x="1670" y="173"/>
                </a:lnTo>
                <a:lnTo>
                  <a:pt x="1686" y="153"/>
                </a:lnTo>
                <a:lnTo>
                  <a:pt x="1692" y="144"/>
                </a:lnTo>
                <a:lnTo>
                  <a:pt x="1697" y="133"/>
                </a:lnTo>
                <a:lnTo>
                  <a:pt x="1701" y="123"/>
                </a:lnTo>
                <a:lnTo>
                  <a:pt x="1701" y="110"/>
                </a:lnTo>
                <a:lnTo>
                  <a:pt x="1701" y="110"/>
                </a:lnTo>
                <a:lnTo>
                  <a:pt x="1701" y="99"/>
                </a:lnTo>
                <a:lnTo>
                  <a:pt x="1699" y="90"/>
                </a:lnTo>
                <a:lnTo>
                  <a:pt x="1695" y="79"/>
                </a:lnTo>
                <a:lnTo>
                  <a:pt x="1690" y="70"/>
                </a:lnTo>
                <a:lnTo>
                  <a:pt x="1684" y="61"/>
                </a:lnTo>
                <a:lnTo>
                  <a:pt x="1677" y="52"/>
                </a:lnTo>
                <a:lnTo>
                  <a:pt x="1668" y="45"/>
                </a:lnTo>
                <a:lnTo>
                  <a:pt x="1659" y="38"/>
                </a:lnTo>
                <a:lnTo>
                  <a:pt x="1637" y="23"/>
                </a:lnTo>
                <a:lnTo>
                  <a:pt x="1612" y="13"/>
                </a:lnTo>
                <a:lnTo>
                  <a:pt x="1585" y="5"/>
                </a:lnTo>
                <a:lnTo>
                  <a:pt x="1555" y="0"/>
                </a:lnTo>
                <a:lnTo>
                  <a:pt x="379" y="0"/>
                </a:lnTo>
                <a:lnTo>
                  <a:pt x="379" y="1185"/>
                </a:lnTo>
                <a:lnTo>
                  <a:pt x="379" y="1185"/>
                </a:lnTo>
                <a:lnTo>
                  <a:pt x="374" y="1213"/>
                </a:lnTo>
                <a:lnTo>
                  <a:pt x="366" y="1240"/>
                </a:lnTo>
                <a:lnTo>
                  <a:pt x="356" y="1264"/>
                </a:lnTo>
                <a:lnTo>
                  <a:pt x="341" y="1284"/>
                </a:lnTo>
                <a:lnTo>
                  <a:pt x="325" y="1302"/>
                </a:lnTo>
                <a:lnTo>
                  <a:pt x="318" y="1307"/>
                </a:lnTo>
                <a:lnTo>
                  <a:pt x="309" y="1314"/>
                </a:lnTo>
                <a:lnTo>
                  <a:pt x="300" y="1318"/>
                </a:lnTo>
                <a:lnTo>
                  <a:pt x="289" y="1322"/>
                </a:lnTo>
                <a:lnTo>
                  <a:pt x="280" y="1323"/>
                </a:lnTo>
                <a:lnTo>
                  <a:pt x="269" y="1323"/>
                </a:lnTo>
                <a:lnTo>
                  <a:pt x="269" y="1323"/>
                </a:lnTo>
                <a:lnTo>
                  <a:pt x="258" y="1323"/>
                </a:lnTo>
                <a:lnTo>
                  <a:pt x="246" y="1320"/>
                </a:lnTo>
                <a:lnTo>
                  <a:pt x="237" y="1316"/>
                </a:lnTo>
                <a:lnTo>
                  <a:pt x="226" y="1309"/>
                </a:lnTo>
                <a:lnTo>
                  <a:pt x="208" y="1295"/>
                </a:lnTo>
                <a:lnTo>
                  <a:pt x="190" y="1277"/>
                </a:lnTo>
                <a:lnTo>
                  <a:pt x="173" y="1258"/>
                </a:lnTo>
                <a:lnTo>
                  <a:pt x="154" y="1242"/>
                </a:lnTo>
                <a:lnTo>
                  <a:pt x="145" y="1237"/>
                </a:lnTo>
                <a:lnTo>
                  <a:pt x="134" y="1231"/>
                </a:lnTo>
                <a:lnTo>
                  <a:pt x="123" y="1228"/>
                </a:lnTo>
                <a:lnTo>
                  <a:pt x="110" y="1228"/>
                </a:lnTo>
                <a:lnTo>
                  <a:pt x="110" y="1228"/>
                </a:lnTo>
                <a:lnTo>
                  <a:pt x="100" y="1228"/>
                </a:lnTo>
                <a:lnTo>
                  <a:pt x="89" y="1231"/>
                </a:lnTo>
                <a:lnTo>
                  <a:pt x="78" y="1235"/>
                </a:lnTo>
                <a:lnTo>
                  <a:pt x="67" y="1240"/>
                </a:lnTo>
                <a:lnTo>
                  <a:pt x="58" y="1248"/>
                </a:lnTo>
                <a:lnTo>
                  <a:pt x="49" y="1257"/>
                </a:lnTo>
                <a:lnTo>
                  <a:pt x="40" y="1266"/>
                </a:lnTo>
                <a:lnTo>
                  <a:pt x="33" y="1277"/>
                </a:lnTo>
                <a:lnTo>
                  <a:pt x="26" y="1289"/>
                </a:lnTo>
                <a:lnTo>
                  <a:pt x="18" y="1302"/>
                </a:lnTo>
                <a:lnTo>
                  <a:pt x="13" y="1316"/>
                </a:lnTo>
                <a:lnTo>
                  <a:pt x="8" y="1331"/>
                </a:lnTo>
                <a:lnTo>
                  <a:pt x="4" y="1347"/>
                </a:lnTo>
                <a:lnTo>
                  <a:pt x="2" y="1363"/>
                </a:lnTo>
                <a:lnTo>
                  <a:pt x="0" y="1379"/>
                </a:lnTo>
                <a:lnTo>
                  <a:pt x="0" y="1397"/>
                </a:lnTo>
                <a:lnTo>
                  <a:pt x="0" y="1397"/>
                </a:lnTo>
                <a:lnTo>
                  <a:pt x="0" y="1414"/>
                </a:lnTo>
                <a:lnTo>
                  <a:pt x="2" y="1432"/>
                </a:lnTo>
                <a:lnTo>
                  <a:pt x="4" y="1448"/>
                </a:lnTo>
                <a:lnTo>
                  <a:pt x="8" y="1462"/>
                </a:lnTo>
                <a:lnTo>
                  <a:pt x="13" y="1478"/>
                </a:lnTo>
                <a:lnTo>
                  <a:pt x="18" y="1491"/>
                </a:lnTo>
                <a:lnTo>
                  <a:pt x="26" y="1504"/>
                </a:lnTo>
                <a:lnTo>
                  <a:pt x="33" y="1516"/>
                </a:lnTo>
                <a:lnTo>
                  <a:pt x="40" y="1527"/>
                </a:lnTo>
                <a:lnTo>
                  <a:pt x="49" y="1538"/>
                </a:lnTo>
                <a:lnTo>
                  <a:pt x="58" y="1545"/>
                </a:lnTo>
                <a:lnTo>
                  <a:pt x="67" y="1552"/>
                </a:lnTo>
                <a:lnTo>
                  <a:pt x="78" y="1558"/>
                </a:lnTo>
                <a:lnTo>
                  <a:pt x="89" y="1563"/>
                </a:lnTo>
                <a:lnTo>
                  <a:pt x="100" y="1565"/>
                </a:lnTo>
                <a:lnTo>
                  <a:pt x="110" y="1567"/>
                </a:lnTo>
                <a:lnTo>
                  <a:pt x="110" y="1567"/>
                </a:lnTo>
                <a:lnTo>
                  <a:pt x="123" y="1565"/>
                </a:lnTo>
                <a:lnTo>
                  <a:pt x="134" y="1561"/>
                </a:lnTo>
                <a:lnTo>
                  <a:pt x="145" y="1558"/>
                </a:lnTo>
                <a:lnTo>
                  <a:pt x="154" y="1551"/>
                </a:lnTo>
                <a:lnTo>
                  <a:pt x="173" y="1536"/>
                </a:lnTo>
                <a:lnTo>
                  <a:pt x="190" y="1518"/>
                </a:lnTo>
                <a:lnTo>
                  <a:pt x="208" y="1500"/>
                </a:lnTo>
                <a:lnTo>
                  <a:pt x="226" y="1484"/>
                </a:lnTo>
                <a:lnTo>
                  <a:pt x="237" y="1478"/>
                </a:lnTo>
                <a:lnTo>
                  <a:pt x="247" y="1473"/>
                </a:lnTo>
                <a:lnTo>
                  <a:pt x="258" y="1471"/>
                </a:lnTo>
                <a:lnTo>
                  <a:pt x="269" y="1469"/>
                </a:lnTo>
                <a:lnTo>
                  <a:pt x="269" y="1469"/>
                </a:lnTo>
                <a:lnTo>
                  <a:pt x="280" y="1469"/>
                </a:lnTo>
                <a:lnTo>
                  <a:pt x="289" y="1473"/>
                </a:lnTo>
                <a:lnTo>
                  <a:pt x="300" y="1475"/>
                </a:lnTo>
                <a:lnTo>
                  <a:pt x="309" y="1480"/>
                </a:lnTo>
                <a:lnTo>
                  <a:pt x="318" y="1486"/>
                </a:lnTo>
                <a:lnTo>
                  <a:pt x="325" y="1493"/>
                </a:lnTo>
                <a:lnTo>
                  <a:pt x="341" y="1509"/>
                </a:lnTo>
                <a:lnTo>
                  <a:pt x="354" y="1531"/>
                </a:lnTo>
                <a:lnTo>
                  <a:pt x="366" y="1554"/>
                </a:lnTo>
                <a:lnTo>
                  <a:pt x="374" y="1579"/>
                </a:lnTo>
                <a:lnTo>
                  <a:pt x="379" y="1608"/>
                </a:lnTo>
                <a:lnTo>
                  <a:pt x="379" y="2160"/>
                </a:lnTo>
                <a:lnTo>
                  <a:pt x="379" y="2160"/>
                </a:lnTo>
                <a:lnTo>
                  <a:pt x="435" y="2160"/>
                </a:lnTo>
                <a:lnTo>
                  <a:pt x="491" y="2158"/>
                </a:lnTo>
                <a:lnTo>
                  <a:pt x="545" y="2155"/>
                </a:lnTo>
                <a:lnTo>
                  <a:pt x="599" y="2149"/>
                </a:lnTo>
                <a:lnTo>
                  <a:pt x="655" y="2144"/>
                </a:lnTo>
                <a:lnTo>
                  <a:pt x="707" y="2137"/>
                </a:lnTo>
                <a:lnTo>
                  <a:pt x="761" y="2128"/>
                </a:lnTo>
                <a:lnTo>
                  <a:pt x="814" y="2117"/>
                </a:lnTo>
                <a:lnTo>
                  <a:pt x="868" y="2106"/>
                </a:lnTo>
                <a:lnTo>
                  <a:pt x="918" y="2093"/>
                </a:lnTo>
                <a:lnTo>
                  <a:pt x="970" y="2079"/>
                </a:lnTo>
                <a:lnTo>
                  <a:pt x="1021" y="2064"/>
                </a:lnTo>
                <a:lnTo>
                  <a:pt x="1071" y="2046"/>
                </a:lnTo>
                <a:lnTo>
                  <a:pt x="1122" y="2030"/>
                </a:lnTo>
                <a:lnTo>
                  <a:pt x="1171" y="2010"/>
                </a:lnTo>
                <a:lnTo>
                  <a:pt x="1219" y="1991"/>
                </a:lnTo>
                <a:lnTo>
                  <a:pt x="1268" y="1971"/>
                </a:lnTo>
                <a:lnTo>
                  <a:pt x="1315" y="1947"/>
                </a:lnTo>
                <a:lnTo>
                  <a:pt x="1362" y="1924"/>
                </a:lnTo>
                <a:lnTo>
                  <a:pt x="1409" y="1900"/>
                </a:lnTo>
                <a:lnTo>
                  <a:pt x="1454" y="1875"/>
                </a:lnTo>
                <a:lnTo>
                  <a:pt x="1499" y="1848"/>
                </a:lnTo>
                <a:lnTo>
                  <a:pt x="1544" y="1821"/>
                </a:lnTo>
                <a:lnTo>
                  <a:pt x="1587" y="1792"/>
                </a:lnTo>
                <a:lnTo>
                  <a:pt x="1630" y="1762"/>
                </a:lnTo>
                <a:lnTo>
                  <a:pt x="1672" y="1731"/>
                </a:lnTo>
                <a:lnTo>
                  <a:pt x="1713" y="1700"/>
                </a:lnTo>
                <a:lnTo>
                  <a:pt x="1753" y="1668"/>
                </a:lnTo>
                <a:lnTo>
                  <a:pt x="1793" y="1634"/>
                </a:lnTo>
                <a:lnTo>
                  <a:pt x="1832" y="1599"/>
                </a:lnTo>
                <a:lnTo>
                  <a:pt x="1870" y="1565"/>
                </a:lnTo>
                <a:lnTo>
                  <a:pt x="1906" y="1529"/>
                </a:lnTo>
                <a:lnTo>
                  <a:pt x="1942" y="1491"/>
                </a:lnTo>
                <a:lnTo>
                  <a:pt x="1978" y="1453"/>
                </a:lnTo>
                <a:lnTo>
                  <a:pt x="2013" y="1414"/>
                </a:lnTo>
                <a:lnTo>
                  <a:pt x="2045" y="1374"/>
                </a:lnTo>
                <a:lnTo>
                  <a:pt x="2079" y="1334"/>
                </a:lnTo>
                <a:lnTo>
                  <a:pt x="2110" y="1293"/>
                </a:lnTo>
                <a:lnTo>
                  <a:pt x="2141" y="1251"/>
                </a:lnTo>
                <a:lnTo>
                  <a:pt x="2169" y="1208"/>
                </a:lnTo>
                <a:lnTo>
                  <a:pt x="2198" y="1165"/>
                </a:lnTo>
                <a:lnTo>
                  <a:pt x="2227" y="1121"/>
                </a:lnTo>
                <a:lnTo>
                  <a:pt x="2252" y="1076"/>
                </a:lnTo>
                <a:lnTo>
                  <a:pt x="2278" y="1030"/>
                </a:lnTo>
                <a:lnTo>
                  <a:pt x="2303" y="984"/>
                </a:lnTo>
                <a:lnTo>
                  <a:pt x="2326" y="938"/>
                </a:lnTo>
                <a:lnTo>
                  <a:pt x="2348" y="889"/>
                </a:lnTo>
                <a:lnTo>
                  <a:pt x="2370" y="842"/>
                </a:lnTo>
                <a:lnTo>
                  <a:pt x="2389" y="793"/>
                </a:lnTo>
                <a:lnTo>
                  <a:pt x="2407" y="743"/>
                </a:lnTo>
                <a:lnTo>
                  <a:pt x="2425" y="694"/>
                </a:lnTo>
                <a:lnTo>
                  <a:pt x="2442" y="644"/>
                </a:lnTo>
                <a:lnTo>
                  <a:pt x="2458" y="591"/>
                </a:lnTo>
                <a:lnTo>
                  <a:pt x="2470" y="541"/>
                </a:lnTo>
                <a:lnTo>
                  <a:pt x="2483" y="489"/>
                </a:lnTo>
                <a:lnTo>
                  <a:pt x="2496" y="436"/>
                </a:lnTo>
                <a:lnTo>
                  <a:pt x="2505" y="382"/>
                </a:lnTo>
                <a:lnTo>
                  <a:pt x="2514" y="330"/>
                </a:lnTo>
                <a:lnTo>
                  <a:pt x="2521" y="276"/>
                </a:lnTo>
                <a:lnTo>
                  <a:pt x="2528" y="222"/>
                </a:lnTo>
                <a:lnTo>
                  <a:pt x="2534" y="166"/>
                </a:lnTo>
                <a:lnTo>
                  <a:pt x="2537" y="112"/>
                </a:lnTo>
                <a:lnTo>
                  <a:pt x="2539" y="56"/>
                </a:lnTo>
                <a:lnTo>
                  <a:pt x="2539" y="0"/>
                </a:lnTo>
                <a:lnTo>
                  <a:pt x="1993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xtLst/>
        </p:spPr>
        <p:txBody>
          <a:bodyPr/>
          <a:lstStyle/>
          <a:p>
            <a:pPr defTabSz="914378">
              <a:defRPr/>
            </a:pPr>
            <a:endParaRPr lang="en-US" sz="1800" kern="0" dirty="0">
              <a:solidFill>
                <a:sysClr val="windowText" lastClr="000000"/>
              </a:solidFill>
              <a:latin typeface="Calibri"/>
              <a:ea typeface="宋体" charset="-122"/>
            </a:endParaRPr>
          </a:p>
        </p:txBody>
      </p:sp>
      <p:sp>
        <p:nvSpPr>
          <p:cNvPr id="175" name="Freeform 6"/>
          <p:cNvSpPr>
            <a:spLocks/>
          </p:cNvSpPr>
          <p:nvPr/>
        </p:nvSpPr>
        <p:spPr bwMode="auto">
          <a:xfrm>
            <a:off x="4584701" y="1822450"/>
            <a:ext cx="973138" cy="1143000"/>
          </a:xfrm>
          <a:custGeom>
            <a:avLst/>
            <a:gdLst/>
            <a:ahLst/>
            <a:cxnLst>
              <a:cxn ang="0">
                <a:pos x="2160" y="2104"/>
              </a:cxn>
              <a:cxn ang="0">
                <a:pos x="2142" y="1886"/>
              </a:cxn>
              <a:cxn ang="0">
                <a:pos x="2104" y="1673"/>
              </a:cxn>
              <a:cxn ang="0">
                <a:pos x="2046" y="1468"/>
              </a:cxn>
              <a:cxn ang="0">
                <a:pos x="1969" y="1271"/>
              </a:cxn>
              <a:cxn ang="0">
                <a:pos x="1873" y="1085"/>
              </a:cxn>
              <a:cxn ang="0">
                <a:pos x="1762" y="911"/>
              </a:cxn>
              <a:cxn ang="0">
                <a:pos x="1634" y="746"/>
              </a:cxn>
              <a:cxn ang="0">
                <a:pos x="1491" y="597"/>
              </a:cxn>
              <a:cxn ang="0">
                <a:pos x="1334" y="462"/>
              </a:cxn>
              <a:cxn ang="0">
                <a:pos x="1165" y="341"/>
              </a:cxn>
              <a:cxn ang="0">
                <a:pos x="983" y="236"/>
              </a:cxn>
              <a:cxn ang="0">
                <a:pos x="792" y="150"/>
              </a:cxn>
              <a:cxn ang="0">
                <a:pos x="591" y="83"/>
              </a:cxn>
              <a:cxn ang="0">
                <a:pos x="382" y="34"/>
              </a:cxn>
              <a:cxn ang="0">
                <a:pos x="166" y="7"/>
              </a:cxn>
              <a:cxn ang="0">
                <a:pos x="0" y="546"/>
              </a:cxn>
              <a:cxn ang="0">
                <a:pos x="23" y="629"/>
              </a:cxn>
              <a:cxn ang="0">
                <a:pos x="61" y="676"/>
              </a:cxn>
              <a:cxn ang="0">
                <a:pos x="99" y="692"/>
              </a:cxn>
              <a:cxn ang="0">
                <a:pos x="133" y="689"/>
              </a:cxn>
              <a:cxn ang="0">
                <a:pos x="189" y="645"/>
              </a:cxn>
              <a:cxn ang="0">
                <a:pos x="245" y="600"/>
              </a:cxn>
              <a:cxn ang="0">
                <a:pos x="279" y="597"/>
              </a:cxn>
              <a:cxn ang="0">
                <a:pos x="321" y="617"/>
              </a:cxn>
              <a:cxn ang="0">
                <a:pos x="355" y="658"/>
              </a:cxn>
              <a:cxn ang="0">
                <a:pos x="375" y="716"/>
              </a:cxn>
              <a:cxn ang="0">
                <a:pos x="380" y="766"/>
              </a:cxn>
              <a:cxn ang="0">
                <a:pos x="371" y="831"/>
              </a:cxn>
              <a:cxn ang="0">
                <a:pos x="348" y="885"/>
              </a:cxn>
              <a:cxn ang="0">
                <a:pos x="312" y="921"/>
              </a:cxn>
              <a:cxn ang="0">
                <a:pos x="269" y="936"/>
              </a:cxn>
              <a:cxn ang="0">
                <a:pos x="234" y="927"/>
              </a:cxn>
              <a:cxn ang="0">
                <a:pos x="171" y="869"/>
              </a:cxn>
              <a:cxn ang="0">
                <a:pos x="123" y="840"/>
              </a:cxn>
              <a:cxn ang="0">
                <a:pos x="90" y="842"/>
              </a:cxn>
              <a:cxn ang="0">
                <a:pos x="52" y="864"/>
              </a:cxn>
              <a:cxn ang="0">
                <a:pos x="13" y="929"/>
              </a:cxn>
              <a:cxn ang="0">
                <a:pos x="1176" y="2160"/>
              </a:cxn>
              <a:cxn ang="0">
                <a:pos x="1258" y="2183"/>
              </a:cxn>
              <a:cxn ang="0">
                <a:pos x="1305" y="2221"/>
              </a:cxn>
              <a:cxn ang="0">
                <a:pos x="1322" y="2259"/>
              </a:cxn>
              <a:cxn ang="0">
                <a:pos x="1318" y="2293"/>
              </a:cxn>
              <a:cxn ang="0">
                <a:pos x="1273" y="2349"/>
              </a:cxn>
              <a:cxn ang="0">
                <a:pos x="1230" y="2405"/>
              </a:cxn>
              <a:cxn ang="0">
                <a:pos x="1226" y="2441"/>
              </a:cxn>
              <a:cxn ang="0">
                <a:pos x="1246" y="2483"/>
              </a:cxn>
              <a:cxn ang="0">
                <a:pos x="1287" y="2515"/>
              </a:cxn>
              <a:cxn ang="0">
                <a:pos x="1345" y="2535"/>
              </a:cxn>
              <a:cxn ang="0">
                <a:pos x="1394" y="2540"/>
              </a:cxn>
              <a:cxn ang="0">
                <a:pos x="1460" y="2531"/>
              </a:cxn>
              <a:cxn ang="0">
                <a:pos x="1515" y="2508"/>
              </a:cxn>
              <a:cxn ang="0">
                <a:pos x="1551" y="2472"/>
              </a:cxn>
              <a:cxn ang="0">
                <a:pos x="1563" y="2429"/>
              </a:cxn>
              <a:cxn ang="0">
                <a:pos x="1554" y="2396"/>
              </a:cxn>
              <a:cxn ang="0">
                <a:pos x="1498" y="2333"/>
              </a:cxn>
              <a:cxn ang="0">
                <a:pos x="1468" y="2283"/>
              </a:cxn>
              <a:cxn ang="0">
                <a:pos x="1469" y="2250"/>
              </a:cxn>
              <a:cxn ang="0">
                <a:pos x="1491" y="2212"/>
              </a:cxn>
              <a:cxn ang="0">
                <a:pos x="1556" y="2173"/>
              </a:cxn>
            </a:cxnLst>
            <a:rect l="0" t="0" r="r" b="b"/>
            <a:pathLst>
              <a:path w="2160" h="2540">
                <a:moveTo>
                  <a:pt x="1614" y="2160"/>
                </a:moveTo>
                <a:lnTo>
                  <a:pt x="2160" y="2160"/>
                </a:lnTo>
                <a:lnTo>
                  <a:pt x="2160" y="2160"/>
                </a:lnTo>
                <a:lnTo>
                  <a:pt x="2160" y="2104"/>
                </a:lnTo>
                <a:lnTo>
                  <a:pt x="2158" y="2050"/>
                </a:lnTo>
                <a:lnTo>
                  <a:pt x="2155" y="1994"/>
                </a:lnTo>
                <a:lnTo>
                  <a:pt x="2149" y="1940"/>
                </a:lnTo>
                <a:lnTo>
                  <a:pt x="2142" y="1886"/>
                </a:lnTo>
                <a:lnTo>
                  <a:pt x="2135" y="1832"/>
                </a:lnTo>
                <a:lnTo>
                  <a:pt x="2126" y="1778"/>
                </a:lnTo>
                <a:lnTo>
                  <a:pt x="2117" y="1725"/>
                </a:lnTo>
                <a:lnTo>
                  <a:pt x="2104" y="1673"/>
                </a:lnTo>
                <a:lnTo>
                  <a:pt x="2091" y="1621"/>
                </a:lnTo>
                <a:lnTo>
                  <a:pt x="2079" y="1569"/>
                </a:lnTo>
                <a:lnTo>
                  <a:pt x="2063" y="1518"/>
                </a:lnTo>
                <a:lnTo>
                  <a:pt x="2046" y="1468"/>
                </a:lnTo>
                <a:lnTo>
                  <a:pt x="2028" y="1417"/>
                </a:lnTo>
                <a:lnTo>
                  <a:pt x="2010" y="1368"/>
                </a:lnTo>
                <a:lnTo>
                  <a:pt x="1991" y="1320"/>
                </a:lnTo>
                <a:lnTo>
                  <a:pt x="1969" y="1271"/>
                </a:lnTo>
                <a:lnTo>
                  <a:pt x="1947" y="1224"/>
                </a:lnTo>
                <a:lnTo>
                  <a:pt x="1924" y="1177"/>
                </a:lnTo>
                <a:lnTo>
                  <a:pt x="1899" y="1130"/>
                </a:lnTo>
                <a:lnTo>
                  <a:pt x="1873" y="1085"/>
                </a:lnTo>
                <a:lnTo>
                  <a:pt x="1848" y="1040"/>
                </a:lnTo>
                <a:lnTo>
                  <a:pt x="1819" y="995"/>
                </a:lnTo>
                <a:lnTo>
                  <a:pt x="1790" y="952"/>
                </a:lnTo>
                <a:lnTo>
                  <a:pt x="1762" y="911"/>
                </a:lnTo>
                <a:lnTo>
                  <a:pt x="1731" y="867"/>
                </a:lnTo>
                <a:lnTo>
                  <a:pt x="1700" y="828"/>
                </a:lnTo>
                <a:lnTo>
                  <a:pt x="1666" y="786"/>
                </a:lnTo>
                <a:lnTo>
                  <a:pt x="1634" y="746"/>
                </a:lnTo>
                <a:lnTo>
                  <a:pt x="1599" y="709"/>
                </a:lnTo>
                <a:lnTo>
                  <a:pt x="1563" y="671"/>
                </a:lnTo>
                <a:lnTo>
                  <a:pt x="1527" y="633"/>
                </a:lnTo>
                <a:lnTo>
                  <a:pt x="1491" y="597"/>
                </a:lnTo>
                <a:lnTo>
                  <a:pt x="1453" y="561"/>
                </a:lnTo>
                <a:lnTo>
                  <a:pt x="1414" y="526"/>
                </a:lnTo>
                <a:lnTo>
                  <a:pt x="1374" y="494"/>
                </a:lnTo>
                <a:lnTo>
                  <a:pt x="1334" y="462"/>
                </a:lnTo>
                <a:lnTo>
                  <a:pt x="1293" y="429"/>
                </a:lnTo>
                <a:lnTo>
                  <a:pt x="1251" y="398"/>
                </a:lnTo>
                <a:lnTo>
                  <a:pt x="1208" y="370"/>
                </a:lnTo>
                <a:lnTo>
                  <a:pt x="1165" y="341"/>
                </a:lnTo>
                <a:lnTo>
                  <a:pt x="1120" y="314"/>
                </a:lnTo>
                <a:lnTo>
                  <a:pt x="1075" y="287"/>
                </a:lnTo>
                <a:lnTo>
                  <a:pt x="1030" y="261"/>
                </a:lnTo>
                <a:lnTo>
                  <a:pt x="983" y="236"/>
                </a:lnTo>
                <a:lnTo>
                  <a:pt x="936" y="213"/>
                </a:lnTo>
                <a:lnTo>
                  <a:pt x="889" y="191"/>
                </a:lnTo>
                <a:lnTo>
                  <a:pt x="840" y="169"/>
                </a:lnTo>
                <a:lnTo>
                  <a:pt x="792" y="150"/>
                </a:lnTo>
                <a:lnTo>
                  <a:pt x="743" y="132"/>
                </a:lnTo>
                <a:lnTo>
                  <a:pt x="692" y="114"/>
                </a:lnTo>
                <a:lnTo>
                  <a:pt x="642" y="97"/>
                </a:lnTo>
                <a:lnTo>
                  <a:pt x="591" y="83"/>
                </a:lnTo>
                <a:lnTo>
                  <a:pt x="539" y="69"/>
                </a:lnTo>
                <a:lnTo>
                  <a:pt x="489" y="56"/>
                </a:lnTo>
                <a:lnTo>
                  <a:pt x="435" y="43"/>
                </a:lnTo>
                <a:lnTo>
                  <a:pt x="382" y="34"/>
                </a:lnTo>
                <a:lnTo>
                  <a:pt x="328" y="25"/>
                </a:lnTo>
                <a:lnTo>
                  <a:pt x="276" y="18"/>
                </a:lnTo>
                <a:lnTo>
                  <a:pt x="220" y="11"/>
                </a:lnTo>
                <a:lnTo>
                  <a:pt x="166" y="7"/>
                </a:lnTo>
                <a:lnTo>
                  <a:pt x="112" y="4"/>
                </a:lnTo>
                <a:lnTo>
                  <a:pt x="56" y="0"/>
                </a:lnTo>
                <a:lnTo>
                  <a:pt x="0" y="0"/>
                </a:lnTo>
                <a:lnTo>
                  <a:pt x="0" y="546"/>
                </a:lnTo>
                <a:lnTo>
                  <a:pt x="0" y="546"/>
                </a:lnTo>
                <a:lnTo>
                  <a:pt x="4" y="577"/>
                </a:lnTo>
                <a:lnTo>
                  <a:pt x="13" y="604"/>
                </a:lnTo>
                <a:lnTo>
                  <a:pt x="23" y="629"/>
                </a:lnTo>
                <a:lnTo>
                  <a:pt x="36" y="651"/>
                </a:lnTo>
                <a:lnTo>
                  <a:pt x="43" y="660"/>
                </a:lnTo>
                <a:lnTo>
                  <a:pt x="52" y="669"/>
                </a:lnTo>
                <a:lnTo>
                  <a:pt x="61" y="676"/>
                </a:lnTo>
                <a:lnTo>
                  <a:pt x="70" y="682"/>
                </a:lnTo>
                <a:lnTo>
                  <a:pt x="79" y="687"/>
                </a:lnTo>
                <a:lnTo>
                  <a:pt x="90" y="691"/>
                </a:lnTo>
                <a:lnTo>
                  <a:pt x="99" y="692"/>
                </a:lnTo>
                <a:lnTo>
                  <a:pt x="110" y="694"/>
                </a:lnTo>
                <a:lnTo>
                  <a:pt x="110" y="694"/>
                </a:lnTo>
                <a:lnTo>
                  <a:pt x="123" y="692"/>
                </a:lnTo>
                <a:lnTo>
                  <a:pt x="133" y="689"/>
                </a:lnTo>
                <a:lnTo>
                  <a:pt x="144" y="685"/>
                </a:lnTo>
                <a:lnTo>
                  <a:pt x="153" y="678"/>
                </a:lnTo>
                <a:lnTo>
                  <a:pt x="171" y="664"/>
                </a:lnTo>
                <a:lnTo>
                  <a:pt x="189" y="645"/>
                </a:lnTo>
                <a:lnTo>
                  <a:pt x="207" y="627"/>
                </a:lnTo>
                <a:lnTo>
                  <a:pt x="225" y="611"/>
                </a:lnTo>
                <a:lnTo>
                  <a:pt x="234" y="606"/>
                </a:lnTo>
                <a:lnTo>
                  <a:pt x="245" y="600"/>
                </a:lnTo>
                <a:lnTo>
                  <a:pt x="256" y="597"/>
                </a:lnTo>
                <a:lnTo>
                  <a:pt x="269" y="597"/>
                </a:lnTo>
                <a:lnTo>
                  <a:pt x="269" y="597"/>
                </a:lnTo>
                <a:lnTo>
                  <a:pt x="279" y="597"/>
                </a:lnTo>
                <a:lnTo>
                  <a:pt x="290" y="600"/>
                </a:lnTo>
                <a:lnTo>
                  <a:pt x="301" y="604"/>
                </a:lnTo>
                <a:lnTo>
                  <a:pt x="312" y="609"/>
                </a:lnTo>
                <a:lnTo>
                  <a:pt x="321" y="617"/>
                </a:lnTo>
                <a:lnTo>
                  <a:pt x="330" y="626"/>
                </a:lnTo>
                <a:lnTo>
                  <a:pt x="339" y="635"/>
                </a:lnTo>
                <a:lnTo>
                  <a:pt x="348" y="645"/>
                </a:lnTo>
                <a:lnTo>
                  <a:pt x="355" y="658"/>
                </a:lnTo>
                <a:lnTo>
                  <a:pt x="361" y="671"/>
                </a:lnTo>
                <a:lnTo>
                  <a:pt x="366" y="685"/>
                </a:lnTo>
                <a:lnTo>
                  <a:pt x="371" y="700"/>
                </a:lnTo>
                <a:lnTo>
                  <a:pt x="375" y="716"/>
                </a:lnTo>
                <a:lnTo>
                  <a:pt x="377" y="732"/>
                </a:lnTo>
                <a:lnTo>
                  <a:pt x="379" y="748"/>
                </a:lnTo>
                <a:lnTo>
                  <a:pt x="380" y="766"/>
                </a:lnTo>
                <a:lnTo>
                  <a:pt x="380" y="766"/>
                </a:lnTo>
                <a:lnTo>
                  <a:pt x="379" y="783"/>
                </a:lnTo>
                <a:lnTo>
                  <a:pt x="377" y="801"/>
                </a:lnTo>
                <a:lnTo>
                  <a:pt x="375" y="817"/>
                </a:lnTo>
                <a:lnTo>
                  <a:pt x="371" y="831"/>
                </a:lnTo>
                <a:lnTo>
                  <a:pt x="366" y="847"/>
                </a:lnTo>
                <a:lnTo>
                  <a:pt x="361" y="860"/>
                </a:lnTo>
                <a:lnTo>
                  <a:pt x="355" y="874"/>
                </a:lnTo>
                <a:lnTo>
                  <a:pt x="348" y="885"/>
                </a:lnTo>
                <a:lnTo>
                  <a:pt x="339" y="896"/>
                </a:lnTo>
                <a:lnTo>
                  <a:pt x="330" y="907"/>
                </a:lnTo>
                <a:lnTo>
                  <a:pt x="321" y="914"/>
                </a:lnTo>
                <a:lnTo>
                  <a:pt x="312" y="921"/>
                </a:lnTo>
                <a:lnTo>
                  <a:pt x="301" y="929"/>
                </a:lnTo>
                <a:lnTo>
                  <a:pt x="290" y="932"/>
                </a:lnTo>
                <a:lnTo>
                  <a:pt x="279" y="934"/>
                </a:lnTo>
                <a:lnTo>
                  <a:pt x="269" y="936"/>
                </a:lnTo>
                <a:lnTo>
                  <a:pt x="269" y="936"/>
                </a:lnTo>
                <a:lnTo>
                  <a:pt x="256" y="934"/>
                </a:lnTo>
                <a:lnTo>
                  <a:pt x="245" y="930"/>
                </a:lnTo>
                <a:lnTo>
                  <a:pt x="234" y="927"/>
                </a:lnTo>
                <a:lnTo>
                  <a:pt x="225" y="920"/>
                </a:lnTo>
                <a:lnTo>
                  <a:pt x="207" y="905"/>
                </a:lnTo>
                <a:lnTo>
                  <a:pt x="189" y="887"/>
                </a:lnTo>
                <a:lnTo>
                  <a:pt x="171" y="869"/>
                </a:lnTo>
                <a:lnTo>
                  <a:pt x="153" y="853"/>
                </a:lnTo>
                <a:lnTo>
                  <a:pt x="144" y="847"/>
                </a:lnTo>
                <a:lnTo>
                  <a:pt x="133" y="842"/>
                </a:lnTo>
                <a:lnTo>
                  <a:pt x="123" y="840"/>
                </a:lnTo>
                <a:lnTo>
                  <a:pt x="110" y="838"/>
                </a:lnTo>
                <a:lnTo>
                  <a:pt x="110" y="838"/>
                </a:lnTo>
                <a:lnTo>
                  <a:pt x="99" y="838"/>
                </a:lnTo>
                <a:lnTo>
                  <a:pt x="90" y="842"/>
                </a:lnTo>
                <a:lnTo>
                  <a:pt x="79" y="846"/>
                </a:lnTo>
                <a:lnTo>
                  <a:pt x="70" y="849"/>
                </a:lnTo>
                <a:lnTo>
                  <a:pt x="61" y="856"/>
                </a:lnTo>
                <a:lnTo>
                  <a:pt x="52" y="864"/>
                </a:lnTo>
                <a:lnTo>
                  <a:pt x="43" y="871"/>
                </a:lnTo>
                <a:lnTo>
                  <a:pt x="36" y="882"/>
                </a:lnTo>
                <a:lnTo>
                  <a:pt x="23" y="903"/>
                </a:lnTo>
                <a:lnTo>
                  <a:pt x="13" y="929"/>
                </a:lnTo>
                <a:lnTo>
                  <a:pt x="4" y="956"/>
                </a:lnTo>
                <a:lnTo>
                  <a:pt x="0" y="986"/>
                </a:lnTo>
                <a:lnTo>
                  <a:pt x="0" y="2160"/>
                </a:lnTo>
                <a:lnTo>
                  <a:pt x="1176" y="2160"/>
                </a:lnTo>
                <a:lnTo>
                  <a:pt x="1176" y="2160"/>
                </a:lnTo>
                <a:lnTo>
                  <a:pt x="1206" y="2165"/>
                </a:lnTo>
                <a:lnTo>
                  <a:pt x="1233" y="2173"/>
                </a:lnTo>
                <a:lnTo>
                  <a:pt x="1258" y="2183"/>
                </a:lnTo>
                <a:lnTo>
                  <a:pt x="1280" y="2198"/>
                </a:lnTo>
                <a:lnTo>
                  <a:pt x="1289" y="2205"/>
                </a:lnTo>
                <a:lnTo>
                  <a:pt x="1298" y="2212"/>
                </a:lnTo>
                <a:lnTo>
                  <a:pt x="1305" y="2221"/>
                </a:lnTo>
                <a:lnTo>
                  <a:pt x="1311" y="2230"/>
                </a:lnTo>
                <a:lnTo>
                  <a:pt x="1316" y="2239"/>
                </a:lnTo>
                <a:lnTo>
                  <a:pt x="1320" y="2250"/>
                </a:lnTo>
                <a:lnTo>
                  <a:pt x="1322" y="2259"/>
                </a:lnTo>
                <a:lnTo>
                  <a:pt x="1322" y="2270"/>
                </a:lnTo>
                <a:lnTo>
                  <a:pt x="1322" y="2270"/>
                </a:lnTo>
                <a:lnTo>
                  <a:pt x="1322" y="2283"/>
                </a:lnTo>
                <a:lnTo>
                  <a:pt x="1318" y="2293"/>
                </a:lnTo>
                <a:lnTo>
                  <a:pt x="1313" y="2304"/>
                </a:lnTo>
                <a:lnTo>
                  <a:pt x="1307" y="2313"/>
                </a:lnTo>
                <a:lnTo>
                  <a:pt x="1291" y="2333"/>
                </a:lnTo>
                <a:lnTo>
                  <a:pt x="1273" y="2349"/>
                </a:lnTo>
                <a:lnTo>
                  <a:pt x="1257" y="2367"/>
                </a:lnTo>
                <a:lnTo>
                  <a:pt x="1240" y="2385"/>
                </a:lnTo>
                <a:lnTo>
                  <a:pt x="1235" y="2396"/>
                </a:lnTo>
                <a:lnTo>
                  <a:pt x="1230" y="2405"/>
                </a:lnTo>
                <a:lnTo>
                  <a:pt x="1226" y="2418"/>
                </a:lnTo>
                <a:lnTo>
                  <a:pt x="1226" y="2429"/>
                </a:lnTo>
                <a:lnTo>
                  <a:pt x="1226" y="2429"/>
                </a:lnTo>
                <a:lnTo>
                  <a:pt x="1226" y="2441"/>
                </a:lnTo>
                <a:lnTo>
                  <a:pt x="1228" y="2452"/>
                </a:lnTo>
                <a:lnTo>
                  <a:pt x="1233" y="2463"/>
                </a:lnTo>
                <a:lnTo>
                  <a:pt x="1239" y="2472"/>
                </a:lnTo>
                <a:lnTo>
                  <a:pt x="1246" y="2483"/>
                </a:lnTo>
                <a:lnTo>
                  <a:pt x="1255" y="2492"/>
                </a:lnTo>
                <a:lnTo>
                  <a:pt x="1264" y="2499"/>
                </a:lnTo>
                <a:lnTo>
                  <a:pt x="1275" y="2508"/>
                </a:lnTo>
                <a:lnTo>
                  <a:pt x="1287" y="2515"/>
                </a:lnTo>
                <a:lnTo>
                  <a:pt x="1300" y="2521"/>
                </a:lnTo>
                <a:lnTo>
                  <a:pt x="1314" y="2526"/>
                </a:lnTo>
                <a:lnTo>
                  <a:pt x="1329" y="2531"/>
                </a:lnTo>
                <a:lnTo>
                  <a:pt x="1345" y="2535"/>
                </a:lnTo>
                <a:lnTo>
                  <a:pt x="1361" y="2539"/>
                </a:lnTo>
                <a:lnTo>
                  <a:pt x="1377" y="2540"/>
                </a:lnTo>
                <a:lnTo>
                  <a:pt x="1394" y="2540"/>
                </a:lnTo>
                <a:lnTo>
                  <a:pt x="1394" y="2540"/>
                </a:lnTo>
                <a:lnTo>
                  <a:pt x="1412" y="2540"/>
                </a:lnTo>
                <a:lnTo>
                  <a:pt x="1428" y="2539"/>
                </a:lnTo>
                <a:lnTo>
                  <a:pt x="1444" y="2535"/>
                </a:lnTo>
                <a:lnTo>
                  <a:pt x="1460" y="2531"/>
                </a:lnTo>
                <a:lnTo>
                  <a:pt x="1475" y="2526"/>
                </a:lnTo>
                <a:lnTo>
                  <a:pt x="1489" y="2521"/>
                </a:lnTo>
                <a:lnTo>
                  <a:pt x="1502" y="2515"/>
                </a:lnTo>
                <a:lnTo>
                  <a:pt x="1515" y="2508"/>
                </a:lnTo>
                <a:lnTo>
                  <a:pt x="1525" y="2499"/>
                </a:lnTo>
                <a:lnTo>
                  <a:pt x="1534" y="2492"/>
                </a:lnTo>
                <a:lnTo>
                  <a:pt x="1543" y="2483"/>
                </a:lnTo>
                <a:lnTo>
                  <a:pt x="1551" y="2472"/>
                </a:lnTo>
                <a:lnTo>
                  <a:pt x="1556" y="2463"/>
                </a:lnTo>
                <a:lnTo>
                  <a:pt x="1560" y="2452"/>
                </a:lnTo>
                <a:lnTo>
                  <a:pt x="1563" y="2441"/>
                </a:lnTo>
                <a:lnTo>
                  <a:pt x="1563" y="2429"/>
                </a:lnTo>
                <a:lnTo>
                  <a:pt x="1563" y="2429"/>
                </a:lnTo>
                <a:lnTo>
                  <a:pt x="1563" y="2418"/>
                </a:lnTo>
                <a:lnTo>
                  <a:pt x="1560" y="2405"/>
                </a:lnTo>
                <a:lnTo>
                  <a:pt x="1554" y="2396"/>
                </a:lnTo>
                <a:lnTo>
                  <a:pt x="1549" y="2385"/>
                </a:lnTo>
                <a:lnTo>
                  <a:pt x="1533" y="2367"/>
                </a:lnTo>
                <a:lnTo>
                  <a:pt x="1516" y="2349"/>
                </a:lnTo>
                <a:lnTo>
                  <a:pt x="1498" y="2333"/>
                </a:lnTo>
                <a:lnTo>
                  <a:pt x="1482" y="2313"/>
                </a:lnTo>
                <a:lnTo>
                  <a:pt x="1477" y="2304"/>
                </a:lnTo>
                <a:lnTo>
                  <a:pt x="1471" y="2293"/>
                </a:lnTo>
                <a:lnTo>
                  <a:pt x="1468" y="2283"/>
                </a:lnTo>
                <a:lnTo>
                  <a:pt x="1468" y="2270"/>
                </a:lnTo>
                <a:lnTo>
                  <a:pt x="1468" y="2270"/>
                </a:lnTo>
                <a:lnTo>
                  <a:pt x="1468" y="2259"/>
                </a:lnTo>
                <a:lnTo>
                  <a:pt x="1469" y="2250"/>
                </a:lnTo>
                <a:lnTo>
                  <a:pt x="1473" y="2239"/>
                </a:lnTo>
                <a:lnTo>
                  <a:pt x="1478" y="2230"/>
                </a:lnTo>
                <a:lnTo>
                  <a:pt x="1484" y="2221"/>
                </a:lnTo>
                <a:lnTo>
                  <a:pt x="1491" y="2212"/>
                </a:lnTo>
                <a:lnTo>
                  <a:pt x="1500" y="2205"/>
                </a:lnTo>
                <a:lnTo>
                  <a:pt x="1509" y="2198"/>
                </a:lnTo>
                <a:lnTo>
                  <a:pt x="1531" y="2183"/>
                </a:lnTo>
                <a:lnTo>
                  <a:pt x="1556" y="2173"/>
                </a:lnTo>
                <a:lnTo>
                  <a:pt x="1583" y="2165"/>
                </a:lnTo>
                <a:lnTo>
                  <a:pt x="1614" y="2160"/>
                </a:lnTo>
                <a:lnTo>
                  <a:pt x="1614" y="216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xtLst/>
        </p:spPr>
        <p:txBody>
          <a:bodyPr/>
          <a:lstStyle/>
          <a:p>
            <a:pPr defTabSz="914378">
              <a:defRPr/>
            </a:pPr>
            <a:endParaRPr lang="en-US" sz="1800" kern="0" dirty="0">
              <a:solidFill>
                <a:sysClr val="windowText" lastClr="000000"/>
              </a:solidFill>
              <a:latin typeface="Calibri"/>
              <a:ea typeface="宋体" charset="-122"/>
            </a:endParaRPr>
          </a:p>
        </p:txBody>
      </p:sp>
      <p:sp>
        <p:nvSpPr>
          <p:cNvPr id="176" name="Freeform 7"/>
          <p:cNvSpPr>
            <a:spLocks/>
          </p:cNvSpPr>
          <p:nvPr/>
        </p:nvSpPr>
        <p:spPr bwMode="auto">
          <a:xfrm>
            <a:off x="3613150" y="2625725"/>
            <a:ext cx="971550" cy="1141413"/>
          </a:xfrm>
          <a:custGeom>
            <a:avLst/>
            <a:gdLst/>
            <a:ahLst/>
            <a:cxnLst>
              <a:cxn ang="0">
                <a:pos x="2028" y="1850"/>
              </a:cxn>
              <a:cxn ang="0">
                <a:pos x="1971" y="1895"/>
              </a:cxn>
              <a:cxn ang="0">
                <a:pos x="1915" y="1938"/>
              </a:cxn>
              <a:cxn ang="0">
                <a:pos x="1881" y="1942"/>
              </a:cxn>
              <a:cxn ang="0">
                <a:pos x="1839" y="1922"/>
              </a:cxn>
              <a:cxn ang="0">
                <a:pos x="1807" y="1881"/>
              </a:cxn>
              <a:cxn ang="0">
                <a:pos x="1785" y="1825"/>
              </a:cxn>
              <a:cxn ang="0">
                <a:pos x="1781" y="1774"/>
              </a:cxn>
              <a:cxn ang="0">
                <a:pos x="1789" y="1708"/>
              </a:cxn>
              <a:cxn ang="0">
                <a:pos x="1814" y="1654"/>
              </a:cxn>
              <a:cxn ang="0">
                <a:pos x="1848" y="1617"/>
              </a:cxn>
              <a:cxn ang="0">
                <a:pos x="1891" y="1605"/>
              </a:cxn>
              <a:cxn ang="0">
                <a:pos x="1926" y="1614"/>
              </a:cxn>
              <a:cxn ang="0">
                <a:pos x="1989" y="1672"/>
              </a:cxn>
              <a:cxn ang="0">
                <a:pos x="2039" y="1700"/>
              </a:cxn>
              <a:cxn ang="0">
                <a:pos x="2070" y="1699"/>
              </a:cxn>
              <a:cxn ang="0">
                <a:pos x="2106" y="1679"/>
              </a:cxn>
              <a:cxn ang="0">
                <a:pos x="2155" y="1590"/>
              </a:cxn>
              <a:cxn ang="0">
                <a:pos x="968" y="377"/>
              </a:cxn>
              <a:cxn ang="0">
                <a:pos x="874" y="339"/>
              </a:cxn>
              <a:cxn ang="0">
                <a:pos x="840" y="289"/>
              </a:cxn>
              <a:cxn ang="0">
                <a:pos x="838" y="258"/>
              </a:cxn>
              <a:cxn ang="0">
                <a:pos x="867" y="208"/>
              </a:cxn>
              <a:cxn ang="0">
                <a:pos x="925" y="144"/>
              </a:cxn>
              <a:cxn ang="0">
                <a:pos x="934" y="110"/>
              </a:cxn>
              <a:cxn ang="0">
                <a:pos x="921" y="67"/>
              </a:cxn>
              <a:cxn ang="0">
                <a:pos x="885" y="33"/>
              </a:cxn>
              <a:cxn ang="0">
                <a:pos x="831" y="9"/>
              </a:cxn>
              <a:cxn ang="0">
                <a:pos x="764" y="0"/>
              </a:cxn>
              <a:cxn ang="0">
                <a:pos x="714" y="4"/>
              </a:cxn>
              <a:cxn ang="0">
                <a:pos x="656" y="25"/>
              </a:cxn>
              <a:cxn ang="0">
                <a:pos x="617" y="58"/>
              </a:cxn>
              <a:cxn ang="0">
                <a:pos x="597" y="99"/>
              </a:cxn>
              <a:cxn ang="0">
                <a:pos x="600" y="134"/>
              </a:cxn>
              <a:cxn ang="0">
                <a:pos x="644" y="189"/>
              </a:cxn>
              <a:cxn ang="0">
                <a:pos x="689" y="247"/>
              </a:cxn>
              <a:cxn ang="0">
                <a:pos x="692" y="280"/>
              </a:cxn>
              <a:cxn ang="0">
                <a:pos x="671" y="323"/>
              </a:cxn>
              <a:cxn ang="0">
                <a:pos x="590" y="372"/>
              </a:cxn>
              <a:cxn ang="0">
                <a:pos x="0" y="433"/>
              </a:cxn>
              <a:cxn ang="0">
                <a:pos x="16" y="653"/>
              </a:cxn>
              <a:cxn ang="0">
                <a:pos x="54" y="866"/>
              </a:cxn>
              <a:cxn ang="0">
                <a:pos x="114" y="1071"/>
              </a:cxn>
              <a:cxn ang="0">
                <a:pos x="191" y="1266"/>
              </a:cxn>
              <a:cxn ang="0">
                <a:pos x="285" y="1453"/>
              </a:cxn>
              <a:cxn ang="0">
                <a:pos x="398" y="1628"/>
              </a:cxn>
              <a:cxn ang="0">
                <a:pos x="526" y="1791"/>
              </a:cxn>
              <a:cxn ang="0">
                <a:pos x="669" y="1942"/>
              </a:cxn>
              <a:cxn ang="0">
                <a:pos x="826" y="2077"/>
              </a:cxn>
              <a:cxn ang="0">
                <a:pos x="995" y="2198"/>
              </a:cxn>
              <a:cxn ang="0">
                <a:pos x="1176" y="2301"/>
              </a:cxn>
              <a:cxn ang="0">
                <a:pos x="1368" y="2387"/>
              </a:cxn>
              <a:cxn ang="0">
                <a:pos x="1569" y="2456"/>
              </a:cxn>
              <a:cxn ang="0">
                <a:pos x="1778" y="2505"/>
              </a:cxn>
              <a:cxn ang="0">
                <a:pos x="1994" y="2532"/>
              </a:cxn>
              <a:cxn ang="0">
                <a:pos x="2160" y="1985"/>
              </a:cxn>
              <a:cxn ang="0">
                <a:pos x="2135" y="1908"/>
              </a:cxn>
              <a:cxn ang="0">
                <a:pos x="2090" y="1857"/>
              </a:cxn>
              <a:cxn ang="0">
                <a:pos x="2050" y="1846"/>
              </a:cxn>
            </a:cxnLst>
            <a:rect l="0" t="0" r="r" b="b"/>
            <a:pathLst>
              <a:path w="2160" h="2537">
                <a:moveTo>
                  <a:pt x="2050" y="1846"/>
                </a:moveTo>
                <a:lnTo>
                  <a:pt x="2050" y="1846"/>
                </a:lnTo>
                <a:lnTo>
                  <a:pt x="2039" y="1848"/>
                </a:lnTo>
                <a:lnTo>
                  <a:pt x="2028" y="1850"/>
                </a:lnTo>
                <a:lnTo>
                  <a:pt x="2018" y="1855"/>
                </a:lnTo>
                <a:lnTo>
                  <a:pt x="2007" y="1861"/>
                </a:lnTo>
                <a:lnTo>
                  <a:pt x="1989" y="1877"/>
                </a:lnTo>
                <a:lnTo>
                  <a:pt x="1971" y="1895"/>
                </a:lnTo>
                <a:lnTo>
                  <a:pt x="1954" y="1913"/>
                </a:lnTo>
                <a:lnTo>
                  <a:pt x="1935" y="1928"/>
                </a:lnTo>
                <a:lnTo>
                  <a:pt x="1926" y="1935"/>
                </a:lnTo>
                <a:lnTo>
                  <a:pt x="1915" y="1938"/>
                </a:lnTo>
                <a:lnTo>
                  <a:pt x="1904" y="1942"/>
                </a:lnTo>
                <a:lnTo>
                  <a:pt x="1891" y="1944"/>
                </a:lnTo>
                <a:lnTo>
                  <a:pt x="1891" y="1944"/>
                </a:lnTo>
                <a:lnTo>
                  <a:pt x="1881" y="1942"/>
                </a:lnTo>
                <a:lnTo>
                  <a:pt x="1870" y="1940"/>
                </a:lnTo>
                <a:lnTo>
                  <a:pt x="1859" y="1935"/>
                </a:lnTo>
                <a:lnTo>
                  <a:pt x="1848" y="1929"/>
                </a:lnTo>
                <a:lnTo>
                  <a:pt x="1839" y="1922"/>
                </a:lnTo>
                <a:lnTo>
                  <a:pt x="1830" y="1915"/>
                </a:lnTo>
                <a:lnTo>
                  <a:pt x="1821" y="1904"/>
                </a:lnTo>
                <a:lnTo>
                  <a:pt x="1814" y="1893"/>
                </a:lnTo>
                <a:lnTo>
                  <a:pt x="1807" y="1881"/>
                </a:lnTo>
                <a:lnTo>
                  <a:pt x="1799" y="1868"/>
                </a:lnTo>
                <a:lnTo>
                  <a:pt x="1794" y="1855"/>
                </a:lnTo>
                <a:lnTo>
                  <a:pt x="1789" y="1839"/>
                </a:lnTo>
                <a:lnTo>
                  <a:pt x="1785" y="1825"/>
                </a:lnTo>
                <a:lnTo>
                  <a:pt x="1783" y="1809"/>
                </a:lnTo>
                <a:lnTo>
                  <a:pt x="1781" y="1791"/>
                </a:lnTo>
                <a:lnTo>
                  <a:pt x="1781" y="1774"/>
                </a:lnTo>
                <a:lnTo>
                  <a:pt x="1781" y="1774"/>
                </a:lnTo>
                <a:lnTo>
                  <a:pt x="1781" y="1756"/>
                </a:lnTo>
                <a:lnTo>
                  <a:pt x="1783" y="1740"/>
                </a:lnTo>
                <a:lnTo>
                  <a:pt x="1785" y="1724"/>
                </a:lnTo>
                <a:lnTo>
                  <a:pt x="1789" y="1708"/>
                </a:lnTo>
                <a:lnTo>
                  <a:pt x="1794" y="1693"/>
                </a:lnTo>
                <a:lnTo>
                  <a:pt x="1799" y="1679"/>
                </a:lnTo>
                <a:lnTo>
                  <a:pt x="1807" y="1666"/>
                </a:lnTo>
                <a:lnTo>
                  <a:pt x="1814" y="1654"/>
                </a:lnTo>
                <a:lnTo>
                  <a:pt x="1821" y="1643"/>
                </a:lnTo>
                <a:lnTo>
                  <a:pt x="1830" y="1634"/>
                </a:lnTo>
                <a:lnTo>
                  <a:pt x="1839" y="1625"/>
                </a:lnTo>
                <a:lnTo>
                  <a:pt x="1848" y="1617"/>
                </a:lnTo>
                <a:lnTo>
                  <a:pt x="1859" y="1612"/>
                </a:lnTo>
                <a:lnTo>
                  <a:pt x="1870" y="1608"/>
                </a:lnTo>
                <a:lnTo>
                  <a:pt x="1881" y="1605"/>
                </a:lnTo>
                <a:lnTo>
                  <a:pt x="1891" y="1605"/>
                </a:lnTo>
                <a:lnTo>
                  <a:pt x="1891" y="1605"/>
                </a:lnTo>
                <a:lnTo>
                  <a:pt x="1904" y="1605"/>
                </a:lnTo>
                <a:lnTo>
                  <a:pt x="1915" y="1608"/>
                </a:lnTo>
                <a:lnTo>
                  <a:pt x="1926" y="1614"/>
                </a:lnTo>
                <a:lnTo>
                  <a:pt x="1935" y="1619"/>
                </a:lnTo>
                <a:lnTo>
                  <a:pt x="1954" y="1635"/>
                </a:lnTo>
                <a:lnTo>
                  <a:pt x="1971" y="1654"/>
                </a:lnTo>
                <a:lnTo>
                  <a:pt x="1989" y="1672"/>
                </a:lnTo>
                <a:lnTo>
                  <a:pt x="2007" y="1686"/>
                </a:lnTo>
                <a:lnTo>
                  <a:pt x="2018" y="1693"/>
                </a:lnTo>
                <a:lnTo>
                  <a:pt x="2027" y="1697"/>
                </a:lnTo>
                <a:lnTo>
                  <a:pt x="2039" y="1700"/>
                </a:lnTo>
                <a:lnTo>
                  <a:pt x="2050" y="1700"/>
                </a:lnTo>
                <a:lnTo>
                  <a:pt x="2050" y="1700"/>
                </a:lnTo>
                <a:lnTo>
                  <a:pt x="2061" y="1700"/>
                </a:lnTo>
                <a:lnTo>
                  <a:pt x="2070" y="1699"/>
                </a:lnTo>
                <a:lnTo>
                  <a:pt x="2081" y="1695"/>
                </a:lnTo>
                <a:lnTo>
                  <a:pt x="2090" y="1691"/>
                </a:lnTo>
                <a:lnTo>
                  <a:pt x="2099" y="1684"/>
                </a:lnTo>
                <a:lnTo>
                  <a:pt x="2106" y="1679"/>
                </a:lnTo>
                <a:lnTo>
                  <a:pt x="2122" y="1661"/>
                </a:lnTo>
                <a:lnTo>
                  <a:pt x="2137" y="1641"/>
                </a:lnTo>
                <a:lnTo>
                  <a:pt x="2147" y="1617"/>
                </a:lnTo>
                <a:lnTo>
                  <a:pt x="2155" y="1590"/>
                </a:lnTo>
                <a:lnTo>
                  <a:pt x="2160" y="1562"/>
                </a:lnTo>
                <a:lnTo>
                  <a:pt x="2160" y="377"/>
                </a:lnTo>
                <a:lnTo>
                  <a:pt x="968" y="377"/>
                </a:lnTo>
                <a:lnTo>
                  <a:pt x="968" y="377"/>
                </a:lnTo>
                <a:lnTo>
                  <a:pt x="941" y="372"/>
                </a:lnTo>
                <a:lnTo>
                  <a:pt x="916" y="363"/>
                </a:lnTo>
                <a:lnTo>
                  <a:pt x="894" y="352"/>
                </a:lnTo>
                <a:lnTo>
                  <a:pt x="874" y="339"/>
                </a:lnTo>
                <a:lnTo>
                  <a:pt x="858" y="323"/>
                </a:lnTo>
                <a:lnTo>
                  <a:pt x="847" y="307"/>
                </a:lnTo>
                <a:lnTo>
                  <a:pt x="844" y="298"/>
                </a:lnTo>
                <a:lnTo>
                  <a:pt x="840" y="289"/>
                </a:lnTo>
                <a:lnTo>
                  <a:pt x="838" y="280"/>
                </a:lnTo>
                <a:lnTo>
                  <a:pt x="837" y="269"/>
                </a:lnTo>
                <a:lnTo>
                  <a:pt x="837" y="269"/>
                </a:lnTo>
                <a:lnTo>
                  <a:pt x="838" y="258"/>
                </a:lnTo>
                <a:lnTo>
                  <a:pt x="842" y="247"/>
                </a:lnTo>
                <a:lnTo>
                  <a:pt x="846" y="236"/>
                </a:lnTo>
                <a:lnTo>
                  <a:pt x="853" y="226"/>
                </a:lnTo>
                <a:lnTo>
                  <a:pt x="867" y="208"/>
                </a:lnTo>
                <a:lnTo>
                  <a:pt x="885" y="189"/>
                </a:lnTo>
                <a:lnTo>
                  <a:pt x="903" y="173"/>
                </a:lnTo>
                <a:lnTo>
                  <a:pt x="920" y="153"/>
                </a:lnTo>
                <a:lnTo>
                  <a:pt x="925" y="144"/>
                </a:lnTo>
                <a:lnTo>
                  <a:pt x="930" y="134"/>
                </a:lnTo>
                <a:lnTo>
                  <a:pt x="934" y="123"/>
                </a:lnTo>
                <a:lnTo>
                  <a:pt x="934" y="110"/>
                </a:lnTo>
                <a:lnTo>
                  <a:pt x="934" y="110"/>
                </a:lnTo>
                <a:lnTo>
                  <a:pt x="934" y="99"/>
                </a:lnTo>
                <a:lnTo>
                  <a:pt x="930" y="89"/>
                </a:lnTo>
                <a:lnTo>
                  <a:pt x="927" y="78"/>
                </a:lnTo>
                <a:lnTo>
                  <a:pt x="921" y="67"/>
                </a:lnTo>
                <a:lnTo>
                  <a:pt x="914" y="58"/>
                </a:lnTo>
                <a:lnTo>
                  <a:pt x="905" y="49"/>
                </a:lnTo>
                <a:lnTo>
                  <a:pt x="896" y="40"/>
                </a:lnTo>
                <a:lnTo>
                  <a:pt x="885" y="33"/>
                </a:lnTo>
                <a:lnTo>
                  <a:pt x="873" y="25"/>
                </a:lnTo>
                <a:lnTo>
                  <a:pt x="860" y="18"/>
                </a:lnTo>
                <a:lnTo>
                  <a:pt x="846" y="13"/>
                </a:lnTo>
                <a:lnTo>
                  <a:pt x="831" y="9"/>
                </a:lnTo>
                <a:lnTo>
                  <a:pt x="815" y="4"/>
                </a:lnTo>
                <a:lnTo>
                  <a:pt x="799" y="2"/>
                </a:lnTo>
                <a:lnTo>
                  <a:pt x="783" y="0"/>
                </a:lnTo>
                <a:lnTo>
                  <a:pt x="764" y="0"/>
                </a:lnTo>
                <a:lnTo>
                  <a:pt x="764" y="0"/>
                </a:lnTo>
                <a:lnTo>
                  <a:pt x="748" y="0"/>
                </a:lnTo>
                <a:lnTo>
                  <a:pt x="730" y="2"/>
                </a:lnTo>
                <a:lnTo>
                  <a:pt x="714" y="4"/>
                </a:lnTo>
                <a:lnTo>
                  <a:pt x="700" y="9"/>
                </a:lnTo>
                <a:lnTo>
                  <a:pt x="683" y="13"/>
                </a:lnTo>
                <a:lnTo>
                  <a:pt x="671" y="18"/>
                </a:lnTo>
                <a:lnTo>
                  <a:pt x="656" y="25"/>
                </a:lnTo>
                <a:lnTo>
                  <a:pt x="645" y="33"/>
                </a:lnTo>
                <a:lnTo>
                  <a:pt x="635" y="40"/>
                </a:lnTo>
                <a:lnTo>
                  <a:pt x="624" y="49"/>
                </a:lnTo>
                <a:lnTo>
                  <a:pt x="617" y="58"/>
                </a:lnTo>
                <a:lnTo>
                  <a:pt x="609" y="67"/>
                </a:lnTo>
                <a:lnTo>
                  <a:pt x="604" y="78"/>
                </a:lnTo>
                <a:lnTo>
                  <a:pt x="599" y="89"/>
                </a:lnTo>
                <a:lnTo>
                  <a:pt x="597" y="99"/>
                </a:lnTo>
                <a:lnTo>
                  <a:pt x="595" y="110"/>
                </a:lnTo>
                <a:lnTo>
                  <a:pt x="595" y="110"/>
                </a:lnTo>
                <a:lnTo>
                  <a:pt x="597" y="123"/>
                </a:lnTo>
                <a:lnTo>
                  <a:pt x="600" y="134"/>
                </a:lnTo>
                <a:lnTo>
                  <a:pt x="604" y="144"/>
                </a:lnTo>
                <a:lnTo>
                  <a:pt x="611" y="153"/>
                </a:lnTo>
                <a:lnTo>
                  <a:pt x="626" y="173"/>
                </a:lnTo>
                <a:lnTo>
                  <a:pt x="644" y="189"/>
                </a:lnTo>
                <a:lnTo>
                  <a:pt x="662" y="208"/>
                </a:lnTo>
                <a:lnTo>
                  <a:pt x="678" y="226"/>
                </a:lnTo>
                <a:lnTo>
                  <a:pt x="683" y="236"/>
                </a:lnTo>
                <a:lnTo>
                  <a:pt x="689" y="247"/>
                </a:lnTo>
                <a:lnTo>
                  <a:pt x="691" y="258"/>
                </a:lnTo>
                <a:lnTo>
                  <a:pt x="692" y="269"/>
                </a:lnTo>
                <a:lnTo>
                  <a:pt x="692" y="269"/>
                </a:lnTo>
                <a:lnTo>
                  <a:pt x="692" y="280"/>
                </a:lnTo>
                <a:lnTo>
                  <a:pt x="691" y="289"/>
                </a:lnTo>
                <a:lnTo>
                  <a:pt x="687" y="298"/>
                </a:lnTo>
                <a:lnTo>
                  <a:pt x="682" y="307"/>
                </a:lnTo>
                <a:lnTo>
                  <a:pt x="671" y="323"/>
                </a:lnTo>
                <a:lnTo>
                  <a:pt x="654" y="339"/>
                </a:lnTo>
                <a:lnTo>
                  <a:pt x="636" y="352"/>
                </a:lnTo>
                <a:lnTo>
                  <a:pt x="613" y="363"/>
                </a:lnTo>
                <a:lnTo>
                  <a:pt x="590" y="372"/>
                </a:lnTo>
                <a:lnTo>
                  <a:pt x="563" y="377"/>
                </a:lnTo>
                <a:lnTo>
                  <a:pt x="0" y="377"/>
                </a:lnTo>
                <a:lnTo>
                  <a:pt x="0" y="377"/>
                </a:lnTo>
                <a:lnTo>
                  <a:pt x="0" y="433"/>
                </a:lnTo>
                <a:lnTo>
                  <a:pt x="2" y="489"/>
                </a:lnTo>
                <a:lnTo>
                  <a:pt x="5" y="543"/>
                </a:lnTo>
                <a:lnTo>
                  <a:pt x="11" y="599"/>
                </a:lnTo>
                <a:lnTo>
                  <a:pt x="16" y="653"/>
                </a:lnTo>
                <a:lnTo>
                  <a:pt x="25" y="707"/>
                </a:lnTo>
                <a:lnTo>
                  <a:pt x="32" y="759"/>
                </a:lnTo>
                <a:lnTo>
                  <a:pt x="43" y="813"/>
                </a:lnTo>
                <a:lnTo>
                  <a:pt x="54" y="866"/>
                </a:lnTo>
                <a:lnTo>
                  <a:pt x="67" y="918"/>
                </a:lnTo>
                <a:lnTo>
                  <a:pt x="81" y="968"/>
                </a:lnTo>
                <a:lnTo>
                  <a:pt x="97" y="1021"/>
                </a:lnTo>
                <a:lnTo>
                  <a:pt x="114" y="1071"/>
                </a:lnTo>
                <a:lnTo>
                  <a:pt x="130" y="1120"/>
                </a:lnTo>
                <a:lnTo>
                  <a:pt x="150" y="1170"/>
                </a:lnTo>
                <a:lnTo>
                  <a:pt x="169" y="1219"/>
                </a:lnTo>
                <a:lnTo>
                  <a:pt x="191" y="1266"/>
                </a:lnTo>
                <a:lnTo>
                  <a:pt x="213" y="1315"/>
                </a:lnTo>
                <a:lnTo>
                  <a:pt x="236" y="1361"/>
                </a:lnTo>
                <a:lnTo>
                  <a:pt x="260" y="1407"/>
                </a:lnTo>
                <a:lnTo>
                  <a:pt x="285" y="1453"/>
                </a:lnTo>
                <a:lnTo>
                  <a:pt x="312" y="1498"/>
                </a:lnTo>
                <a:lnTo>
                  <a:pt x="341" y="1542"/>
                </a:lnTo>
                <a:lnTo>
                  <a:pt x="368" y="1585"/>
                </a:lnTo>
                <a:lnTo>
                  <a:pt x="398" y="1628"/>
                </a:lnTo>
                <a:lnTo>
                  <a:pt x="429" y="1670"/>
                </a:lnTo>
                <a:lnTo>
                  <a:pt x="460" y="1711"/>
                </a:lnTo>
                <a:lnTo>
                  <a:pt x="492" y="1751"/>
                </a:lnTo>
                <a:lnTo>
                  <a:pt x="526" y="1791"/>
                </a:lnTo>
                <a:lnTo>
                  <a:pt x="561" y="1830"/>
                </a:lnTo>
                <a:lnTo>
                  <a:pt x="597" y="1868"/>
                </a:lnTo>
                <a:lnTo>
                  <a:pt x="633" y="1906"/>
                </a:lnTo>
                <a:lnTo>
                  <a:pt x="669" y="1942"/>
                </a:lnTo>
                <a:lnTo>
                  <a:pt x="707" y="1976"/>
                </a:lnTo>
                <a:lnTo>
                  <a:pt x="746" y="2011"/>
                </a:lnTo>
                <a:lnTo>
                  <a:pt x="786" y="2045"/>
                </a:lnTo>
                <a:lnTo>
                  <a:pt x="826" y="2077"/>
                </a:lnTo>
                <a:lnTo>
                  <a:pt x="867" y="2108"/>
                </a:lnTo>
                <a:lnTo>
                  <a:pt x="909" y="2139"/>
                </a:lnTo>
                <a:lnTo>
                  <a:pt x="952" y="2169"/>
                </a:lnTo>
                <a:lnTo>
                  <a:pt x="995" y="2198"/>
                </a:lnTo>
                <a:lnTo>
                  <a:pt x="1040" y="2225"/>
                </a:lnTo>
                <a:lnTo>
                  <a:pt x="1085" y="2252"/>
                </a:lnTo>
                <a:lnTo>
                  <a:pt x="1130" y="2277"/>
                </a:lnTo>
                <a:lnTo>
                  <a:pt x="1176" y="2301"/>
                </a:lnTo>
                <a:lnTo>
                  <a:pt x="1222" y="2324"/>
                </a:lnTo>
                <a:lnTo>
                  <a:pt x="1271" y="2348"/>
                </a:lnTo>
                <a:lnTo>
                  <a:pt x="1320" y="2368"/>
                </a:lnTo>
                <a:lnTo>
                  <a:pt x="1368" y="2387"/>
                </a:lnTo>
                <a:lnTo>
                  <a:pt x="1417" y="2407"/>
                </a:lnTo>
                <a:lnTo>
                  <a:pt x="1468" y="2423"/>
                </a:lnTo>
                <a:lnTo>
                  <a:pt x="1518" y="2441"/>
                </a:lnTo>
                <a:lnTo>
                  <a:pt x="1569" y="2456"/>
                </a:lnTo>
                <a:lnTo>
                  <a:pt x="1619" y="2470"/>
                </a:lnTo>
                <a:lnTo>
                  <a:pt x="1671" y="2483"/>
                </a:lnTo>
                <a:lnTo>
                  <a:pt x="1724" y="2494"/>
                </a:lnTo>
                <a:lnTo>
                  <a:pt x="1778" y="2505"/>
                </a:lnTo>
                <a:lnTo>
                  <a:pt x="1830" y="2514"/>
                </a:lnTo>
                <a:lnTo>
                  <a:pt x="1884" y="2521"/>
                </a:lnTo>
                <a:lnTo>
                  <a:pt x="1938" y="2526"/>
                </a:lnTo>
                <a:lnTo>
                  <a:pt x="1994" y="2532"/>
                </a:lnTo>
                <a:lnTo>
                  <a:pt x="2048" y="2535"/>
                </a:lnTo>
                <a:lnTo>
                  <a:pt x="2104" y="2537"/>
                </a:lnTo>
                <a:lnTo>
                  <a:pt x="2160" y="2537"/>
                </a:lnTo>
                <a:lnTo>
                  <a:pt x="2160" y="1985"/>
                </a:lnTo>
                <a:lnTo>
                  <a:pt x="2160" y="1985"/>
                </a:lnTo>
                <a:lnTo>
                  <a:pt x="2155" y="1956"/>
                </a:lnTo>
                <a:lnTo>
                  <a:pt x="2147" y="1931"/>
                </a:lnTo>
                <a:lnTo>
                  <a:pt x="2135" y="1908"/>
                </a:lnTo>
                <a:lnTo>
                  <a:pt x="2122" y="1886"/>
                </a:lnTo>
                <a:lnTo>
                  <a:pt x="2106" y="1870"/>
                </a:lnTo>
                <a:lnTo>
                  <a:pt x="2099" y="1863"/>
                </a:lnTo>
                <a:lnTo>
                  <a:pt x="2090" y="1857"/>
                </a:lnTo>
                <a:lnTo>
                  <a:pt x="2081" y="1852"/>
                </a:lnTo>
                <a:lnTo>
                  <a:pt x="2070" y="1850"/>
                </a:lnTo>
                <a:lnTo>
                  <a:pt x="2061" y="1846"/>
                </a:lnTo>
                <a:lnTo>
                  <a:pt x="2050" y="1846"/>
                </a:lnTo>
                <a:lnTo>
                  <a:pt x="2050" y="1846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xtLst/>
        </p:spPr>
        <p:txBody>
          <a:bodyPr/>
          <a:lstStyle/>
          <a:p>
            <a:pPr defTabSz="914378">
              <a:defRPr/>
            </a:pPr>
            <a:endParaRPr lang="en-US" sz="1800" kern="0" dirty="0">
              <a:solidFill>
                <a:sysClr val="windowText" lastClr="000000"/>
              </a:solidFill>
              <a:latin typeface="Calibri"/>
              <a:ea typeface="宋体" charset="-122"/>
            </a:endParaRPr>
          </a:p>
        </p:txBody>
      </p:sp>
      <p:sp>
        <p:nvSpPr>
          <p:cNvPr id="177" name="Freeform 8"/>
          <p:cNvSpPr>
            <a:spLocks/>
          </p:cNvSpPr>
          <p:nvPr/>
        </p:nvSpPr>
        <p:spPr bwMode="auto">
          <a:xfrm>
            <a:off x="3613150" y="1822451"/>
            <a:ext cx="1143000" cy="973138"/>
          </a:xfrm>
          <a:custGeom>
            <a:avLst/>
            <a:gdLst/>
            <a:ahLst/>
            <a:cxnLst>
              <a:cxn ang="0">
                <a:pos x="2405" y="600"/>
              </a:cxn>
              <a:cxn ang="0">
                <a:pos x="2349" y="645"/>
              </a:cxn>
              <a:cxn ang="0">
                <a:pos x="2293" y="689"/>
              </a:cxn>
              <a:cxn ang="0">
                <a:pos x="2259" y="692"/>
              </a:cxn>
              <a:cxn ang="0">
                <a:pos x="2221" y="676"/>
              </a:cxn>
              <a:cxn ang="0">
                <a:pos x="2183" y="629"/>
              </a:cxn>
              <a:cxn ang="0">
                <a:pos x="2160" y="0"/>
              </a:cxn>
              <a:cxn ang="0">
                <a:pos x="1994" y="7"/>
              </a:cxn>
              <a:cxn ang="0">
                <a:pos x="1778" y="34"/>
              </a:cxn>
              <a:cxn ang="0">
                <a:pos x="1569" y="83"/>
              </a:cxn>
              <a:cxn ang="0">
                <a:pos x="1368" y="150"/>
              </a:cxn>
              <a:cxn ang="0">
                <a:pos x="1176" y="236"/>
              </a:cxn>
              <a:cxn ang="0">
                <a:pos x="995" y="341"/>
              </a:cxn>
              <a:cxn ang="0">
                <a:pos x="826" y="462"/>
              </a:cxn>
              <a:cxn ang="0">
                <a:pos x="669" y="597"/>
              </a:cxn>
              <a:cxn ang="0">
                <a:pos x="526" y="746"/>
              </a:cxn>
              <a:cxn ang="0">
                <a:pos x="398" y="911"/>
              </a:cxn>
              <a:cxn ang="0">
                <a:pos x="285" y="1085"/>
              </a:cxn>
              <a:cxn ang="0">
                <a:pos x="191" y="1271"/>
              </a:cxn>
              <a:cxn ang="0">
                <a:pos x="114" y="1468"/>
              </a:cxn>
              <a:cxn ang="0">
                <a:pos x="54" y="1673"/>
              </a:cxn>
              <a:cxn ang="0">
                <a:pos x="16" y="1886"/>
              </a:cxn>
              <a:cxn ang="0">
                <a:pos x="0" y="2104"/>
              </a:cxn>
              <a:cxn ang="0">
                <a:pos x="590" y="2155"/>
              </a:cxn>
              <a:cxn ang="0">
                <a:pos x="671" y="2106"/>
              </a:cxn>
              <a:cxn ang="0">
                <a:pos x="692" y="2063"/>
              </a:cxn>
              <a:cxn ang="0">
                <a:pos x="689" y="2030"/>
              </a:cxn>
              <a:cxn ang="0">
                <a:pos x="644" y="1972"/>
              </a:cxn>
              <a:cxn ang="0">
                <a:pos x="600" y="1917"/>
              </a:cxn>
              <a:cxn ang="0">
                <a:pos x="597" y="1882"/>
              </a:cxn>
              <a:cxn ang="0">
                <a:pos x="617" y="1841"/>
              </a:cxn>
              <a:cxn ang="0">
                <a:pos x="656" y="1808"/>
              </a:cxn>
              <a:cxn ang="0">
                <a:pos x="714" y="1787"/>
              </a:cxn>
              <a:cxn ang="0">
                <a:pos x="764" y="1783"/>
              </a:cxn>
              <a:cxn ang="0">
                <a:pos x="831" y="1792"/>
              </a:cxn>
              <a:cxn ang="0">
                <a:pos x="885" y="1816"/>
              </a:cxn>
              <a:cxn ang="0">
                <a:pos x="921" y="1850"/>
              </a:cxn>
              <a:cxn ang="0">
                <a:pos x="934" y="1893"/>
              </a:cxn>
              <a:cxn ang="0">
                <a:pos x="925" y="1927"/>
              </a:cxn>
              <a:cxn ang="0">
                <a:pos x="867" y="1991"/>
              </a:cxn>
              <a:cxn ang="0">
                <a:pos x="838" y="2041"/>
              </a:cxn>
              <a:cxn ang="0">
                <a:pos x="840" y="2072"/>
              </a:cxn>
              <a:cxn ang="0">
                <a:pos x="874" y="2122"/>
              </a:cxn>
              <a:cxn ang="0">
                <a:pos x="968" y="2160"/>
              </a:cxn>
              <a:cxn ang="0">
                <a:pos x="2164" y="956"/>
              </a:cxn>
              <a:cxn ang="0">
                <a:pos x="2203" y="871"/>
              </a:cxn>
              <a:cxn ang="0">
                <a:pos x="2239" y="846"/>
              </a:cxn>
              <a:cxn ang="0">
                <a:pos x="2270" y="838"/>
              </a:cxn>
              <a:cxn ang="0">
                <a:pos x="2313" y="853"/>
              </a:cxn>
              <a:cxn ang="0">
                <a:pos x="2385" y="920"/>
              </a:cxn>
              <a:cxn ang="0">
                <a:pos x="2429" y="936"/>
              </a:cxn>
              <a:cxn ang="0">
                <a:pos x="2461" y="929"/>
              </a:cxn>
              <a:cxn ang="0">
                <a:pos x="2499" y="896"/>
              </a:cxn>
              <a:cxn ang="0">
                <a:pos x="2526" y="847"/>
              </a:cxn>
              <a:cxn ang="0">
                <a:pos x="2539" y="783"/>
              </a:cxn>
              <a:cxn ang="0">
                <a:pos x="2537" y="732"/>
              </a:cxn>
              <a:cxn ang="0">
                <a:pos x="2521" y="671"/>
              </a:cxn>
              <a:cxn ang="0">
                <a:pos x="2490" y="626"/>
              </a:cxn>
              <a:cxn ang="0">
                <a:pos x="2450" y="600"/>
              </a:cxn>
            </a:cxnLst>
            <a:rect l="0" t="0" r="r" b="b"/>
            <a:pathLst>
              <a:path w="2540" h="2160">
                <a:moveTo>
                  <a:pt x="2429" y="597"/>
                </a:moveTo>
                <a:lnTo>
                  <a:pt x="2429" y="597"/>
                </a:lnTo>
                <a:lnTo>
                  <a:pt x="2416" y="597"/>
                </a:lnTo>
                <a:lnTo>
                  <a:pt x="2405" y="600"/>
                </a:lnTo>
                <a:lnTo>
                  <a:pt x="2394" y="606"/>
                </a:lnTo>
                <a:lnTo>
                  <a:pt x="2385" y="611"/>
                </a:lnTo>
                <a:lnTo>
                  <a:pt x="2367" y="627"/>
                </a:lnTo>
                <a:lnTo>
                  <a:pt x="2349" y="645"/>
                </a:lnTo>
                <a:lnTo>
                  <a:pt x="2331" y="664"/>
                </a:lnTo>
                <a:lnTo>
                  <a:pt x="2313" y="678"/>
                </a:lnTo>
                <a:lnTo>
                  <a:pt x="2304" y="685"/>
                </a:lnTo>
                <a:lnTo>
                  <a:pt x="2293" y="689"/>
                </a:lnTo>
                <a:lnTo>
                  <a:pt x="2283" y="692"/>
                </a:lnTo>
                <a:lnTo>
                  <a:pt x="2270" y="694"/>
                </a:lnTo>
                <a:lnTo>
                  <a:pt x="2270" y="694"/>
                </a:lnTo>
                <a:lnTo>
                  <a:pt x="2259" y="692"/>
                </a:lnTo>
                <a:lnTo>
                  <a:pt x="2250" y="691"/>
                </a:lnTo>
                <a:lnTo>
                  <a:pt x="2239" y="687"/>
                </a:lnTo>
                <a:lnTo>
                  <a:pt x="2230" y="682"/>
                </a:lnTo>
                <a:lnTo>
                  <a:pt x="2221" y="676"/>
                </a:lnTo>
                <a:lnTo>
                  <a:pt x="2212" y="669"/>
                </a:lnTo>
                <a:lnTo>
                  <a:pt x="2203" y="660"/>
                </a:lnTo>
                <a:lnTo>
                  <a:pt x="2196" y="651"/>
                </a:lnTo>
                <a:lnTo>
                  <a:pt x="2183" y="629"/>
                </a:lnTo>
                <a:lnTo>
                  <a:pt x="2173" y="604"/>
                </a:lnTo>
                <a:lnTo>
                  <a:pt x="2164" y="577"/>
                </a:lnTo>
                <a:lnTo>
                  <a:pt x="2160" y="546"/>
                </a:lnTo>
                <a:lnTo>
                  <a:pt x="2160" y="0"/>
                </a:lnTo>
                <a:lnTo>
                  <a:pt x="2160" y="0"/>
                </a:lnTo>
                <a:lnTo>
                  <a:pt x="2104" y="0"/>
                </a:lnTo>
                <a:lnTo>
                  <a:pt x="2048" y="4"/>
                </a:lnTo>
                <a:lnTo>
                  <a:pt x="1994" y="7"/>
                </a:lnTo>
                <a:lnTo>
                  <a:pt x="1938" y="11"/>
                </a:lnTo>
                <a:lnTo>
                  <a:pt x="1884" y="18"/>
                </a:lnTo>
                <a:lnTo>
                  <a:pt x="1830" y="25"/>
                </a:lnTo>
                <a:lnTo>
                  <a:pt x="1778" y="34"/>
                </a:lnTo>
                <a:lnTo>
                  <a:pt x="1724" y="43"/>
                </a:lnTo>
                <a:lnTo>
                  <a:pt x="1671" y="56"/>
                </a:lnTo>
                <a:lnTo>
                  <a:pt x="1619" y="69"/>
                </a:lnTo>
                <a:lnTo>
                  <a:pt x="1569" y="83"/>
                </a:lnTo>
                <a:lnTo>
                  <a:pt x="1518" y="97"/>
                </a:lnTo>
                <a:lnTo>
                  <a:pt x="1468" y="114"/>
                </a:lnTo>
                <a:lnTo>
                  <a:pt x="1417" y="132"/>
                </a:lnTo>
                <a:lnTo>
                  <a:pt x="1368" y="150"/>
                </a:lnTo>
                <a:lnTo>
                  <a:pt x="1320" y="169"/>
                </a:lnTo>
                <a:lnTo>
                  <a:pt x="1271" y="191"/>
                </a:lnTo>
                <a:lnTo>
                  <a:pt x="1222" y="213"/>
                </a:lnTo>
                <a:lnTo>
                  <a:pt x="1176" y="236"/>
                </a:lnTo>
                <a:lnTo>
                  <a:pt x="1130" y="261"/>
                </a:lnTo>
                <a:lnTo>
                  <a:pt x="1085" y="287"/>
                </a:lnTo>
                <a:lnTo>
                  <a:pt x="1040" y="314"/>
                </a:lnTo>
                <a:lnTo>
                  <a:pt x="995" y="341"/>
                </a:lnTo>
                <a:lnTo>
                  <a:pt x="952" y="370"/>
                </a:lnTo>
                <a:lnTo>
                  <a:pt x="909" y="398"/>
                </a:lnTo>
                <a:lnTo>
                  <a:pt x="867" y="429"/>
                </a:lnTo>
                <a:lnTo>
                  <a:pt x="826" y="462"/>
                </a:lnTo>
                <a:lnTo>
                  <a:pt x="786" y="494"/>
                </a:lnTo>
                <a:lnTo>
                  <a:pt x="746" y="526"/>
                </a:lnTo>
                <a:lnTo>
                  <a:pt x="707" y="561"/>
                </a:lnTo>
                <a:lnTo>
                  <a:pt x="669" y="597"/>
                </a:lnTo>
                <a:lnTo>
                  <a:pt x="633" y="633"/>
                </a:lnTo>
                <a:lnTo>
                  <a:pt x="597" y="671"/>
                </a:lnTo>
                <a:lnTo>
                  <a:pt x="561" y="709"/>
                </a:lnTo>
                <a:lnTo>
                  <a:pt x="526" y="746"/>
                </a:lnTo>
                <a:lnTo>
                  <a:pt x="492" y="786"/>
                </a:lnTo>
                <a:lnTo>
                  <a:pt x="460" y="828"/>
                </a:lnTo>
                <a:lnTo>
                  <a:pt x="429" y="867"/>
                </a:lnTo>
                <a:lnTo>
                  <a:pt x="398" y="911"/>
                </a:lnTo>
                <a:lnTo>
                  <a:pt x="368" y="952"/>
                </a:lnTo>
                <a:lnTo>
                  <a:pt x="341" y="995"/>
                </a:lnTo>
                <a:lnTo>
                  <a:pt x="312" y="1040"/>
                </a:lnTo>
                <a:lnTo>
                  <a:pt x="285" y="1085"/>
                </a:lnTo>
                <a:lnTo>
                  <a:pt x="260" y="1130"/>
                </a:lnTo>
                <a:lnTo>
                  <a:pt x="236" y="1177"/>
                </a:lnTo>
                <a:lnTo>
                  <a:pt x="213" y="1224"/>
                </a:lnTo>
                <a:lnTo>
                  <a:pt x="191" y="1271"/>
                </a:lnTo>
                <a:lnTo>
                  <a:pt x="169" y="1320"/>
                </a:lnTo>
                <a:lnTo>
                  <a:pt x="150" y="1368"/>
                </a:lnTo>
                <a:lnTo>
                  <a:pt x="130" y="1417"/>
                </a:lnTo>
                <a:lnTo>
                  <a:pt x="114" y="1468"/>
                </a:lnTo>
                <a:lnTo>
                  <a:pt x="97" y="1518"/>
                </a:lnTo>
                <a:lnTo>
                  <a:pt x="81" y="1569"/>
                </a:lnTo>
                <a:lnTo>
                  <a:pt x="67" y="1621"/>
                </a:lnTo>
                <a:lnTo>
                  <a:pt x="54" y="1673"/>
                </a:lnTo>
                <a:lnTo>
                  <a:pt x="43" y="1725"/>
                </a:lnTo>
                <a:lnTo>
                  <a:pt x="32" y="1778"/>
                </a:lnTo>
                <a:lnTo>
                  <a:pt x="25" y="1832"/>
                </a:lnTo>
                <a:lnTo>
                  <a:pt x="16" y="1886"/>
                </a:lnTo>
                <a:lnTo>
                  <a:pt x="11" y="1940"/>
                </a:lnTo>
                <a:lnTo>
                  <a:pt x="5" y="1994"/>
                </a:lnTo>
                <a:lnTo>
                  <a:pt x="2" y="2050"/>
                </a:lnTo>
                <a:lnTo>
                  <a:pt x="0" y="2104"/>
                </a:lnTo>
                <a:lnTo>
                  <a:pt x="0" y="2160"/>
                </a:lnTo>
                <a:lnTo>
                  <a:pt x="563" y="2160"/>
                </a:lnTo>
                <a:lnTo>
                  <a:pt x="563" y="2160"/>
                </a:lnTo>
                <a:lnTo>
                  <a:pt x="590" y="2155"/>
                </a:lnTo>
                <a:lnTo>
                  <a:pt x="613" y="2146"/>
                </a:lnTo>
                <a:lnTo>
                  <a:pt x="636" y="2135"/>
                </a:lnTo>
                <a:lnTo>
                  <a:pt x="654" y="2122"/>
                </a:lnTo>
                <a:lnTo>
                  <a:pt x="671" y="2106"/>
                </a:lnTo>
                <a:lnTo>
                  <a:pt x="682" y="2090"/>
                </a:lnTo>
                <a:lnTo>
                  <a:pt x="687" y="2081"/>
                </a:lnTo>
                <a:lnTo>
                  <a:pt x="691" y="2072"/>
                </a:lnTo>
                <a:lnTo>
                  <a:pt x="692" y="2063"/>
                </a:lnTo>
                <a:lnTo>
                  <a:pt x="692" y="2052"/>
                </a:lnTo>
                <a:lnTo>
                  <a:pt x="692" y="2052"/>
                </a:lnTo>
                <a:lnTo>
                  <a:pt x="691" y="2041"/>
                </a:lnTo>
                <a:lnTo>
                  <a:pt x="689" y="2030"/>
                </a:lnTo>
                <a:lnTo>
                  <a:pt x="683" y="2019"/>
                </a:lnTo>
                <a:lnTo>
                  <a:pt x="678" y="2009"/>
                </a:lnTo>
                <a:lnTo>
                  <a:pt x="662" y="1991"/>
                </a:lnTo>
                <a:lnTo>
                  <a:pt x="644" y="1972"/>
                </a:lnTo>
                <a:lnTo>
                  <a:pt x="626" y="1956"/>
                </a:lnTo>
                <a:lnTo>
                  <a:pt x="611" y="1936"/>
                </a:lnTo>
                <a:lnTo>
                  <a:pt x="604" y="1927"/>
                </a:lnTo>
                <a:lnTo>
                  <a:pt x="600" y="1917"/>
                </a:lnTo>
                <a:lnTo>
                  <a:pt x="597" y="1906"/>
                </a:lnTo>
                <a:lnTo>
                  <a:pt x="595" y="1893"/>
                </a:lnTo>
                <a:lnTo>
                  <a:pt x="595" y="1893"/>
                </a:lnTo>
                <a:lnTo>
                  <a:pt x="597" y="1882"/>
                </a:lnTo>
                <a:lnTo>
                  <a:pt x="599" y="1872"/>
                </a:lnTo>
                <a:lnTo>
                  <a:pt x="604" y="1861"/>
                </a:lnTo>
                <a:lnTo>
                  <a:pt x="609" y="1850"/>
                </a:lnTo>
                <a:lnTo>
                  <a:pt x="617" y="1841"/>
                </a:lnTo>
                <a:lnTo>
                  <a:pt x="624" y="1832"/>
                </a:lnTo>
                <a:lnTo>
                  <a:pt x="635" y="1823"/>
                </a:lnTo>
                <a:lnTo>
                  <a:pt x="645" y="1816"/>
                </a:lnTo>
                <a:lnTo>
                  <a:pt x="656" y="1808"/>
                </a:lnTo>
                <a:lnTo>
                  <a:pt x="671" y="1801"/>
                </a:lnTo>
                <a:lnTo>
                  <a:pt x="683" y="1796"/>
                </a:lnTo>
                <a:lnTo>
                  <a:pt x="700" y="1792"/>
                </a:lnTo>
                <a:lnTo>
                  <a:pt x="714" y="1787"/>
                </a:lnTo>
                <a:lnTo>
                  <a:pt x="730" y="1785"/>
                </a:lnTo>
                <a:lnTo>
                  <a:pt x="748" y="1783"/>
                </a:lnTo>
                <a:lnTo>
                  <a:pt x="764" y="1783"/>
                </a:lnTo>
                <a:lnTo>
                  <a:pt x="764" y="1783"/>
                </a:lnTo>
                <a:lnTo>
                  <a:pt x="783" y="1783"/>
                </a:lnTo>
                <a:lnTo>
                  <a:pt x="799" y="1785"/>
                </a:lnTo>
                <a:lnTo>
                  <a:pt x="815" y="1787"/>
                </a:lnTo>
                <a:lnTo>
                  <a:pt x="831" y="1792"/>
                </a:lnTo>
                <a:lnTo>
                  <a:pt x="846" y="1796"/>
                </a:lnTo>
                <a:lnTo>
                  <a:pt x="860" y="1801"/>
                </a:lnTo>
                <a:lnTo>
                  <a:pt x="873" y="1808"/>
                </a:lnTo>
                <a:lnTo>
                  <a:pt x="885" y="1816"/>
                </a:lnTo>
                <a:lnTo>
                  <a:pt x="896" y="1823"/>
                </a:lnTo>
                <a:lnTo>
                  <a:pt x="905" y="1832"/>
                </a:lnTo>
                <a:lnTo>
                  <a:pt x="914" y="1841"/>
                </a:lnTo>
                <a:lnTo>
                  <a:pt x="921" y="1850"/>
                </a:lnTo>
                <a:lnTo>
                  <a:pt x="927" y="1861"/>
                </a:lnTo>
                <a:lnTo>
                  <a:pt x="930" y="1872"/>
                </a:lnTo>
                <a:lnTo>
                  <a:pt x="934" y="1882"/>
                </a:lnTo>
                <a:lnTo>
                  <a:pt x="934" y="1893"/>
                </a:lnTo>
                <a:lnTo>
                  <a:pt x="934" y="1893"/>
                </a:lnTo>
                <a:lnTo>
                  <a:pt x="934" y="1906"/>
                </a:lnTo>
                <a:lnTo>
                  <a:pt x="930" y="1917"/>
                </a:lnTo>
                <a:lnTo>
                  <a:pt x="925" y="1927"/>
                </a:lnTo>
                <a:lnTo>
                  <a:pt x="920" y="1936"/>
                </a:lnTo>
                <a:lnTo>
                  <a:pt x="903" y="1956"/>
                </a:lnTo>
                <a:lnTo>
                  <a:pt x="885" y="1972"/>
                </a:lnTo>
                <a:lnTo>
                  <a:pt x="867" y="1991"/>
                </a:lnTo>
                <a:lnTo>
                  <a:pt x="853" y="2009"/>
                </a:lnTo>
                <a:lnTo>
                  <a:pt x="846" y="2019"/>
                </a:lnTo>
                <a:lnTo>
                  <a:pt x="842" y="2030"/>
                </a:lnTo>
                <a:lnTo>
                  <a:pt x="838" y="2041"/>
                </a:lnTo>
                <a:lnTo>
                  <a:pt x="837" y="2052"/>
                </a:lnTo>
                <a:lnTo>
                  <a:pt x="837" y="2052"/>
                </a:lnTo>
                <a:lnTo>
                  <a:pt x="838" y="2063"/>
                </a:lnTo>
                <a:lnTo>
                  <a:pt x="840" y="2072"/>
                </a:lnTo>
                <a:lnTo>
                  <a:pt x="844" y="2081"/>
                </a:lnTo>
                <a:lnTo>
                  <a:pt x="847" y="2090"/>
                </a:lnTo>
                <a:lnTo>
                  <a:pt x="858" y="2106"/>
                </a:lnTo>
                <a:lnTo>
                  <a:pt x="874" y="2122"/>
                </a:lnTo>
                <a:lnTo>
                  <a:pt x="894" y="2135"/>
                </a:lnTo>
                <a:lnTo>
                  <a:pt x="916" y="2146"/>
                </a:lnTo>
                <a:lnTo>
                  <a:pt x="941" y="2155"/>
                </a:lnTo>
                <a:lnTo>
                  <a:pt x="968" y="2160"/>
                </a:lnTo>
                <a:lnTo>
                  <a:pt x="2160" y="2160"/>
                </a:lnTo>
                <a:lnTo>
                  <a:pt x="2160" y="986"/>
                </a:lnTo>
                <a:lnTo>
                  <a:pt x="2160" y="986"/>
                </a:lnTo>
                <a:lnTo>
                  <a:pt x="2164" y="956"/>
                </a:lnTo>
                <a:lnTo>
                  <a:pt x="2173" y="929"/>
                </a:lnTo>
                <a:lnTo>
                  <a:pt x="2183" y="903"/>
                </a:lnTo>
                <a:lnTo>
                  <a:pt x="2196" y="882"/>
                </a:lnTo>
                <a:lnTo>
                  <a:pt x="2203" y="871"/>
                </a:lnTo>
                <a:lnTo>
                  <a:pt x="2212" y="864"/>
                </a:lnTo>
                <a:lnTo>
                  <a:pt x="2221" y="856"/>
                </a:lnTo>
                <a:lnTo>
                  <a:pt x="2230" y="849"/>
                </a:lnTo>
                <a:lnTo>
                  <a:pt x="2239" y="846"/>
                </a:lnTo>
                <a:lnTo>
                  <a:pt x="2250" y="842"/>
                </a:lnTo>
                <a:lnTo>
                  <a:pt x="2259" y="838"/>
                </a:lnTo>
                <a:lnTo>
                  <a:pt x="2270" y="838"/>
                </a:lnTo>
                <a:lnTo>
                  <a:pt x="2270" y="838"/>
                </a:lnTo>
                <a:lnTo>
                  <a:pt x="2283" y="840"/>
                </a:lnTo>
                <a:lnTo>
                  <a:pt x="2293" y="842"/>
                </a:lnTo>
                <a:lnTo>
                  <a:pt x="2304" y="847"/>
                </a:lnTo>
                <a:lnTo>
                  <a:pt x="2313" y="853"/>
                </a:lnTo>
                <a:lnTo>
                  <a:pt x="2331" y="869"/>
                </a:lnTo>
                <a:lnTo>
                  <a:pt x="2349" y="887"/>
                </a:lnTo>
                <a:lnTo>
                  <a:pt x="2367" y="905"/>
                </a:lnTo>
                <a:lnTo>
                  <a:pt x="2385" y="920"/>
                </a:lnTo>
                <a:lnTo>
                  <a:pt x="2394" y="927"/>
                </a:lnTo>
                <a:lnTo>
                  <a:pt x="2405" y="930"/>
                </a:lnTo>
                <a:lnTo>
                  <a:pt x="2416" y="934"/>
                </a:lnTo>
                <a:lnTo>
                  <a:pt x="2429" y="936"/>
                </a:lnTo>
                <a:lnTo>
                  <a:pt x="2429" y="936"/>
                </a:lnTo>
                <a:lnTo>
                  <a:pt x="2439" y="934"/>
                </a:lnTo>
                <a:lnTo>
                  <a:pt x="2450" y="932"/>
                </a:lnTo>
                <a:lnTo>
                  <a:pt x="2461" y="929"/>
                </a:lnTo>
                <a:lnTo>
                  <a:pt x="2472" y="921"/>
                </a:lnTo>
                <a:lnTo>
                  <a:pt x="2481" y="914"/>
                </a:lnTo>
                <a:lnTo>
                  <a:pt x="2490" y="907"/>
                </a:lnTo>
                <a:lnTo>
                  <a:pt x="2499" y="896"/>
                </a:lnTo>
                <a:lnTo>
                  <a:pt x="2508" y="885"/>
                </a:lnTo>
                <a:lnTo>
                  <a:pt x="2515" y="874"/>
                </a:lnTo>
                <a:lnTo>
                  <a:pt x="2521" y="860"/>
                </a:lnTo>
                <a:lnTo>
                  <a:pt x="2526" y="847"/>
                </a:lnTo>
                <a:lnTo>
                  <a:pt x="2531" y="831"/>
                </a:lnTo>
                <a:lnTo>
                  <a:pt x="2535" y="817"/>
                </a:lnTo>
                <a:lnTo>
                  <a:pt x="2537" y="801"/>
                </a:lnTo>
                <a:lnTo>
                  <a:pt x="2539" y="783"/>
                </a:lnTo>
                <a:lnTo>
                  <a:pt x="2540" y="766"/>
                </a:lnTo>
                <a:lnTo>
                  <a:pt x="2540" y="766"/>
                </a:lnTo>
                <a:lnTo>
                  <a:pt x="2539" y="748"/>
                </a:lnTo>
                <a:lnTo>
                  <a:pt x="2537" y="732"/>
                </a:lnTo>
                <a:lnTo>
                  <a:pt x="2535" y="716"/>
                </a:lnTo>
                <a:lnTo>
                  <a:pt x="2531" y="700"/>
                </a:lnTo>
                <a:lnTo>
                  <a:pt x="2526" y="685"/>
                </a:lnTo>
                <a:lnTo>
                  <a:pt x="2521" y="671"/>
                </a:lnTo>
                <a:lnTo>
                  <a:pt x="2515" y="658"/>
                </a:lnTo>
                <a:lnTo>
                  <a:pt x="2508" y="645"/>
                </a:lnTo>
                <a:lnTo>
                  <a:pt x="2499" y="635"/>
                </a:lnTo>
                <a:lnTo>
                  <a:pt x="2490" y="626"/>
                </a:lnTo>
                <a:lnTo>
                  <a:pt x="2481" y="617"/>
                </a:lnTo>
                <a:lnTo>
                  <a:pt x="2472" y="609"/>
                </a:lnTo>
                <a:lnTo>
                  <a:pt x="2461" y="604"/>
                </a:lnTo>
                <a:lnTo>
                  <a:pt x="2450" y="600"/>
                </a:lnTo>
                <a:lnTo>
                  <a:pt x="2439" y="597"/>
                </a:lnTo>
                <a:lnTo>
                  <a:pt x="2429" y="597"/>
                </a:lnTo>
                <a:lnTo>
                  <a:pt x="2429" y="597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xtLst/>
        </p:spPr>
        <p:txBody>
          <a:bodyPr/>
          <a:lstStyle/>
          <a:p>
            <a:pPr defTabSz="914378">
              <a:defRPr/>
            </a:pPr>
            <a:endParaRPr lang="en-US" sz="1800" kern="0" dirty="0">
              <a:solidFill>
                <a:sysClr val="windowText" lastClr="000000"/>
              </a:solidFill>
              <a:latin typeface="Calibri"/>
              <a:ea typeface="宋体" charset="-122"/>
            </a:endParaRPr>
          </a:p>
        </p:txBody>
      </p:sp>
      <p:sp>
        <p:nvSpPr>
          <p:cNvPr id="178" name="矩形 177"/>
          <p:cNvSpPr/>
          <p:nvPr/>
        </p:nvSpPr>
        <p:spPr>
          <a:xfrm>
            <a:off x="4044951" y="2368551"/>
            <a:ext cx="403225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defTabSz="914378">
              <a:lnSpc>
                <a:spcPts val="1200"/>
              </a:lnSpc>
              <a:defRPr/>
            </a:pPr>
            <a:r>
              <a:rPr lang="en-US" altLang="zh-CN" sz="2800" kern="0">
                <a:solidFill>
                  <a:sysClr val="window" lastClr="FFFFFF"/>
                </a:solidFill>
                <a:latin typeface="时尚中黑简体" pitchFamily="2" charset="-122"/>
                <a:ea typeface="时尚中黑简体" pitchFamily="2" charset="-122"/>
              </a:rPr>
              <a:t>1</a:t>
            </a:r>
            <a:endParaRPr lang="en-US" altLang="zh-CN" sz="2800" kern="0" dirty="0">
              <a:solidFill>
                <a:sysClr val="window" lastClr="FFFFFF"/>
              </a:solidFill>
              <a:latin typeface="时尚中黑简体" pitchFamily="2" charset="-122"/>
              <a:ea typeface="时尚中黑简体" pitchFamily="2" charset="-122"/>
            </a:endParaRPr>
          </a:p>
        </p:txBody>
      </p:sp>
      <p:sp>
        <p:nvSpPr>
          <p:cNvPr id="179" name="矩形 178"/>
          <p:cNvSpPr/>
          <p:nvPr/>
        </p:nvSpPr>
        <p:spPr>
          <a:xfrm>
            <a:off x="4837114" y="2368551"/>
            <a:ext cx="403225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defTabSz="914378">
              <a:lnSpc>
                <a:spcPts val="1200"/>
              </a:lnSpc>
              <a:defRPr/>
            </a:pPr>
            <a:r>
              <a:rPr lang="en-US" altLang="zh-CN" sz="2800" kern="0">
                <a:solidFill>
                  <a:sysClr val="window" lastClr="FFFFFF"/>
                </a:solidFill>
                <a:latin typeface="时尚中黑简体" pitchFamily="2" charset="-122"/>
                <a:ea typeface="时尚中黑简体" pitchFamily="2" charset="-122"/>
              </a:rPr>
              <a:t>2</a:t>
            </a:r>
            <a:endParaRPr lang="en-US" altLang="zh-CN" sz="2800" kern="0" dirty="0">
              <a:solidFill>
                <a:sysClr val="window" lastClr="FFFFFF"/>
              </a:solidFill>
              <a:latin typeface="时尚中黑简体" pitchFamily="2" charset="-122"/>
              <a:ea typeface="时尚中黑简体" pitchFamily="2" charset="-122"/>
            </a:endParaRPr>
          </a:p>
        </p:txBody>
      </p:sp>
      <p:sp>
        <p:nvSpPr>
          <p:cNvPr id="180" name="矩形 179"/>
          <p:cNvSpPr/>
          <p:nvPr/>
        </p:nvSpPr>
        <p:spPr>
          <a:xfrm>
            <a:off x="4784726" y="3160714"/>
            <a:ext cx="403225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defTabSz="914378">
              <a:lnSpc>
                <a:spcPts val="1200"/>
              </a:lnSpc>
              <a:defRPr/>
            </a:pPr>
            <a:r>
              <a:rPr lang="en-US" altLang="zh-CN" sz="2800" kern="0">
                <a:solidFill>
                  <a:sysClr val="window" lastClr="FFFFFF"/>
                </a:solidFill>
                <a:latin typeface="时尚中黑简体" pitchFamily="2" charset="-122"/>
                <a:ea typeface="时尚中黑简体" pitchFamily="2" charset="-122"/>
              </a:rPr>
              <a:t>3</a:t>
            </a:r>
            <a:endParaRPr lang="en-US" altLang="zh-CN" sz="2800" kern="0" dirty="0">
              <a:solidFill>
                <a:sysClr val="window" lastClr="FFFFFF"/>
              </a:solidFill>
              <a:latin typeface="时尚中黑简体" pitchFamily="2" charset="-122"/>
              <a:ea typeface="时尚中黑简体" pitchFamily="2" charset="-122"/>
            </a:endParaRPr>
          </a:p>
        </p:txBody>
      </p:sp>
      <p:sp>
        <p:nvSpPr>
          <p:cNvPr id="181" name="矩形 180"/>
          <p:cNvSpPr/>
          <p:nvPr/>
        </p:nvSpPr>
        <p:spPr>
          <a:xfrm>
            <a:off x="4044951" y="3163889"/>
            <a:ext cx="403225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defTabSz="914378">
              <a:lnSpc>
                <a:spcPts val="1200"/>
              </a:lnSpc>
              <a:defRPr/>
            </a:pPr>
            <a:r>
              <a:rPr lang="en-US" altLang="zh-CN" sz="2800" kern="0">
                <a:solidFill>
                  <a:sysClr val="window" lastClr="FFFFFF"/>
                </a:solidFill>
                <a:latin typeface="时尚中黑简体" pitchFamily="2" charset="-122"/>
                <a:ea typeface="时尚中黑简体" pitchFamily="2" charset="-122"/>
              </a:rPr>
              <a:t>4</a:t>
            </a:r>
            <a:endParaRPr lang="en-US" altLang="zh-CN" sz="2800" kern="0" dirty="0">
              <a:solidFill>
                <a:sysClr val="window" lastClr="FFFFFF"/>
              </a:solidFill>
              <a:latin typeface="时尚中黑简体" pitchFamily="2" charset="-122"/>
              <a:ea typeface="时尚中黑简体" pitchFamily="2" charset="-122"/>
            </a:endParaRPr>
          </a:p>
        </p:txBody>
      </p:sp>
      <p:cxnSp>
        <p:nvCxnSpPr>
          <p:cNvPr id="182" name="直接连接符 181"/>
          <p:cNvCxnSpPr>
            <a:cxnSpLocks noChangeShapeType="1"/>
          </p:cNvCxnSpPr>
          <p:nvPr/>
        </p:nvCxnSpPr>
        <p:spPr bwMode="auto">
          <a:xfrm>
            <a:off x="1525589" y="2011363"/>
            <a:ext cx="2232025" cy="0"/>
          </a:xfrm>
          <a:prstGeom prst="line">
            <a:avLst/>
          </a:prstGeom>
          <a:noFill/>
          <a:ln w="9525" algn="ctr">
            <a:solidFill>
              <a:srgbClr val="A6A6A6"/>
            </a:solidFill>
            <a:prstDash val="sysDash"/>
            <a:round/>
            <a:headEnd/>
            <a:tailEnd/>
          </a:ln>
        </p:spPr>
      </p:cxnSp>
      <p:sp>
        <p:nvSpPr>
          <p:cNvPr id="183" name="椭圆 182"/>
          <p:cNvSpPr/>
          <p:nvPr/>
        </p:nvSpPr>
        <p:spPr>
          <a:xfrm>
            <a:off x="3709988" y="1960564"/>
            <a:ext cx="95250" cy="92075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381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anchor="ctr"/>
          <a:lstStyle/>
          <a:p>
            <a:pPr algn="ctr" defTabSz="914378">
              <a:defRPr/>
            </a:pPr>
            <a:endParaRPr lang="zh-CN" altLang="en-US" sz="1800" kern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  <p:sp>
        <p:nvSpPr>
          <p:cNvPr id="184" name="矩形 183"/>
          <p:cNvSpPr>
            <a:spLocks noChangeArrowheads="1"/>
          </p:cNvSpPr>
          <p:nvPr/>
        </p:nvSpPr>
        <p:spPr bwMode="auto">
          <a:xfrm>
            <a:off x="1536701" y="1600200"/>
            <a:ext cx="20161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914378" fontAlgn="base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这里填写目录内容说明，设计发展存在着一个时代价值观的问题。</a:t>
            </a:r>
            <a:endParaRPr lang="en-US" altLang="zh-CN" sz="100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5" name="椭圆 184"/>
          <p:cNvSpPr/>
          <p:nvPr/>
        </p:nvSpPr>
        <p:spPr>
          <a:xfrm>
            <a:off x="5413375" y="1960564"/>
            <a:ext cx="95250" cy="92075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381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anchor="ctr"/>
          <a:lstStyle/>
          <a:p>
            <a:pPr algn="ctr" defTabSz="914378">
              <a:defRPr/>
            </a:pPr>
            <a:endParaRPr lang="zh-CN" altLang="en-US" sz="1800" kern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  <p:cxnSp>
        <p:nvCxnSpPr>
          <p:cNvPr id="186" name="直接连接符 185"/>
          <p:cNvCxnSpPr>
            <a:cxnSpLocks noChangeShapeType="1"/>
            <a:stCxn id="185" idx="6"/>
          </p:cNvCxnSpPr>
          <p:nvPr/>
        </p:nvCxnSpPr>
        <p:spPr bwMode="auto">
          <a:xfrm>
            <a:off x="5508626" y="2006600"/>
            <a:ext cx="2232025" cy="0"/>
          </a:xfrm>
          <a:prstGeom prst="line">
            <a:avLst/>
          </a:prstGeom>
          <a:noFill/>
          <a:ln w="9525" algn="ctr">
            <a:solidFill>
              <a:srgbClr val="A6A6A6"/>
            </a:solidFill>
            <a:prstDash val="sysDash"/>
            <a:round/>
            <a:headEnd/>
            <a:tailEnd/>
          </a:ln>
        </p:spPr>
      </p:cxnSp>
      <p:sp>
        <p:nvSpPr>
          <p:cNvPr id="187" name="矩形 186"/>
          <p:cNvSpPr>
            <a:spLocks noChangeArrowheads="1"/>
          </p:cNvSpPr>
          <p:nvPr/>
        </p:nvSpPr>
        <p:spPr bwMode="auto">
          <a:xfrm>
            <a:off x="5702301" y="1600200"/>
            <a:ext cx="20161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914378" fontAlgn="base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这里填写目录内容说明，设计发展存在着一个时代价值观的问题。</a:t>
            </a:r>
            <a:endParaRPr lang="en-US" altLang="zh-CN" sz="100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8" name="椭圆 187"/>
          <p:cNvSpPr/>
          <p:nvPr/>
        </p:nvSpPr>
        <p:spPr>
          <a:xfrm>
            <a:off x="5391151" y="3556001"/>
            <a:ext cx="93663" cy="92075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381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anchor="ctr"/>
          <a:lstStyle/>
          <a:p>
            <a:pPr algn="ctr" defTabSz="914378">
              <a:defRPr/>
            </a:pPr>
            <a:endParaRPr lang="zh-CN" altLang="en-US" sz="1800" kern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  <p:cxnSp>
        <p:nvCxnSpPr>
          <p:cNvPr id="189" name="直接连接符 188"/>
          <p:cNvCxnSpPr>
            <a:cxnSpLocks noChangeShapeType="1"/>
            <a:stCxn id="188" idx="6"/>
          </p:cNvCxnSpPr>
          <p:nvPr/>
        </p:nvCxnSpPr>
        <p:spPr bwMode="auto">
          <a:xfrm>
            <a:off x="5484813" y="3602038"/>
            <a:ext cx="2233612" cy="0"/>
          </a:xfrm>
          <a:prstGeom prst="line">
            <a:avLst/>
          </a:prstGeom>
          <a:noFill/>
          <a:ln w="9525" algn="ctr">
            <a:solidFill>
              <a:srgbClr val="A6A6A6"/>
            </a:solidFill>
            <a:prstDash val="sysDash"/>
            <a:round/>
            <a:headEnd/>
            <a:tailEnd/>
          </a:ln>
        </p:spPr>
      </p:cxnSp>
      <p:sp>
        <p:nvSpPr>
          <p:cNvPr id="190" name="矩形 189"/>
          <p:cNvSpPr>
            <a:spLocks noChangeArrowheads="1"/>
          </p:cNvSpPr>
          <p:nvPr/>
        </p:nvSpPr>
        <p:spPr bwMode="auto">
          <a:xfrm>
            <a:off x="5702301" y="3611563"/>
            <a:ext cx="20161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914378" fontAlgn="base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这里填写目录内容说明，设计发展存在着一个时代价值观的问题。</a:t>
            </a:r>
            <a:endParaRPr lang="en-US" altLang="zh-CN" sz="100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91" name="直接连接符 190"/>
          <p:cNvCxnSpPr>
            <a:cxnSpLocks noChangeShapeType="1"/>
          </p:cNvCxnSpPr>
          <p:nvPr/>
        </p:nvCxnSpPr>
        <p:spPr bwMode="auto">
          <a:xfrm>
            <a:off x="1509714" y="3622675"/>
            <a:ext cx="2232025" cy="0"/>
          </a:xfrm>
          <a:prstGeom prst="line">
            <a:avLst/>
          </a:prstGeom>
          <a:noFill/>
          <a:ln w="9525" algn="ctr">
            <a:solidFill>
              <a:srgbClr val="A6A6A6"/>
            </a:solidFill>
            <a:prstDash val="sysDash"/>
            <a:round/>
            <a:headEnd/>
            <a:tailEnd/>
          </a:ln>
        </p:spPr>
      </p:cxnSp>
      <p:sp>
        <p:nvSpPr>
          <p:cNvPr id="192" name="椭圆 191"/>
          <p:cNvSpPr/>
          <p:nvPr/>
        </p:nvSpPr>
        <p:spPr>
          <a:xfrm>
            <a:off x="3694113" y="3571876"/>
            <a:ext cx="95250" cy="92075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381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anchor="ctr"/>
          <a:lstStyle/>
          <a:p>
            <a:pPr algn="ctr" defTabSz="914378">
              <a:defRPr/>
            </a:pPr>
            <a:endParaRPr lang="zh-CN" altLang="en-US" sz="1800" kern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  <p:sp>
        <p:nvSpPr>
          <p:cNvPr id="193" name="矩形 192"/>
          <p:cNvSpPr>
            <a:spLocks noChangeArrowheads="1"/>
          </p:cNvSpPr>
          <p:nvPr/>
        </p:nvSpPr>
        <p:spPr bwMode="auto">
          <a:xfrm>
            <a:off x="1520826" y="3611563"/>
            <a:ext cx="20161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914378" fontAlgn="base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这里填写目录内容说明，设计发展存在着一个时代价值观的问题。</a:t>
            </a:r>
            <a:endParaRPr lang="en-US" altLang="zh-CN" sz="100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69914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3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00"/>
                            </p:stCondLst>
                            <p:childTnLst>
                              <p:par>
                                <p:cTn id="28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100"/>
                            </p:stCondLst>
                            <p:childTnLst>
                              <p:par>
                                <p:cTn id="34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3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400"/>
                            </p:stCondLst>
                            <p:childTnLst>
                              <p:par>
                                <p:cTn id="40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700"/>
                            </p:stCondLst>
                            <p:childTnLst>
                              <p:par>
                                <p:cTn id="46" presetID="42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9.87654E-7 L -0.0309 -0.04383 " pathEditMode="relative" rAng="0" ptsTypes="AA">
                                      <p:cBhvr>
                                        <p:cTn id="47" dur="3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-2191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9.87654E-7 L -0.0309 -0.04383 " pathEditMode="relative" rAng="0" ptsTypes="AA">
                                      <p:cBhvr>
                                        <p:cTn id="49" dur="3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-21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5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450"/>
                            </p:stCondLst>
                            <p:childTnLst>
                              <p:par>
                                <p:cTn id="5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950"/>
                            </p:stCondLst>
                            <p:childTnLst>
                              <p:par>
                                <p:cTn id="5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3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3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250"/>
                            </p:stCondLst>
                            <p:childTnLst>
                              <p:par>
                                <p:cTn id="64" presetID="42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3.02376E-6 L 0.03298 -0.03671 " pathEditMode="relative" rAng="0" ptsTypes="AA">
                                      <p:cBhvr>
                                        <p:cTn id="65" dur="3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9" y="-1851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3.02376E-6 L 0.03298 -0.03671 " pathEditMode="relative" rAng="0" ptsTypes="AA">
                                      <p:cBhvr>
                                        <p:cTn id="67" dur="3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9" y="-18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550"/>
                            </p:stCondLst>
                            <p:childTnLst>
                              <p:par>
                                <p:cTn id="69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5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500"/>
                            </p:stCondLst>
                            <p:childTnLst>
                              <p:par>
                                <p:cTn id="7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3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3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800"/>
                            </p:stCondLst>
                            <p:childTnLst>
                              <p:par>
                                <p:cTn id="82" presetID="42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3.81599E-6 L 0.02952 0.04323 " pathEditMode="relative" rAng="0" ptsTypes="AA">
                                      <p:cBhvr>
                                        <p:cTn id="83" dur="3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6" y="2161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3.81599E-6 L 0.02952 0.04323 " pathEditMode="relative" rAng="0" ptsTypes="AA">
                                      <p:cBhvr>
                                        <p:cTn id="85" dur="3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6" y="21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100"/>
                            </p:stCondLst>
                            <p:childTnLst>
                              <p:par>
                                <p:cTn id="87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5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55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6050"/>
                            </p:stCondLst>
                            <p:childTnLst>
                              <p:par>
                                <p:cTn id="9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3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3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1.23457E-7 L -0.03281 0.04074 " pathEditMode="relative" rAng="0" ptsTypes="AA">
                                      <p:cBhvr>
                                        <p:cTn id="100" dur="3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49" y="2037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1.23457E-7 L -0.03281 0.04074 " pathEditMode="relative" rAng="0" ptsTypes="AA">
                                      <p:cBhvr>
                                        <p:cTn id="102" dur="3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49" y="2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6350"/>
                            </p:stCondLst>
                            <p:childTnLst>
                              <p:par>
                                <p:cTn id="104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5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6800"/>
                            </p:stCondLst>
                            <p:childTnLst>
                              <p:par>
                                <p:cTn id="10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0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300"/>
                            </p:stCondLst>
                            <p:childTnLst>
                              <p:par>
                                <p:cTn id="1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3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3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" grpId="0"/>
      <p:bldP spid="178" grpId="1"/>
      <p:bldP spid="179" grpId="0"/>
      <p:bldP spid="179" grpId="1"/>
      <p:bldP spid="180" grpId="0"/>
      <p:bldP spid="180" grpId="1"/>
      <p:bldP spid="181" grpId="0"/>
      <p:bldP spid="181" grpId="1"/>
      <p:bldP spid="183" grpId="0" animBg="1"/>
      <p:bldP spid="184" grpId="0"/>
      <p:bldP spid="185" grpId="0" animBg="1"/>
      <p:bldP spid="187" grpId="0"/>
      <p:bldP spid="188" grpId="0" animBg="1"/>
      <p:bldP spid="190" grpId="0"/>
      <p:bldP spid="192" grpId="0" animBg="1"/>
      <p:bldP spid="19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130981" y="1596572"/>
            <a:ext cx="6824206" cy="2397632"/>
            <a:chOff x="1595438" y="1965723"/>
            <a:chExt cx="5639991" cy="1981567"/>
          </a:xfrm>
        </p:grpSpPr>
        <p:sp>
          <p:nvSpPr>
            <p:cNvPr id="20492" name="AutoShape 13"/>
            <p:cNvSpPr>
              <a:spLocks noChangeArrowheads="1"/>
            </p:cNvSpPr>
            <p:nvPr/>
          </p:nvSpPr>
          <p:spPr bwMode="auto">
            <a:xfrm>
              <a:off x="1785938" y="1965723"/>
              <a:ext cx="835819" cy="835819"/>
            </a:xfrm>
            <a:prstGeom prst="diamond">
              <a:avLst/>
            </a:pr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7628" tIns="35243" rIns="67628" bIns="35243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0493" name="AutoShape 14"/>
            <p:cNvSpPr>
              <a:spLocks noChangeArrowheads="1"/>
            </p:cNvSpPr>
            <p:nvPr/>
          </p:nvSpPr>
          <p:spPr bwMode="auto">
            <a:xfrm>
              <a:off x="3271838" y="1965723"/>
              <a:ext cx="835819" cy="835819"/>
            </a:xfrm>
            <a:prstGeom prst="diamond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7628" tIns="35243" rIns="67628" bIns="35243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0494" name="AutoShape 15"/>
            <p:cNvSpPr>
              <a:spLocks noChangeArrowheads="1"/>
            </p:cNvSpPr>
            <p:nvPr/>
          </p:nvSpPr>
          <p:spPr bwMode="auto">
            <a:xfrm>
              <a:off x="4764882" y="1965723"/>
              <a:ext cx="835819" cy="835819"/>
            </a:xfrm>
            <a:prstGeom prst="diamond">
              <a:avLst/>
            </a:pr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7628" tIns="35243" rIns="67628" bIns="35243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0495" name="AutoShape 16"/>
            <p:cNvSpPr>
              <a:spLocks noChangeArrowheads="1"/>
            </p:cNvSpPr>
            <p:nvPr/>
          </p:nvSpPr>
          <p:spPr bwMode="auto">
            <a:xfrm>
              <a:off x="6222207" y="1965723"/>
              <a:ext cx="835819" cy="835819"/>
            </a:xfrm>
            <a:prstGeom prst="diamond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7628" tIns="35243" rIns="67628" bIns="35243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cxnSp>
          <p:nvCxnSpPr>
            <p:cNvPr id="20496" name="AutoShape 17"/>
            <p:cNvCxnSpPr>
              <a:cxnSpLocks noChangeShapeType="1"/>
              <a:stCxn id="20492" idx="3"/>
              <a:endCxn id="20493" idx="1"/>
            </p:cNvCxnSpPr>
            <p:nvPr/>
          </p:nvCxnSpPr>
          <p:spPr bwMode="auto">
            <a:xfrm>
              <a:off x="2621757" y="2383631"/>
              <a:ext cx="650081" cy="0"/>
            </a:xfrm>
            <a:prstGeom prst="straightConnector1">
              <a:avLst/>
            </a:prstGeom>
            <a:noFill/>
            <a:ln w="12700">
              <a:solidFill>
                <a:srgbClr val="333333"/>
              </a:solidFill>
              <a:miter lim="800000"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497" name="AutoShape 18"/>
            <p:cNvCxnSpPr>
              <a:cxnSpLocks noChangeShapeType="1"/>
              <a:stCxn id="20493" idx="3"/>
              <a:endCxn id="20494" idx="1"/>
            </p:cNvCxnSpPr>
            <p:nvPr/>
          </p:nvCxnSpPr>
          <p:spPr bwMode="auto">
            <a:xfrm>
              <a:off x="4107656" y="2383631"/>
              <a:ext cx="657225" cy="0"/>
            </a:xfrm>
            <a:prstGeom prst="straightConnector1">
              <a:avLst/>
            </a:prstGeom>
            <a:noFill/>
            <a:ln w="12700">
              <a:solidFill>
                <a:srgbClr val="333333"/>
              </a:solidFill>
              <a:miter lim="800000"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498" name="AutoShape 19"/>
            <p:cNvCxnSpPr>
              <a:cxnSpLocks noChangeShapeType="1"/>
              <a:stCxn id="20494" idx="3"/>
              <a:endCxn id="20495" idx="1"/>
            </p:cNvCxnSpPr>
            <p:nvPr/>
          </p:nvCxnSpPr>
          <p:spPr bwMode="auto">
            <a:xfrm>
              <a:off x="5600701" y="2383631"/>
              <a:ext cx="621506" cy="0"/>
            </a:xfrm>
            <a:prstGeom prst="straightConnector1">
              <a:avLst/>
            </a:prstGeom>
            <a:noFill/>
            <a:ln w="12700">
              <a:solidFill>
                <a:srgbClr val="333333"/>
              </a:solidFill>
              <a:miter lim="800000"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0499" name="Text Box 20"/>
            <p:cNvSpPr>
              <a:spLocks noChangeArrowheads="1"/>
            </p:cNvSpPr>
            <p:nvPr/>
          </p:nvSpPr>
          <p:spPr bwMode="auto">
            <a:xfrm>
              <a:off x="1863329" y="2209800"/>
              <a:ext cx="650081" cy="305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1800" b="1" dirty="0" smtClean="0">
                  <a:solidFill>
                    <a:srgbClr val="FFFFFF"/>
                  </a:solidFill>
                  <a:sym typeface="Arial" panose="020B0604020202020204" pitchFamily="34" charset="0"/>
                </a:rPr>
                <a:t>2014</a:t>
              </a:r>
              <a:endParaRPr lang="zh-CN" altLang="en-US" sz="1013" dirty="0"/>
            </a:p>
          </p:txBody>
        </p:sp>
        <p:sp>
          <p:nvSpPr>
            <p:cNvPr id="20500" name="Text Box 21"/>
            <p:cNvSpPr>
              <a:spLocks noChangeArrowheads="1"/>
            </p:cNvSpPr>
            <p:nvPr/>
          </p:nvSpPr>
          <p:spPr bwMode="auto">
            <a:xfrm>
              <a:off x="3355182" y="2209800"/>
              <a:ext cx="650081" cy="305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1800" b="1" dirty="0" smtClean="0">
                  <a:solidFill>
                    <a:srgbClr val="FFFFFF"/>
                  </a:solidFill>
                  <a:sym typeface="Arial" panose="020B0604020202020204" pitchFamily="34" charset="0"/>
                </a:rPr>
                <a:t>2015</a:t>
              </a:r>
              <a:endParaRPr lang="zh-CN" altLang="en-US" sz="1013" dirty="0"/>
            </a:p>
          </p:txBody>
        </p:sp>
        <p:sp>
          <p:nvSpPr>
            <p:cNvPr id="20501" name="Text Box 22"/>
            <p:cNvSpPr>
              <a:spLocks noChangeArrowheads="1"/>
            </p:cNvSpPr>
            <p:nvPr/>
          </p:nvSpPr>
          <p:spPr bwMode="auto">
            <a:xfrm>
              <a:off x="4862513" y="2209800"/>
              <a:ext cx="650081" cy="305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1800" b="1" dirty="0" smtClean="0">
                  <a:solidFill>
                    <a:srgbClr val="FFFFFF"/>
                  </a:solidFill>
                  <a:sym typeface="Arial" panose="020B0604020202020204" pitchFamily="34" charset="0"/>
                </a:rPr>
                <a:t>2016</a:t>
              </a:r>
              <a:endParaRPr lang="zh-CN" altLang="en-US" sz="1013" dirty="0"/>
            </a:p>
          </p:txBody>
        </p:sp>
        <p:sp>
          <p:nvSpPr>
            <p:cNvPr id="20502" name="Text Box 23"/>
            <p:cNvSpPr>
              <a:spLocks noChangeArrowheads="1"/>
            </p:cNvSpPr>
            <p:nvPr/>
          </p:nvSpPr>
          <p:spPr bwMode="auto">
            <a:xfrm>
              <a:off x="6326982" y="2209800"/>
              <a:ext cx="650081" cy="305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1800" b="1" dirty="0" smtClean="0">
                  <a:solidFill>
                    <a:srgbClr val="FFFFFF"/>
                  </a:solidFill>
                  <a:sym typeface="Arial" panose="020B0604020202020204" pitchFamily="34" charset="0"/>
                </a:rPr>
                <a:t>2017</a:t>
              </a:r>
              <a:endParaRPr lang="zh-CN" altLang="en-US" sz="1013" dirty="0"/>
            </a:p>
          </p:txBody>
        </p:sp>
        <p:sp>
          <p:nvSpPr>
            <p:cNvPr id="20503" name="Text Box 24"/>
            <p:cNvSpPr>
              <a:spLocks noChangeArrowheads="1"/>
            </p:cNvSpPr>
            <p:nvPr/>
          </p:nvSpPr>
          <p:spPr bwMode="auto">
            <a:xfrm>
              <a:off x="1595438" y="2869407"/>
              <a:ext cx="1210866" cy="10778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  <a:endParaRPr lang="zh-CN" altLang="en-US" sz="1013" dirty="0"/>
            </a:p>
          </p:txBody>
        </p:sp>
        <p:sp>
          <p:nvSpPr>
            <p:cNvPr id="20504" name="Text Box 25"/>
            <p:cNvSpPr>
              <a:spLocks noChangeArrowheads="1"/>
            </p:cNvSpPr>
            <p:nvPr/>
          </p:nvSpPr>
          <p:spPr bwMode="auto">
            <a:xfrm>
              <a:off x="3052763" y="2869407"/>
              <a:ext cx="1210866" cy="10778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  <a:endParaRPr lang="zh-CN" altLang="en-US" sz="1013" dirty="0"/>
            </a:p>
          </p:txBody>
        </p:sp>
        <p:sp>
          <p:nvSpPr>
            <p:cNvPr id="20505" name="Text Box 26"/>
            <p:cNvSpPr>
              <a:spLocks noChangeArrowheads="1"/>
            </p:cNvSpPr>
            <p:nvPr/>
          </p:nvSpPr>
          <p:spPr bwMode="auto">
            <a:xfrm>
              <a:off x="4563667" y="2869407"/>
              <a:ext cx="1210865" cy="10778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  <a:endParaRPr lang="zh-CN" altLang="en-US" sz="1013" dirty="0"/>
            </a:p>
          </p:txBody>
        </p:sp>
        <p:sp>
          <p:nvSpPr>
            <p:cNvPr id="20506" name="Text Box 27"/>
            <p:cNvSpPr>
              <a:spLocks noChangeArrowheads="1"/>
            </p:cNvSpPr>
            <p:nvPr/>
          </p:nvSpPr>
          <p:spPr bwMode="auto">
            <a:xfrm>
              <a:off x="6024563" y="2869407"/>
              <a:ext cx="1210866" cy="10778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  <a:endParaRPr lang="zh-CN" altLang="en-US" sz="1013" dirty="0"/>
            </a:p>
          </p:txBody>
        </p:sp>
      </p:grpSp>
    </p:spTree>
    <p:extLst>
      <p:ext uri="{BB962C8B-B14F-4D97-AF65-F5344CB8AC3E}">
        <p14:creationId xmlns:p14="http://schemas.microsoft.com/office/powerpoint/2010/main" val="135465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/>
          <a:srcRect l="3759" b="32960"/>
          <a:stretch/>
        </p:blipFill>
        <p:spPr>
          <a:xfrm>
            <a:off x="0" y="0"/>
            <a:ext cx="9147263" cy="514350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2061327" y="808597"/>
            <a:ext cx="51090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单击此处添加文字标题内容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472039" y="1393372"/>
            <a:ext cx="2287669" cy="1773918"/>
            <a:chOff x="3472039" y="1393372"/>
            <a:chExt cx="2287669" cy="1773918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2039" y="1393372"/>
              <a:ext cx="2287669" cy="1773918"/>
            </a:xfrm>
            <a:prstGeom prst="rect">
              <a:avLst/>
            </a:prstGeom>
          </p:spPr>
        </p:pic>
        <p:sp>
          <p:nvSpPr>
            <p:cNvPr id="3" name="文本框 2"/>
            <p:cNvSpPr txBox="1"/>
            <p:nvPr/>
          </p:nvSpPr>
          <p:spPr>
            <a:xfrm>
              <a:off x="4266743" y="2215350"/>
              <a:ext cx="56297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71546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88950" y="1116235"/>
            <a:ext cx="5832872" cy="2968290"/>
            <a:chOff x="1476036" y="1319435"/>
            <a:chExt cx="5832872" cy="2968290"/>
          </a:xfrm>
        </p:grpSpPr>
        <p:sp>
          <p:nvSpPr>
            <p:cNvPr id="30725" name="Rectangle 75"/>
            <p:cNvSpPr>
              <a:spLocks noChangeArrowheads="1"/>
            </p:cNvSpPr>
            <p:nvPr/>
          </p:nvSpPr>
          <p:spPr bwMode="auto">
            <a:xfrm>
              <a:off x="2447586" y="3748577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26" name="Rectangle 76"/>
            <p:cNvSpPr>
              <a:spLocks noChangeArrowheads="1"/>
            </p:cNvSpPr>
            <p:nvPr/>
          </p:nvSpPr>
          <p:spPr bwMode="auto">
            <a:xfrm>
              <a:off x="2988130" y="3748577"/>
              <a:ext cx="539353" cy="323727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27" name="Rectangle 77"/>
            <p:cNvSpPr>
              <a:spLocks noChangeArrowheads="1"/>
            </p:cNvSpPr>
            <p:nvPr/>
          </p:nvSpPr>
          <p:spPr bwMode="auto">
            <a:xfrm>
              <a:off x="3528674" y="3748577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28" name="WordArt 78"/>
            <p:cNvSpPr>
              <a:spLocks noChangeArrowheads="1" noChangeShapeType="1" noTextEdit="1"/>
            </p:cNvSpPr>
            <p:nvPr/>
          </p:nvSpPr>
          <p:spPr bwMode="auto">
            <a:xfrm>
              <a:off x="2015389" y="4180609"/>
              <a:ext cx="325041" cy="10711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600" kern="10" spc="-30">
                  <a:solidFill>
                    <a:srgbClr val="7F7F7F"/>
                  </a:solidFill>
                  <a:cs typeface="Arial" panose="020B0604020202020204" pitchFamily="34" charset="0"/>
                </a:rPr>
                <a:t>TEXT</a:t>
              </a:r>
              <a:endParaRPr lang="zh-CN" altLang="en-US" sz="600" kern="10" spc="-30">
                <a:solidFill>
                  <a:srgbClr val="7F7F7F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0729" name="WordArt 79"/>
            <p:cNvSpPr>
              <a:spLocks noChangeArrowheads="1" noChangeShapeType="1" noTextEdit="1"/>
            </p:cNvSpPr>
            <p:nvPr/>
          </p:nvSpPr>
          <p:spPr bwMode="auto">
            <a:xfrm>
              <a:off x="2555933" y="4180609"/>
              <a:ext cx="325041" cy="10711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600" kern="10" spc="-30">
                  <a:solidFill>
                    <a:srgbClr val="7F7F7F"/>
                  </a:solidFill>
                  <a:cs typeface="Arial" panose="020B0604020202020204" pitchFamily="34" charset="0"/>
                </a:rPr>
                <a:t>TEXT</a:t>
              </a:r>
              <a:endParaRPr lang="zh-CN" altLang="en-US" sz="600" kern="10" spc="-30">
                <a:solidFill>
                  <a:srgbClr val="7F7F7F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0730" name="WordArt 80"/>
            <p:cNvSpPr>
              <a:spLocks noChangeArrowheads="1" noChangeShapeType="1" noTextEdit="1"/>
            </p:cNvSpPr>
            <p:nvPr/>
          </p:nvSpPr>
          <p:spPr bwMode="auto">
            <a:xfrm>
              <a:off x="3096477" y="4180609"/>
              <a:ext cx="325041" cy="10711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600" kern="10" spc="-30">
                  <a:solidFill>
                    <a:srgbClr val="7F7F7F"/>
                  </a:solidFill>
                  <a:cs typeface="Arial" panose="020B0604020202020204" pitchFamily="34" charset="0"/>
                </a:rPr>
                <a:t>TEXT</a:t>
              </a:r>
              <a:endParaRPr lang="zh-CN" altLang="en-US" sz="600" kern="10" spc="-30">
                <a:solidFill>
                  <a:srgbClr val="7F7F7F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0731" name="WordArt 81"/>
            <p:cNvSpPr>
              <a:spLocks noChangeArrowheads="1" noChangeShapeType="1" noTextEdit="1"/>
            </p:cNvSpPr>
            <p:nvPr/>
          </p:nvSpPr>
          <p:spPr bwMode="auto">
            <a:xfrm>
              <a:off x="3634639" y="4180609"/>
              <a:ext cx="325041" cy="10711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600" kern="10" spc="-30">
                  <a:solidFill>
                    <a:srgbClr val="7F7F7F"/>
                  </a:solidFill>
                  <a:cs typeface="Arial" panose="020B0604020202020204" pitchFamily="34" charset="0"/>
                </a:rPr>
                <a:t>TEXT</a:t>
              </a:r>
              <a:endParaRPr lang="zh-CN" altLang="en-US" sz="600" kern="10" spc="-30">
                <a:solidFill>
                  <a:srgbClr val="7F7F7F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0732" name="Rectangle 82"/>
            <p:cNvSpPr>
              <a:spLocks noChangeArrowheads="1"/>
            </p:cNvSpPr>
            <p:nvPr/>
          </p:nvSpPr>
          <p:spPr bwMode="auto">
            <a:xfrm>
              <a:off x="4069217" y="3748577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33" name="Rectangle 83"/>
            <p:cNvSpPr>
              <a:spLocks noChangeArrowheads="1"/>
            </p:cNvSpPr>
            <p:nvPr/>
          </p:nvSpPr>
          <p:spPr bwMode="auto">
            <a:xfrm>
              <a:off x="4608570" y="3748577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34" name="Rectangle 84"/>
            <p:cNvSpPr>
              <a:spLocks noChangeArrowheads="1"/>
            </p:cNvSpPr>
            <p:nvPr/>
          </p:nvSpPr>
          <p:spPr bwMode="auto">
            <a:xfrm>
              <a:off x="5149114" y="3748577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35" name="WordArt 85"/>
            <p:cNvSpPr>
              <a:spLocks noChangeArrowheads="1" noChangeShapeType="1" noTextEdit="1"/>
            </p:cNvSpPr>
            <p:nvPr/>
          </p:nvSpPr>
          <p:spPr bwMode="auto">
            <a:xfrm>
              <a:off x="4175183" y="4180609"/>
              <a:ext cx="325041" cy="10711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600" kern="10" spc="-30">
                  <a:solidFill>
                    <a:srgbClr val="7F7F7F"/>
                  </a:solidFill>
                  <a:cs typeface="Arial" panose="020B0604020202020204" pitchFamily="34" charset="0"/>
                </a:rPr>
                <a:t>TEXT</a:t>
              </a:r>
              <a:endParaRPr lang="zh-CN" altLang="en-US" sz="600" kern="10" spc="-30">
                <a:solidFill>
                  <a:srgbClr val="7F7F7F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0736" name="WordArt 86"/>
            <p:cNvSpPr>
              <a:spLocks noChangeArrowheads="1" noChangeShapeType="1" noTextEdit="1"/>
            </p:cNvSpPr>
            <p:nvPr/>
          </p:nvSpPr>
          <p:spPr bwMode="auto">
            <a:xfrm>
              <a:off x="4715727" y="4180609"/>
              <a:ext cx="325041" cy="10711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600" kern="10" spc="-30">
                  <a:solidFill>
                    <a:srgbClr val="7F7F7F"/>
                  </a:solidFill>
                  <a:cs typeface="Arial" panose="020B0604020202020204" pitchFamily="34" charset="0"/>
                </a:rPr>
                <a:t>TEXT</a:t>
              </a:r>
              <a:endParaRPr lang="zh-CN" altLang="en-US" sz="600" kern="10" spc="-30">
                <a:solidFill>
                  <a:srgbClr val="7F7F7F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0737" name="WordArt 87"/>
            <p:cNvSpPr>
              <a:spLocks noChangeArrowheads="1" noChangeShapeType="1" noTextEdit="1"/>
            </p:cNvSpPr>
            <p:nvPr/>
          </p:nvSpPr>
          <p:spPr bwMode="auto">
            <a:xfrm>
              <a:off x="5253889" y="4180609"/>
              <a:ext cx="325041" cy="10711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600" kern="10" spc="-30">
                  <a:solidFill>
                    <a:srgbClr val="7F7F7F"/>
                  </a:solidFill>
                  <a:cs typeface="Arial" panose="020B0604020202020204" pitchFamily="34" charset="0"/>
                </a:rPr>
                <a:t>TEXT</a:t>
              </a:r>
              <a:endParaRPr lang="zh-CN" altLang="en-US" sz="600" kern="10" spc="-30">
                <a:solidFill>
                  <a:srgbClr val="7F7F7F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0738" name="Rectangle 88"/>
            <p:cNvSpPr>
              <a:spLocks noChangeArrowheads="1"/>
            </p:cNvSpPr>
            <p:nvPr/>
          </p:nvSpPr>
          <p:spPr bwMode="auto">
            <a:xfrm>
              <a:off x="5688467" y="3748577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39" name="Rectangle 89"/>
            <p:cNvSpPr>
              <a:spLocks noChangeArrowheads="1"/>
            </p:cNvSpPr>
            <p:nvPr/>
          </p:nvSpPr>
          <p:spPr bwMode="auto">
            <a:xfrm>
              <a:off x="6230202" y="3748577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40" name="Rectangle 90"/>
            <p:cNvSpPr>
              <a:spLocks noChangeArrowheads="1"/>
            </p:cNvSpPr>
            <p:nvPr/>
          </p:nvSpPr>
          <p:spPr bwMode="auto">
            <a:xfrm>
              <a:off x="6769555" y="3748577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41" name="WordArt 91"/>
            <p:cNvSpPr>
              <a:spLocks noChangeArrowheads="1" noChangeShapeType="1" noTextEdit="1"/>
            </p:cNvSpPr>
            <p:nvPr/>
          </p:nvSpPr>
          <p:spPr bwMode="auto">
            <a:xfrm>
              <a:off x="5796814" y="4180609"/>
              <a:ext cx="325041" cy="10711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600" kern="10" spc="-30">
                  <a:solidFill>
                    <a:srgbClr val="7F7F7F"/>
                  </a:solidFill>
                  <a:cs typeface="Arial" panose="020B0604020202020204" pitchFamily="34" charset="0"/>
                </a:rPr>
                <a:t>TEXT</a:t>
              </a:r>
              <a:endParaRPr lang="zh-CN" altLang="en-US" sz="600" kern="10" spc="-30">
                <a:solidFill>
                  <a:srgbClr val="7F7F7F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0742" name="WordArt 92"/>
            <p:cNvSpPr>
              <a:spLocks noChangeArrowheads="1" noChangeShapeType="1" noTextEdit="1"/>
            </p:cNvSpPr>
            <p:nvPr/>
          </p:nvSpPr>
          <p:spPr bwMode="auto">
            <a:xfrm>
              <a:off x="6337358" y="4180609"/>
              <a:ext cx="325041" cy="10711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600" kern="10" spc="-30">
                  <a:solidFill>
                    <a:srgbClr val="7F7F7F"/>
                  </a:solidFill>
                  <a:cs typeface="Arial" panose="020B0604020202020204" pitchFamily="34" charset="0"/>
                </a:rPr>
                <a:t>TEXT</a:t>
              </a:r>
              <a:endParaRPr lang="zh-CN" altLang="en-US" sz="600" kern="10" spc="-30">
                <a:solidFill>
                  <a:srgbClr val="7F7F7F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0743" name="WordArt 93"/>
            <p:cNvSpPr>
              <a:spLocks noChangeArrowheads="1" noChangeShapeType="1" noTextEdit="1"/>
            </p:cNvSpPr>
            <p:nvPr/>
          </p:nvSpPr>
          <p:spPr bwMode="auto">
            <a:xfrm>
              <a:off x="6875520" y="4180609"/>
              <a:ext cx="325041" cy="10711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600" kern="10" spc="-30">
                  <a:solidFill>
                    <a:srgbClr val="7F7F7F"/>
                  </a:solidFill>
                  <a:cs typeface="Arial" panose="020B0604020202020204" pitchFamily="34" charset="0"/>
                </a:rPr>
                <a:t>TEXT</a:t>
              </a:r>
              <a:endParaRPr lang="zh-CN" altLang="en-US" sz="600" kern="10" spc="-30">
                <a:solidFill>
                  <a:srgbClr val="7F7F7F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0744" name="Rectangle 94"/>
            <p:cNvSpPr>
              <a:spLocks noChangeArrowheads="1"/>
            </p:cNvSpPr>
            <p:nvPr/>
          </p:nvSpPr>
          <p:spPr bwMode="auto">
            <a:xfrm>
              <a:off x="1908233" y="3748577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45" name="Rectangle 95"/>
            <p:cNvSpPr>
              <a:spLocks noChangeArrowheads="1"/>
            </p:cNvSpPr>
            <p:nvPr/>
          </p:nvSpPr>
          <p:spPr bwMode="auto">
            <a:xfrm>
              <a:off x="2447586" y="3424850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46" name="Rectangle 96"/>
            <p:cNvSpPr>
              <a:spLocks noChangeArrowheads="1"/>
            </p:cNvSpPr>
            <p:nvPr/>
          </p:nvSpPr>
          <p:spPr bwMode="auto">
            <a:xfrm>
              <a:off x="2988130" y="3424850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47" name="Rectangle 97"/>
            <p:cNvSpPr>
              <a:spLocks noChangeArrowheads="1"/>
            </p:cNvSpPr>
            <p:nvPr/>
          </p:nvSpPr>
          <p:spPr bwMode="auto">
            <a:xfrm>
              <a:off x="3528674" y="3424850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48" name="Rectangle 98"/>
            <p:cNvSpPr>
              <a:spLocks noChangeArrowheads="1"/>
            </p:cNvSpPr>
            <p:nvPr/>
          </p:nvSpPr>
          <p:spPr bwMode="auto">
            <a:xfrm>
              <a:off x="4069217" y="3424850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49" name="Rectangle 99"/>
            <p:cNvSpPr>
              <a:spLocks noChangeArrowheads="1"/>
            </p:cNvSpPr>
            <p:nvPr/>
          </p:nvSpPr>
          <p:spPr bwMode="auto">
            <a:xfrm>
              <a:off x="4608570" y="3424850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50" name="Rectangle 100"/>
            <p:cNvSpPr>
              <a:spLocks noChangeArrowheads="1"/>
            </p:cNvSpPr>
            <p:nvPr/>
          </p:nvSpPr>
          <p:spPr bwMode="auto">
            <a:xfrm>
              <a:off x="5149114" y="3424850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51" name="Rectangle 101"/>
            <p:cNvSpPr>
              <a:spLocks noChangeArrowheads="1"/>
            </p:cNvSpPr>
            <p:nvPr/>
          </p:nvSpPr>
          <p:spPr bwMode="auto">
            <a:xfrm>
              <a:off x="5688467" y="3424850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52" name="Rectangle 102"/>
            <p:cNvSpPr>
              <a:spLocks noChangeArrowheads="1"/>
            </p:cNvSpPr>
            <p:nvPr/>
          </p:nvSpPr>
          <p:spPr bwMode="auto">
            <a:xfrm>
              <a:off x="6230202" y="3424850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53" name="Rectangle 103"/>
            <p:cNvSpPr>
              <a:spLocks noChangeArrowheads="1"/>
            </p:cNvSpPr>
            <p:nvPr/>
          </p:nvSpPr>
          <p:spPr bwMode="auto">
            <a:xfrm>
              <a:off x="6769555" y="3424850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54" name="Rectangle 104"/>
            <p:cNvSpPr>
              <a:spLocks noChangeArrowheads="1"/>
            </p:cNvSpPr>
            <p:nvPr/>
          </p:nvSpPr>
          <p:spPr bwMode="auto">
            <a:xfrm>
              <a:off x="1908233" y="3424850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55" name="Rectangle 105"/>
            <p:cNvSpPr>
              <a:spLocks noChangeArrowheads="1"/>
            </p:cNvSpPr>
            <p:nvPr/>
          </p:nvSpPr>
          <p:spPr bwMode="auto">
            <a:xfrm>
              <a:off x="2447586" y="3101123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56" name="Rectangle 106"/>
            <p:cNvSpPr>
              <a:spLocks noChangeArrowheads="1"/>
            </p:cNvSpPr>
            <p:nvPr/>
          </p:nvSpPr>
          <p:spPr bwMode="auto">
            <a:xfrm>
              <a:off x="2988130" y="3101123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57" name="Rectangle 107"/>
            <p:cNvSpPr>
              <a:spLocks noChangeArrowheads="1"/>
            </p:cNvSpPr>
            <p:nvPr/>
          </p:nvSpPr>
          <p:spPr bwMode="auto">
            <a:xfrm>
              <a:off x="3528674" y="3101123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58" name="Rectangle 108"/>
            <p:cNvSpPr>
              <a:spLocks noChangeArrowheads="1"/>
            </p:cNvSpPr>
            <p:nvPr/>
          </p:nvSpPr>
          <p:spPr bwMode="auto">
            <a:xfrm>
              <a:off x="4069217" y="3101123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59" name="Rectangle 109"/>
            <p:cNvSpPr>
              <a:spLocks noChangeArrowheads="1"/>
            </p:cNvSpPr>
            <p:nvPr/>
          </p:nvSpPr>
          <p:spPr bwMode="auto">
            <a:xfrm>
              <a:off x="4608570" y="3101123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60" name="Rectangle 110"/>
            <p:cNvSpPr>
              <a:spLocks noChangeArrowheads="1"/>
            </p:cNvSpPr>
            <p:nvPr/>
          </p:nvSpPr>
          <p:spPr bwMode="auto">
            <a:xfrm>
              <a:off x="5149114" y="3101123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61" name="Rectangle 111"/>
            <p:cNvSpPr>
              <a:spLocks noChangeArrowheads="1"/>
            </p:cNvSpPr>
            <p:nvPr/>
          </p:nvSpPr>
          <p:spPr bwMode="auto">
            <a:xfrm>
              <a:off x="5688467" y="3101123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62" name="Rectangle 112"/>
            <p:cNvSpPr>
              <a:spLocks noChangeArrowheads="1"/>
            </p:cNvSpPr>
            <p:nvPr/>
          </p:nvSpPr>
          <p:spPr bwMode="auto">
            <a:xfrm>
              <a:off x="6230202" y="3101123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63" name="Rectangle 113"/>
            <p:cNvSpPr>
              <a:spLocks noChangeArrowheads="1"/>
            </p:cNvSpPr>
            <p:nvPr/>
          </p:nvSpPr>
          <p:spPr bwMode="auto">
            <a:xfrm>
              <a:off x="6769555" y="3101123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64" name="Rectangle 114"/>
            <p:cNvSpPr>
              <a:spLocks noChangeArrowheads="1"/>
            </p:cNvSpPr>
            <p:nvPr/>
          </p:nvSpPr>
          <p:spPr bwMode="auto">
            <a:xfrm>
              <a:off x="1908233" y="3101123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65" name="Rectangle 115"/>
            <p:cNvSpPr>
              <a:spLocks noChangeArrowheads="1"/>
            </p:cNvSpPr>
            <p:nvPr/>
          </p:nvSpPr>
          <p:spPr bwMode="auto">
            <a:xfrm>
              <a:off x="2447586" y="2777396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66" name="Rectangle 116"/>
            <p:cNvSpPr>
              <a:spLocks noChangeArrowheads="1"/>
            </p:cNvSpPr>
            <p:nvPr/>
          </p:nvSpPr>
          <p:spPr bwMode="auto">
            <a:xfrm>
              <a:off x="2988130" y="2777396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67" name="Rectangle 117"/>
            <p:cNvSpPr>
              <a:spLocks noChangeArrowheads="1"/>
            </p:cNvSpPr>
            <p:nvPr/>
          </p:nvSpPr>
          <p:spPr bwMode="auto">
            <a:xfrm>
              <a:off x="3528674" y="2777396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68" name="Rectangle 118"/>
            <p:cNvSpPr>
              <a:spLocks noChangeArrowheads="1"/>
            </p:cNvSpPr>
            <p:nvPr/>
          </p:nvSpPr>
          <p:spPr bwMode="auto">
            <a:xfrm>
              <a:off x="4069217" y="2777396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69" name="Rectangle 119"/>
            <p:cNvSpPr>
              <a:spLocks noChangeArrowheads="1"/>
            </p:cNvSpPr>
            <p:nvPr/>
          </p:nvSpPr>
          <p:spPr bwMode="auto">
            <a:xfrm>
              <a:off x="4608570" y="2777396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70" name="Rectangle 120"/>
            <p:cNvSpPr>
              <a:spLocks noChangeArrowheads="1"/>
            </p:cNvSpPr>
            <p:nvPr/>
          </p:nvSpPr>
          <p:spPr bwMode="auto">
            <a:xfrm>
              <a:off x="5149114" y="2777396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71" name="Rectangle 121"/>
            <p:cNvSpPr>
              <a:spLocks noChangeArrowheads="1"/>
            </p:cNvSpPr>
            <p:nvPr/>
          </p:nvSpPr>
          <p:spPr bwMode="auto">
            <a:xfrm>
              <a:off x="5688467" y="2777396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72" name="Rectangle 122"/>
            <p:cNvSpPr>
              <a:spLocks noChangeArrowheads="1"/>
            </p:cNvSpPr>
            <p:nvPr/>
          </p:nvSpPr>
          <p:spPr bwMode="auto">
            <a:xfrm>
              <a:off x="6230202" y="2777396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73" name="Rectangle 123"/>
            <p:cNvSpPr>
              <a:spLocks noChangeArrowheads="1"/>
            </p:cNvSpPr>
            <p:nvPr/>
          </p:nvSpPr>
          <p:spPr bwMode="auto">
            <a:xfrm>
              <a:off x="6769555" y="2777396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74" name="Rectangle 124"/>
            <p:cNvSpPr>
              <a:spLocks noChangeArrowheads="1"/>
            </p:cNvSpPr>
            <p:nvPr/>
          </p:nvSpPr>
          <p:spPr bwMode="auto">
            <a:xfrm>
              <a:off x="1908233" y="2777396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75" name="Rectangle 125"/>
            <p:cNvSpPr>
              <a:spLocks noChangeArrowheads="1"/>
            </p:cNvSpPr>
            <p:nvPr/>
          </p:nvSpPr>
          <p:spPr bwMode="auto">
            <a:xfrm>
              <a:off x="2447586" y="2453670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76" name="Rectangle 126"/>
            <p:cNvSpPr>
              <a:spLocks noChangeArrowheads="1"/>
            </p:cNvSpPr>
            <p:nvPr/>
          </p:nvSpPr>
          <p:spPr bwMode="auto">
            <a:xfrm>
              <a:off x="2988130" y="2453670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77" name="Rectangle 127"/>
            <p:cNvSpPr>
              <a:spLocks noChangeArrowheads="1"/>
            </p:cNvSpPr>
            <p:nvPr/>
          </p:nvSpPr>
          <p:spPr bwMode="auto">
            <a:xfrm>
              <a:off x="3528674" y="2453670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78" name="Rectangle 128"/>
            <p:cNvSpPr>
              <a:spLocks noChangeArrowheads="1"/>
            </p:cNvSpPr>
            <p:nvPr/>
          </p:nvSpPr>
          <p:spPr bwMode="auto">
            <a:xfrm>
              <a:off x="4069217" y="2453670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79" name="Rectangle 129"/>
            <p:cNvSpPr>
              <a:spLocks noChangeArrowheads="1"/>
            </p:cNvSpPr>
            <p:nvPr/>
          </p:nvSpPr>
          <p:spPr bwMode="auto">
            <a:xfrm>
              <a:off x="4608570" y="2453670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80" name="Rectangle 130"/>
            <p:cNvSpPr>
              <a:spLocks noChangeArrowheads="1"/>
            </p:cNvSpPr>
            <p:nvPr/>
          </p:nvSpPr>
          <p:spPr bwMode="auto">
            <a:xfrm>
              <a:off x="5149114" y="2453670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81" name="Rectangle 131"/>
            <p:cNvSpPr>
              <a:spLocks noChangeArrowheads="1"/>
            </p:cNvSpPr>
            <p:nvPr/>
          </p:nvSpPr>
          <p:spPr bwMode="auto">
            <a:xfrm>
              <a:off x="5688467" y="2453670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82" name="Rectangle 132"/>
            <p:cNvSpPr>
              <a:spLocks noChangeArrowheads="1"/>
            </p:cNvSpPr>
            <p:nvPr/>
          </p:nvSpPr>
          <p:spPr bwMode="auto">
            <a:xfrm>
              <a:off x="6230202" y="2453670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83" name="Rectangle 133"/>
            <p:cNvSpPr>
              <a:spLocks noChangeArrowheads="1"/>
            </p:cNvSpPr>
            <p:nvPr/>
          </p:nvSpPr>
          <p:spPr bwMode="auto">
            <a:xfrm>
              <a:off x="6769555" y="2453670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84" name="Rectangle 134"/>
            <p:cNvSpPr>
              <a:spLocks noChangeArrowheads="1"/>
            </p:cNvSpPr>
            <p:nvPr/>
          </p:nvSpPr>
          <p:spPr bwMode="auto">
            <a:xfrm>
              <a:off x="1908233" y="2453670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85" name="WordArt 135"/>
            <p:cNvSpPr>
              <a:spLocks noChangeArrowheads="1" noChangeShapeType="1" noTextEdit="1"/>
            </p:cNvSpPr>
            <p:nvPr/>
          </p:nvSpPr>
          <p:spPr bwMode="auto">
            <a:xfrm>
              <a:off x="1476036" y="3856883"/>
              <a:ext cx="325041" cy="10711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600" kern="10" spc="-30">
                  <a:solidFill>
                    <a:srgbClr val="7F7F7F"/>
                  </a:solidFill>
                  <a:cs typeface="Arial" panose="020B0604020202020204" pitchFamily="34" charset="0"/>
                </a:rPr>
                <a:t>TEXT</a:t>
              </a:r>
              <a:endParaRPr lang="zh-CN" altLang="en-US" sz="600" kern="10" spc="-30">
                <a:solidFill>
                  <a:srgbClr val="7F7F7F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0786" name="WordArt 136"/>
            <p:cNvSpPr>
              <a:spLocks noChangeArrowheads="1" noChangeShapeType="1" noTextEdit="1"/>
            </p:cNvSpPr>
            <p:nvPr/>
          </p:nvSpPr>
          <p:spPr bwMode="auto">
            <a:xfrm>
              <a:off x="1476036" y="3533156"/>
              <a:ext cx="325041" cy="10711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600" kern="10" spc="-30">
                  <a:solidFill>
                    <a:srgbClr val="7F7F7F"/>
                  </a:solidFill>
                  <a:cs typeface="Arial" panose="020B0604020202020204" pitchFamily="34" charset="0"/>
                </a:rPr>
                <a:t>TEXT</a:t>
              </a:r>
              <a:endParaRPr lang="zh-CN" altLang="en-US" sz="600" kern="10" spc="-30">
                <a:solidFill>
                  <a:srgbClr val="7F7F7F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0787" name="WordArt 137"/>
            <p:cNvSpPr>
              <a:spLocks noChangeArrowheads="1" noChangeShapeType="1" noTextEdit="1"/>
            </p:cNvSpPr>
            <p:nvPr/>
          </p:nvSpPr>
          <p:spPr bwMode="auto">
            <a:xfrm>
              <a:off x="1476036" y="3209429"/>
              <a:ext cx="325041" cy="10711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600" kern="10" spc="-30">
                  <a:solidFill>
                    <a:srgbClr val="7F7F7F"/>
                  </a:solidFill>
                  <a:cs typeface="Arial" panose="020B0604020202020204" pitchFamily="34" charset="0"/>
                </a:rPr>
                <a:t>TEXT</a:t>
              </a:r>
              <a:endParaRPr lang="zh-CN" altLang="en-US" sz="600" kern="10" spc="-30">
                <a:solidFill>
                  <a:srgbClr val="7F7F7F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0788" name="WordArt 138"/>
            <p:cNvSpPr>
              <a:spLocks noChangeArrowheads="1" noChangeShapeType="1" noTextEdit="1"/>
            </p:cNvSpPr>
            <p:nvPr/>
          </p:nvSpPr>
          <p:spPr bwMode="auto">
            <a:xfrm>
              <a:off x="1476036" y="2884512"/>
              <a:ext cx="325041" cy="10711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600" kern="10" spc="-30">
                  <a:solidFill>
                    <a:srgbClr val="7F7F7F"/>
                  </a:solidFill>
                  <a:cs typeface="Arial" panose="020B0604020202020204" pitchFamily="34" charset="0"/>
                </a:rPr>
                <a:t>TEXT</a:t>
              </a:r>
              <a:endParaRPr lang="zh-CN" altLang="en-US" sz="600" kern="10" spc="-30">
                <a:solidFill>
                  <a:srgbClr val="7F7F7F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0789" name="WordArt 139"/>
            <p:cNvSpPr>
              <a:spLocks noChangeArrowheads="1" noChangeShapeType="1" noTextEdit="1"/>
            </p:cNvSpPr>
            <p:nvPr/>
          </p:nvSpPr>
          <p:spPr bwMode="auto">
            <a:xfrm>
              <a:off x="1476036" y="2560785"/>
              <a:ext cx="325041" cy="10711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600" kern="10" spc="-30">
                  <a:solidFill>
                    <a:srgbClr val="7F7F7F"/>
                  </a:solidFill>
                  <a:cs typeface="Arial" panose="020B0604020202020204" pitchFamily="34" charset="0"/>
                </a:rPr>
                <a:t>TEXT</a:t>
              </a:r>
              <a:endParaRPr lang="zh-CN" altLang="en-US" sz="600" kern="10" spc="-30">
                <a:solidFill>
                  <a:srgbClr val="7F7F7F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0823" name="AutoShape 173"/>
            <p:cNvSpPr>
              <a:spLocks noChangeArrowheads="1"/>
            </p:cNvSpPr>
            <p:nvPr/>
          </p:nvSpPr>
          <p:spPr bwMode="auto">
            <a:xfrm>
              <a:off x="2016580" y="3101123"/>
              <a:ext cx="323850" cy="971181"/>
            </a:xfrm>
            <a:prstGeom prst="triangle">
              <a:avLst>
                <a:gd name="adj" fmla="val 52204"/>
              </a:avLst>
            </a:pr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824" name="AutoShape 174"/>
            <p:cNvSpPr>
              <a:spLocks noChangeArrowheads="1"/>
            </p:cNvSpPr>
            <p:nvPr/>
          </p:nvSpPr>
          <p:spPr bwMode="auto">
            <a:xfrm>
              <a:off x="2555933" y="3586714"/>
              <a:ext cx="323850" cy="485590"/>
            </a:xfrm>
            <a:prstGeom prst="triangle">
              <a:avLst>
                <a:gd name="adj" fmla="val 52204"/>
              </a:avLst>
            </a:pr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825" name="AutoShape 175"/>
            <p:cNvSpPr>
              <a:spLocks noChangeArrowheads="1"/>
            </p:cNvSpPr>
            <p:nvPr/>
          </p:nvSpPr>
          <p:spPr bwMode="auto">
            <a:xfrm>
              <a:off x="3096477" y="2560785"/>
              <a:ext cx="323850" cy="1509138"/>
            </a:xfrm>
            <a:prstGeom prst="triangle">
              <a:avLst>
                <a:gd name="adj" fmla="val 52204"/>
              </a:avLst>
            </a:prstGeom>
            <a:solidFill>
              <a:srgbClr val="CAE2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826" name="AutoShape 176"/>
            <p:cNvSpPr>
              <a:spLocks noChangeArrowheads="1"/>
            </p:cNvSpPr>
            <p:nvPr/>
          </p:nvSpPr>
          <p:spPr bwMode="auto">
            <a:xfrm>
              <a:off x="3689407" y="1372993"/>
              <a:ext cx="323850" cy="2699311"/>
            </a:xfrm>
            <a:prstGeom prst="triangle">
              <a:avLst>
                <a:gd name="adj" fmla="val 52204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827" name="AutoShape 177"/>
            <p:cNvSpPr>
              <a:spLocks noChangeArrowheads="1"/>
            </p:cNvSpPr>
            <p:nvPr/>
          </p:nvSpPr>
          <p:spPr bwMode="auto">
            <a:xfrm>
              <a:off x="4176374" y="3262987"/>
              <a:ext cx="323850" cy="809317"/>
            </a:xfrm>
            <a:prstGeom prst="triangle">
              <a:avLst>
                <a:gd name="adj" fmla="val 52204"/>
              </a:avLst>
            </a:pr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828" name="AutoShape 178"/>
            <p:cNvSpPr>
              <a:spLocks noChangeArrowheads="1"/>
            </p:cNvSpPr>
            <p:nvPr/>
          </p:nvSpPr>
          <p:spPr bwMode="auto">
            <a:xfrm>
              <a:off x="4716917" y="2939260"/>
              <a:ext cx="323850" cy="1133044"/>
            </a:xfrm>
            <a:prstGeom prst="triangle">
              <a:avLst>
                <a:gd name="adj" fmla="val 52204"/>
              </a:avLst>
            </a:pr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829" name="AutoShape 179"/>
            <p:cNvSpPr>
              <a:spLocks noChangeArrowheads="1"/>
            </p:cNvSpPr>
            <p:nvPr/>
          </p:nvSpPr>
          <p:spPr bwMode="auto">
            <a:xfrm>
              <a:off x="5256270" y="3533156"/>
              <a:ext cx="323850" cy="539148"/>
            </a:xfrm>
            <a:prstGeom prst="triangle">
              <a:avLst>
                <a:gd name="adj" fmla="val 52204"/>
              </a:avLst>
            </a:pr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830" name="AutoShape 180"/>
            <p:cNvSpPr>
              <a:spLocks noChangeArrowheads="1"/>
            </p:cNvSpPr>
            <p:nvPr/>
          </p:nvSpPr>
          <p:spPr bwMode="auto">
            <a:xfrm>
              <a:off x="5796814" y="2992818"/>
              <a:ext cx="323850" cy="1079486"/>
            </a:xfrm>
            <a:prstGeom prst="triangle">
              <a:avLst>
                <a:gd name="adj" fmla="val 52204"/>
              </a:avLst>
            </a:pr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831" name="AutoShape 181"/>
            <p:cNvSpPr>
              <a:spLocks noChangeArrowheads="1"/>
            </p:cNvSpPr>
            <p:nvPr/>
          </p:nvSpPr>
          <p:spPr bwMode="auto">
            <a:xfrm>
              <a:off x="6389745" y="1534857"/>
              <a:ext cx="323850" cy="2537447"/>
            </a:xfrm>
            <a:prstGeom prst="triangle">
              <a:avLst>
                <a:gd name="adj" fmla="val 52204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832" name="AutoShape 182"/>
            <p:cNvSpPr>
              <a:spLocks noChangeArrowheads="1"/>
            </p:cNvSpPr>
            <p:nvPr/>
          </p:nvSpPr>
          <p:spPr bwMode="auto">
            <a:xfrm>
              <a:off x="6876711" y="1913331"/>
              <a:ext cx="323850" cy="2158972"/>
            </a:xfrm>
            <a:prstGeom prst="triangle">
              <a:avLst>
                <a:gd name="adj" fmla="val 52204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833" name="Freeform 183"/>
            <p:cNvSpPr>
              <a:spLocks noChangeArrowheads="1"/>
            </p:cNvSpPr>
            <p:nvPr/>
          </p:nvSpPr>
          <p:spPr bwMode="auto">
            <a:xfrm>
              <a:off x="2178505" y="1371803"/>
              <a:ext cx="4860131" cy="2213720"/>
            </a:xfrm>
            <a:custGeom>
              <a:avLst/>
              <a:gdLst>
                <a:gd name="T0" fmla="*/ 0 w 4082"/>
                <a:gd name="T1" fmla="*/ 1452 h 1860"/>
                <a:gd name="T2" fmla="*/ 454 w 4082"/>
                <a:gd name="T3" fmla="*/ 1860 h 1860"/>
                <a:gd name="T4" fmla="*/ 907 w 4082"/>
                <a:gd name="T5" fmla="*/ 998 h 1860"/>
                <a:gd name="T6" fmla="*/ 1361 w 4082"/>
                <a:gd name="T7" fmla="*/ 0 h 1860"/>
                <a:gd name="T8" fmla="*/ 1814 w 4082"/>
                <a:gd name="T9" fmla="*/ 1588 h 1860"/>
                <a:gd name="T10" fmla="*/ 2268 w 4082"/>
                <a:gd name="T11" fmla="*/ 1316 h 1860"/>
                <a:gd name="T12" fmla="*/ 2721 w 4082"/>
                <a:gd name="T13" fmla="*/ 1815 h 1860"/>
                <a:gd name="T14" fmla="*/ 3175 w 4082"/>
                <a:gd name="T15" fmla="*/ 1361 h 1860"/>
                <a:gd name="T16" fmla="*/ 3629 w 4082"/>
                <a:gd name="T17" fmla="*/ 136 h 1860"/>
                <a:gd name="T18" fmla="*/ 4082 w 4082"/>
                <a:gd name="T19" fmla="*/ 454 h 186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082"/>
                <a:gd name="T31" fmla="*/ 0 h 1860"/>
                <a:gd name="T32" fmla="*/ 4082 w 4082"/>
                <a:gd name="T33" fmla="*/ 1860 h 186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082" h="1860">
                  <a:moveTo>
                    <a:pt x="0" y="1452"/>
                  </a:moveTo>
                  <a:lnTo>
                    <a:pt x="454" y="1860"/>
                  </a:lnTo>
                  <a:lnTo>
                    <a:pt x="907" y="998"/>
                  </a:lnTo>
                  <a:lnTo>
                    <a:pt x="1361" y="0"/>
                  </a:lnTo>
                  <a:lnTo>
                    <a:pt x="1814" y="1588"/>
                  </a:lnTo>
                  <a:lnTo>
                    <a:pt x="2268" y="1316"/>
                  </a:lnTo>
                  <a:lnTo>
                    <a:pt x="2721" y="1815"/>
                  </a:lnTo>
                  <a:lnTo>
                    <a:pt x="3175" y="1361"/>
                  </a:lnTo>
                  <a:lnTo>
                    <a:pt x="3629" y="136"/>
                  </a:lnTo>
                  <a:lnTo>
                    <a:pt x="4082" y="454"/>
                  </a:lnTo>
                </a:path>
              </a:pathLst>
            </a:custGeom>
            <a:noFill/>
            <a:ln w="31750" cap="rnd">
              <a:solidFill>
                <a:srgbClr val="7F7F7F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013"/>
            </a:p>
          </p:txBody>
        </p:sp>
        <p:sp>
          <p:nvSpPr>
            <p:cNvPr id="30834" name="Oval 184"/>
            <p:cNvSpPr>
              <a:spLocks noChangeArrowheads="1"/>
            </p:cNvSpPr>
            <p:nvPr/>
          </p:nvSpPr>
          <p:spPr bwMode="auto">
            <a:xfrm>
              <a:off x="2124927" y="3047566"/>
              <a:ext cx="107156" cy="107116"/>
            </a:xfrm>
            <a:prstGeom prst="ellipse">
              <a:avLst/>
            </a:prstGeom>
            <a:gradFill rotWithShape="1">
              <a:gsLst>
                <a:gs pos="0">
                  <a:srgbClr val="E4B01C"/>
                </a:gs>
                <a:gs pos="100000">
                  <a:srgbClr val="6A510D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835" name="Oval 185"/>
            <p:cNvSpPr>
              <a:spLocks noChangeArrowheads="1"/>
            </p:cNvSpPr>
            <p:nvPr/>
          </p:nvSpPr>
          <p:spPr bwMode="auto">
            <a:xfrm>
              <a:off x="3744177" y="1319435"/>
              <a:ext cx="107156" cy="107116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76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836" name="Oval 186"/>
            <p:cNvSpPr>
              <a:spLocks noChangeArrowheads="1"/>
            </p:cNvSpPr>
            <p:nvPr/>
          </p:nvSpPr>
          <p:spPr bwMode="auto">
            <a:xfrm>
              <a:off x="6444514" y="1481299"/>
              <a:ext cx="107156" cy="107116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76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837" name="Oval 187"/>
            <p:cNvSpPr>
              <a:spLocks noChangeArrowheads="1"/>
            </p:cNvSpPr>
            <p:nvPr/>
          </p:nvSpPr>
          <p:spPr bwMode="auto">
            <a:xfrm>
              <a:off x="6985058" y="1859774"/>
              <a:ext cx="107156" cy="107116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76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838" name="Oval 188"/>
            <p:cNvSpPr>
              <a:spLocks noChangeArrowheads="1"/>
            </p:cNvSpPr>
            <p:nvPr/>
          </p:nvSpPr>
          <p:spPr bwMode="auto">
            <a:xfrm>
              <a:off x="2665470" y="3533156"/>
              <a:ext cx="107156" cy="107116"/>
            </a:xfrm>
            <a:prstGeom prst="ellipse">
              <a:avLst/>
            </a:prstGeom>
            <a:gradFill rotWithShape="1">
              <a:gsLst>
                <a:gs pos="0">
                  <a:srgbClr val="E4B01C"/>
                </a:gs>
                <a:gs pos="100000">
                  <a:srgbClr val="6A510D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839" name="Oval 189"/>
            <p:cNvSpPr>
              <a:spLocks noChangeArrowheads="1"/>
            </p:cNvSpPr>
            <p:nvPr/>
          </p:nvSpPr>
          <p:spPr bwMode="auto">
            <a:xfrm>
              <a:off x="3204824" y="2508417"/>
              <a:ext cx="107156" cy="107116"/>
            </a:xfrm>
            <a:prstGeom prst="ellipse">
              <a:avLst/>
            </a:prstGeom>
            <a:gradFill rotWithShape="1">
              <a:gsLst>
                <a:gs pos="0">
                  <a:srgbClr val="E4B01C"/>
                </a:gs>
                <a:gs pos="100000">
                  <a:srgbClr val="6A510D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840" name="Oval 190"/>
            <p:cNvSpPr>
              <a:spLocks noChangeArrowheads="1"/>
            </p:cNvSpPr>
            <p:nvPr/>
          </p:nvSpPr>
          <p:spPr bwMode="auto">
            <a:xfrm>
              <a:off x="4284720" y="3209429"/>
              <a:ext cx="107156" cy="107116"/>
            </a:xfrm>
            <a:prstGeom prst="ellipse">
              <a:avLst/>
            </a:prstGeom>
            <a:gradFill rotWithShape="1">
              <a:gsLst>
                <a:gs pos="0">
                  <a:srgbClr val="E4B01C"/>
                </a:gs>
                <a:gs pos="100000">
                  <a:srgbClr val="6A510D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841" name="Oval 191"/>
            <p:cNvSpPr>
              <a:spLocks noChangeArrowheads="1"/>
            </p:cNvSpPr>
            <p:nvPr/>
          </p:nvSpPr>
          <p:spPr bwMode="auto">
            <a:xfrm>
              <a:off x="4825264" y="2884512"/>
              <a:ext cx="107156" cy="107116"/>
            </a:xfrm>
            <a:prstGeom prst="ellipse">
              <a:avLst/>
            </a:prstGeom>
            <a:gradFill rotWithShape="1">
              <a:gsLst>
                <a:gs pos="0">
                  <a:srgbClr val="E4B01C"/>
                </a:gs>
                <a:gs pos="100000">
                  <a:srgbClr val="6A510D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842" name="Oval 192"/>
            <p:cNvSpPr>
              <a:spLocks noChangeArrowheads="1"/>
            </p:cNvSpPr>
            <p:nvPr/>
          </p:nvSpPr>
          <p:spPr bwMode="auto">
            <a:xfrm>
              <a:off x="5364617" y="3478408"/>
              <a:ext cx="107156" cy="107116"/>
            </a:xfrm>
            <a:prstGeom prst="ellipse">
              <a:avLst/>
            </a:prstGeom>
            <a:gradFill rotWithShape="1">
              <a:gsLst>
                <a:gs pos="0">
                  <a:srgbClr val="E4B01C"/>
                </a:gs>
                <a:gs pos="100000">
                  <a:srgbClr val="6A510D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843" name="Oval 193"/>
            <p:cNvSpPr>
              <a:spLocks noChangeArrowheads="1"/>
            </p:cNvSpPr>
            <p:nvPr/>
          </p:nvSpPr>
          <p:spPr bwMode="auto">
            <a:xfrm>
              <a:off x="5905161" y="2939260"/>
              <a:ext cx="107156" cy="107116"/>
            </a:xfrm>
            <a:prstGeom prst="ellipse">
              <a:avLst/>
            </a:prstGeom>
            <a:gradFill rotWithShape="1">
              <a:gsLst>
                <a:gs pos="0">
                  <a:srgbClr val="E4B01C"/>
                </a:gs>
                <a:gs pos="100000">
                  <a:srgbClr val="6A510D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7180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4808197" y="1789566"/>
            <a:ext cx="2664619" cy="1775222"/>
            <a:chOff x="0" y="0"/>
            <a:chExt cx="3553141" cy="2367260"/>
          </a:xfrm>
        </p:grpSpPr>
        <p:sp>
          <p:nvSpPr>
            <p:cNvPr id="31766" name="任意多边形 3"/>
            <p:cNvSpPr>
              <a:spLocks noChangeArrowheads="1"/>
            </p:cNvSpPr>
            <p:nvPr/>
          </p:nvSpPr>
          <p:spPr bwMode="auto">
            <a:xfrm flipH="1">
              <a:off x="0" y="0"/>
              <a:ext cx="1187556" cy="252444"/>
            </a:xfrm>
            <a:custGeom>
              <a:avLst/>
              <a:gdLst>
                <a:gd name="T0" fmla="*/ 1022668 w 1248228"/>
                <a:gd name="T1" fmla="*/ 0 h 290286"/>
                <a:gd name="T2" fmla="*/ 380528 w 1248228"/>
                <a:gd name="T3" fmla="*/ 0 h 290286"/>
                <a:gd name="T4" fmla="*/ 0 w 1248228"/>
                <a:gd name="T5" fmla="*/ 166028 h 290286"/>
                <a:gd name="T6" fmla="*/ 0 60000 65536"/>
                <a:gd name="T7" fmla="*/ 0 60000 65536"/>
                <a:gd name="T8" fmla="*/ 0 60000 65536"/>
                <a:gd name="T9" fmla="*/ 0 w 1248228"/>
                <a:gd name="T10" fmla="*/ 0 h 290286"/>
                <a:gd name="T11" fmla="*/ 1248228 w 1248228"/>
                <a:gd name="T12" fmla="*/ 290286 h 29028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48228" h="290286">
                  <a:moveTo>
                    <a:pt x="1248228" y="0"/>
                  </a:moveTo>
                  <a:lnTo>
                    <a:pt x="464457" y="0"/>
                  </a:lnTo>
                  <a:lnTo>
                    <a:pt x="0" y="290286"/>
                  </a:lnTo>
                </a:path>
              </a:pathLst>
            </a:custGeom>
            <a:noFill/>
            <a:ln w="25400">
              <a:solidFill>
                <a:srgbClr val="C0000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013"/>
            </a:p>
          </p:txBody>
        </p:sp>
        <p:sp>
          <p:nvSpPr>
            <p:cNvPr id="31767" name="任意多边形 4"/>
            <p:cNvSpPr>
              <a:spLocks noChangeArrowheads="1"/>
            </p:cNvSpPr>
            <p:nvPr/>
          </p:nvSpPr>
          <p:spPr bwMode="auto">
            <a:xfrm flipH="1" flipV="1">
              <a:off x="0" y="2114816"/>
              <a:ext cx="1187556" cy="252444"/>
            </a:xfrm>
            <a:custGeom>
              <a:avLst/>
              <a:gdLst>
                <a:gd name="T0" fmla="*/ 1022668 w 1248228"/>
                <a:gd name="T1" fmla="*/ 0 h 290286"/>
                <a:gd name="T2" fmla="*/ 380528 w 1248228"/>
                <a:gd name="T3" fmla="*/ 0 h 290286"/>
                <a:gd name="T4" fmla="*/ 0 w 1248228"/>
                <a:gd name="T5" fmla="*/ 166028 h 290286"/>
                <a:gd name="T6" fmla="*/ 0 60000 65536"/>
                <a:gd name="T7" fmla="*/ 0 60000 65536"/>
                <a:gd name="T8" fmla="*/ 0 60000 65536"/>
                <a:gd name="T9" fmla="*/ 0 w 1248228"/>
                <a:gd name="T10" fmla="*/ 0 h 290286"/>
                <a:gd name="T11" fmla="*/ 1248228 w 1248228"/>
                <a:gd name="T12" fmla="*/ 290286 h 29028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48228" h="290286">
                  <a:moveTo>
                    <a:pt x="1248228" y="0"/>
                  </a:moveTo>
                  <a:lnTo>
                    <a:pt x="464457" y="0"/>
                  </a:lnTo>
                  <a:lnTo>
                    <a:pt x="0" y="290286"/>
                  </a:lnTo>
                </a:path>
              </a:pathLst>
            </a:custGeom>
            <a:noFill/>
            <a:ln w="25400">
              <a:solidFill>
                <a:srgbClr val="A6A6A6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013"/>
            </a:p>
          </p:txBody>
        </p:sp>
        <p:sp>
          <p:nvSpPr>
            <p:cNvPr id="31768" name="直接连接符 5"/>
            <p:cNvSpPr>
              <a:spLocks noChangeShapeType="1"/>
            </p:cNvSpPr>
            <p:nvPr/>
          </p:nvSpPr>
          <p:spPr bwMode="auto">
            <a:xfrm rot="300000">
              <a:off x="541386" y="831955"/>
              <a:ext cx="647758" cy="1"/>
            </a:xfrm>
            <a:prstGeom prst="line">
              <a:avLst/>
            </a:prstGeom>
            <a:noFill/>
            <a:ln w="25400">
              <a:solidFill>
                <a:srgbClr val="A6A6A6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31769" name="直接连接符 6"/>
            <p:cNvSpPr>
              <a:spLocks noChangeShapeType="1"/>
            </p:cNvSpPr>
            <p:nvPr/>
          </p:nvSpPr>
          <p:spPr bwMode="auto">
            <a:xfrm rot="-300000">
              <a:off x="541386" y="1621041"/>
              <a:ext cx="647758" cy="1"/>
            </a:xfrm>
            <a:prstGeom prst="line">
              <a:avLst/>
            </a:prstGeom>
            <a:noFill/>
            <a:ln w="25400">
              <a:solidFill>
                <a:srgbClr val="A6A6A6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31770" name="TextBox 146"/>
            <p:cNvSpPr>
              <a:spLocks noChangeArrowheads="1"/>
            </p:cNvSpPr>
            <p:nvPr/>
          </p:nvSpPr>
          <p:spPr bwMode="auto">
            <a:xfrm>
              <a:off x="1171875" y="82321"/>
              <a:ext cx="2381266" cy="338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1050" b="1" i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20% </a:t>
              </a:r>
              <a:r>
                <a:rPr lang="zh-CN" altLang="en-US" sz="1050" b="1" i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单击添加文本</a:t>
              </a:r>
              <a:endParaRPr lang="en-US" sz="1050" b="1" i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1771" name="TextBox 146"/>
            <p:cNvSpPr>
              <a:spLocks noChangeArrowheads="1"/>
            </p:cNvSpPr>
            <p:nvPr/>
          </p:nvSpPr>
          <p:spPr bwMode="auto">
            <a:xfrm>
              <a:off x="1171679" y="706526"/>
              <a:ext cx="2381462" cy="338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1050" b="1" i="1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6% </a:t>
              </a:r>
              <a:r>
                <a:rPr lang="zh-CN" altLang="en-US" sz="1050" b="1" i="1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单击添加文本</a:t>
              </a:r>
              <a:endParaRPr lang="en-US" sz="1050" b="1" i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1772" name="TextBox 146"/>
            <p:cNvSpPr>
              <a:spLocks noChangeArrowheads="1"/>
            </p:cNvSpPr>
            <p:nvPr/>
          </p:nvSpPr>
          <p:spPr bwMode="auto">
            <a:xfrm>
              <a:off x="1171679" y="1438455"/>
              <a:ext cx="2381462" cy="338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1050" b="1" i="1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11% </a:t>
              </a:r>
              <a:r>
                <a:rPr lang="zh-CN" altLang="en-US" sz="1050" b="1" i="1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单击添加文本</a:t>
              </a:r>
              <a:endParaRPr lang="en-US" sz="1050" b="1" i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1773" name="TextBox 146"/>
            <p:cNvSpPr>
              <a:spLocks noChangeArrowheads="1"/>
            </p:cNvSpPr>
            <p:nvPr/>
          </p:nvSpPr>
          <p:spPr bwMode="auto">
            <a:xfrm>
              <a:off x="1171679" y="1971922"/>
              <a:ext cx="2381462" cy="338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1050" b="1" i="1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12% </a:t>
              </a:r>
              <a:r>
                <a:rPr lang="zh-CN" altLang="en-US" sz="1050" b="1" i="1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单击添加文本</a:t>
              </a:r>
              <a:endParaRPr lang="en-US" sz="1050" b="1" i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1204175" y="1876482"/>
            <a:ext cx="2671763" cy="1654969"/>
            <a:chOff x="0" y="0"/>
            <a:chExt cx="3561792" cy="2207606"/>
          </a:xfrm>
        </p:grpSpPr>
        <p:sp>
          <p:nvSpPr>
            <p:cNvPr id="31760" name="任意多边形 1"/>
            <p:cNvSpPr>
              <a:spLocks noChangeArrowheads="1"/>
            </p:cNvSpPr>
            <p:nvPr/>
          </p:nvSpPr>
          <p:spPr bwMode="auto">
            <a:xfrm>
              <a:off x="2374528" y="0"/>
              <a:ext cx="1187264" cy="252525"/>
            </a:xfrm>
            <a:custGeom>
              <a:avLst/>
              <a:gdLst>
                <a:gd name="T0" fmla="*/ 1021663 w 1248228"/>
                <a:gd name="T1" fmla="*/ 0 h 290286"/>
                <a:gd name="T2" fmla="*/ 380154 w 1248228"/>
                <a:gd name="T3" fmla="*/ 0 h 290286"/>
                <a:gd name="T4" fmla="*/ 0 w 1248228"/>
                <a:gd name="T5" fmla="*/ 166241 h 290286"/>
                <a:gd name="T6" fmla="*/ 0 60000 65536"/>
                <a:gd name="T7" fmla="*/ 0 60000 65536"/>
                <a:gd name="T8" fmla="*/ 0 60000 65536"/>
                <a:gd name="T9" fmla="*/ 0 w 1248228"/>
                <a:gd name="T10" fmla="*/ 0 h 290286"/>
                <a:gd name="T11" fmla="*/ 1248228 w 1248228"/>
                <a:gd name="T12" fmla="*/ 290286 h 29028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48228" h="290286">
                  <a:moveTo>
                    <a:pt x="1248228" y="0"/>
                  </a:moveTo>
                  <a:lnTo>
                    <a:pt x="464457" y="0"/>
                  </a:lnTo>
                  <a:lnTo>
                    <a:pt x="0" y="290286"/>
                  </a:lnTo>
                </a:path>
              </a:pathLst>
            </a:custGeom>
            <a:noFill/>
            <a:ln w="25400">
              <a:solidFill>
                <a:srgbClr val="A6A6A6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013"/>
            </a:p>
          </p:txBody>
        </p:sp>
        <p:sp>
          <p:nvSpPr>
            <p:cNvPr id="31761" name="任意多边形 2"/>
            <p:cNvSpPr>
              <a:spLocks noChangeArrowheads="1"/>
            </p:cNvSpPr>
            <p:nvPr/>
          </p:nvSpPr>
          <p:spPr bwMode="auto">
            <a:xfrm flipV="1">
              <a:off x="2374528" y="1955082"/>
              <a:ext cx="1187264" cy="252524"/>
            </a:xfrm>
            <a:custGeom>
              <a:avLst/>
              <a:gdLst>
                <a:gd name="T0" fmla="*/ 1021663 w 1248228"/>
                <a:gd name="T1" fmla="*/ 0 h 290286"/>
                <a:gd name="T2" fmla="*/ 380154 w 1248228"/>
                <a:gd name="T3" fmla="*/ 0 h 290286"/>
                <a:gd name="T4" fmla="*/ 0 w 1248228"/>
                <a:gd name="T5" fmla="*/ 166239 h 290286"/>
                <a:gd name="T6" fmla="*/ 0 60000 65536"/>
                <a:gd name="T7" fmla="*/ 0 60000 65536"/>
                <a:gd name="T8" fmla="*/ 0 60000 65536"/>
                <a:gd name="T9" fmla="*/ 0 w 1248228"/>
                <a:gd name="T10" fmla="*/ 0 h 290286"/>
                <a:gd name="T11" fmla="*/ 1248228 w 1248228"/>
                <a:gd name="T12" fmla="*/ 290286 h 29028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48228" h="290286">
                  <a:moveTo>
                    <a:pt x="1248228" y="0"/>
                  </a:moveTo>
                  <a:lnTo>
                    <a:pt x="464457" y="0"/>
                  </a:lnTo>
                  <a:lnTo>
                    <a:pt x="0" y="290286"/>
                  </a:lnTo>
                </a:path>
              </a:pathLst>
            </a:custGeom>
            <a:noFill/>
            <a:ln w="25400">
              <a:solidFill>
                <a:srgbClr val="A6A6A6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013"/>
            </a:p>
          </p:txBody>
        </p:sp>
        <p:sp>
          <p:nvSpPr>
            <p:cNvPr id="31762" name="直接连接符 7"/>
            <p:cNvSpPr>
              <a:spLocks noChangeShapeType="1"/>
            </p:cNvSpPr>
            <p:nvPr/>
          </p:nvSpPr>
          <p:spPr bwMode="auto">
            <a:xfrm>
              <a:off x="2374528" y="1256271"/>
              <a:ext cx="647599" cy="1"/>
            </a:xfrm>
            <a:prstGeom prst="line">
              <a:avLst/>
            </a:prstGeom>
            <a:noFill/>
            <a:ln w="25400">
              <a:solidFill>
                <a:srgbClr val="A6A6A6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31763" name="TextBox 146"/>
            <p:cNvSpPr>
              <a:spLocks noChangeArrowheads="1"/>
            </p:cNvSpPr>
            <p:nvPr/>
          </p:nvSpPr>
          <p:spPr bwMode="auto">
            <a:xfrm>
              <a:off x="0" y="1797849"/>
              <a:ext cx="2363417" cy="3387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zh-CN" altLang="en-US" sz="1050" b="1" i="1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单击添加文本 </a:t>
              </a:r>
              <a:r>
                <a:rPr lang="en-US" altLang="zh-CN" sz="1050" b="1" i="1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14%</a:t>
              </a:r>
              <a:endParaRPr lang="zh-CN" altLang="en-US" sz="1013"/>
            </a:p>
          </p:txBody>
        </p:sp>
        <p:sp>
          <p:nvSpPr>
            <p:cNvPr id="31764" name="TextBox 146"/>
            <p:cNvSpPr>
              <a:spLocks noChangeArrowheads="1"/>
            </p:cNvSpPr>
            <p:nvPr/>
          </p:nvSpPr>
          <p:spPr bwMode="auto">
            <a:xfrm>
              <a:off x="0" y="1102215"/>
              <a:ext cx="2363417" cy="3387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zh-CN" altLang="en-US" sz="1050" b="1" i="1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单击添加文本 </a:t>
              </a:r>
              <a:r>
                <a:rPr lang="en-US" altLang="zh-CN" sz="1050" b="1" i="1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14%</a:t>
              </a:r>
              <a:endParaRPr lang="zh-CN" altLang="en-US" sz="1013"/>
            </a:p>
          </p:txBody>
        </p:sp>
        <p:sp>
          <p:nvSpPr>
            <p:cNvPr id="31765" name="TextBox 146"/>
            <p:cNvSpPr>
              <a:spLocks noChangeArrowheads="1"/>
            </p:cNvSpPr>
            <p:nvPr/>
          </p:nvSpPr>
          <p:spPr bwMode="auto">
            <a:xfrm>
              <a:off x="0" y="84175"/>
              <a:ext cx="2363417" cy="3387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zh-CN" altLang="en-US" sz="1050" b="1" i="1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单击添加文本 </a:t>
              </a:r>
              <a:r>
                <a:rPr lang="en-US" altLang="zh-CN" sz="1050" b="1" i="1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23%</a:t>
              </a:r>
              <a:endParaRPr lang="zh-CN" altLang="en-US" sz="1013"/>
            </a:p>
          </p:txBody>
        </p:sp>
      </p:grpSp>
      <p:grpSp>
        <p:nvGrpSpPr>
          <p:cNvPr id="4" name="Group 18"/>
          <p:cNvGrpSpPr>
            <a:grpSpLocks noChangeAspect="1"/>
          </p:cNvGrpSpPr>
          <p:nvPr/>
        </p:nvGrpSpPr>
        <p:grpSpPr bwMode="auto">
          <a:xfrm>
            <a:off x="3244907" y="1546679"/>
            <a:ext cx="2240756" cy="2240756"/>
            <a:chOff x="0" y="0"/>
            <a:chExt cx="2988000" cy="2988000"/>
          </a:xfrm>
        </p:grpSpPr>
        <p:sp>
          <p:nvSpPr>
            <p:cNvPr id="31752" name="饼形 15"/>
            <p:cNvSpPr>
              <a:spLocks noChangeAspect="1" noChangeArrowheads="1"/>
            </p:cNvSpPr>
            <p:nvPr/>
          </p:nvSpPr>
          <p:spPr bwMode="auto">
            <a:xfrm>
              <a:off x="144478" y="144478"/>
              <a:ext cx="2699044" cy="2699044"/>
            </a:xfrm>
            <a:custGeom>
              <a:avLst/>
              <a:gdLst>
                <a:gd name="T0" fmla="*/ 2699044 w 2699044"/>
                <a:gd name="T1" fmla="*/ 1349522 h 2699044"/>
                <a:gd name="T2" fmla="*/ 1349522 w 2699044"/>
                <a:gd name="T3" fmla="*/ 2699044 h 2699044"/>
                <a:gd name="T4" fmla="*/ 0 w 2699044"/>
                <a:gd name="T5" fmla="*/ 1349522 h 2699044"/>
                <a:gd name="T6" fmla="*/ 1349522 w 2699044"/>
                <a:gd name="T7" fmla="*/ 0 h 26990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699044"/>
                <a:gd name="T13" fmla="*/ 0 h 2699044"/>
                <a:gd name="T14" fmla="*/ 2699044 w 2699044"/>
                <a:gd name="T15" fmla="*/ 2699044 h 26990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699044" h="2699044">
                  <a:moveTo>
                    <a:pt x="2527784" y="691564"/>
                  </a:moveTo>
                  <a:lnTo>
                    <a:pt x="2527783" y="691564"/>
                  </a:lnTo>
                  <a:cubicBezTo>
                    <a:pt x="2639645" y="891885"/>
                    <a:pt x="2698588" y="1117418"/>
                    <a:pt x="2699041" y="1346855"/>
                  </a:cubicBezTo>
                  <a:lnTo>
                    <a:pt x="1349522" y="1349522"/>
                  </a:lnTo>
                  <a:lnTo>
                    <a:pt x="2527784" y="691564"/>
                  </a:lnTo>
                  <a:close/>
                </a:path>
              </a:pathLst>
            </a:custGeom>
            <a:solidFill>
              <a:srgbClr val="F2F2F2"/>
            </a:solidFill>
            <a:ln w="12700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013"/>
            </a:p>
          </p:txBody>
        </p:sp>
        <p:sp>
          <p:nvSpPr>
            <p:cNvPr id="31753" name="饼形 16"/>
            <p:cNvSpPr>
              <a:spLocks noChangeAspect="1" noChangeArrowheads="1"/>
            </p:cNvSpPr>
            <p:nvPr/>
          </p:nvSpPr>
          <p:spPr bwMode="auto">
            <a:xfrm>
              <a:off x="144478" y="144478"/>
              <a:ext cx="2699044" cy="2699044"/>
            </a:xfrm>
            <a:custGeom>
              <a:avLst/>
              <a:gdLst>
                <a:gd name="T0" fmla="*/ 2699044 w 2699044"/>
                <a:gd name="T1" fmla="*/ 1349522 h 2699044"/>
                <a:gd name="T2" fmla="*/ 1349522 w 2699044"/>
                <a:gd name="T3" fmla="*/ 2699044 h 2699044"/>
                <a:gd name="T4" fmla="*/ 0 w 2699044"/>
                <a:gd name="T5" fmla="*/ 1349522 h 2699044"/>
                <a:gd name="T6" fmla="*/ 1349522 w 2699044"/>
                <a:gd name="T7" fmla="*/ 0 h 26990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699044"/>
                <a:gd name="T13" fmla="*/ 0 h 2699044"/>
                <a:gd name="T14" fmla="*/ 2699044 w 2699044"/>
                <a:gd name="T15" fmla="*/ 2699044 h 26990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699044" h="2699044">
                  <a:moveTo>
                    <a:pt x="2699042" y="1347120"/>
                  </a:moveTo>
                  <a:lnTo>
                    <a:pt x="2699041" y="1347120"/>
                  </a:lnTo>
                  <a:cubicBezTo>
                    <a:pt x="2699043" y="1347920"/>
                    <a:pt x="2699044" y="1348721"/>
                    <a:pt x="2699044" y="1349522"/>
                  </a:cubicBezTo>
                  <a:cubicBezTo>
                    <a:pt x="2699044" y="1668689"/>
                    <a:pt x="2585922" y="1977527"/>
                    <a:pt x="2379771" y="2221185"/>
                  </a:cubicBezTo>
                  <a:lnTo>
                    <a:pt x="1349522" y="1349522"/>
                  </a:lnTo>
                  <a:lnTo>
                    <a:pt x="2699042" y="1347120"/>
                  </a:lnTo>
                  <a:close/>
                </a:path>
              </a:pathLst>
            </a:custGeom>
            <a:solidFill>
              <a:srgbClr val="D9D9D9"/>
            </a:solidFill>
            <a:ln w="12700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013"/>
            </a:p>
          </p:txBody>
        </p:sp>
        <p:sp>
          <p:nvSpPr>
            <p:cNvPr id="31754" name="饼形 17"/>
            <p:cNvSpPr>
              <a:spLocks noChangeAspect="1" noChangeArrowheads="1"/>
            </p:cNvSpPr>
            <p:nvPr/>
          </p:nvSpPr>
          <p:spPr bwMode="auto">
            <a:xfrm>
              <a:off x="144478" y="144478"/>
              <a:ext cx="2699044" cy="2699044"/>
            </a:xfrm>
            <a:custGeom>
              <a:avLst/>
              <a:gdLst>
                <a:gd name="T0" fmla="*/ 2699044 w 2699044"/>
                <a:gd name="T1" fmla="*/ 1349522 h 2699044"/>
                <a:gd name="T2" fmla="*/ 1349522 w 2699044"/>
                <a:gd name="T3" fmla="*/ 2699044 h 2699044"/>
                <a:gd name="T4" fmla="*/ 0 w 2699044"/>
                <a:gd name="T5" fmla="*/ 1349522 h 2699044"/>
                <a:gd name="T6" fmla="*/ 1349522 w 2699044"/>
                <a:gd name="T7" fmla="*/ 0 h 26990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699044"/>
                <a:gd name="T13" fmla="*/ 0 h 2699044"/>
                <a:gd name="T14" fmla="*/ 2699044 w 2699044"/>
                <a:gd name="T15" fmla="*/ 2699044 h 26990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699044" h="2699044">
                  <a:moveTo>
                    <a:pt x="2379824" y="2221123"/>
                  </a:moveTo>
                  <a:lnTo>
                    <a:pt x="2379823" y="2221122"/>
                  </a:lnTo>
                  <a:cubicBezTo>
                    <a:pt x="2123408" y="2524225"/>
                    <a:pt x="1746536" y="2699043"/>
                    <a:pt x="1349522" y="2699044"/>
                  </a:cubicBezTo>
                  <a:cubicBezTo>
                    <a:pt x="1346404" y="2699044"/>
                    <a:pt x="1343287" y="2699033"/>
                    <a:pt x="1340171" y="2699011"/>
                  </a:cubicBezTo>
                  <a:lnTo>
                    <a:pt x="1349522" y="1349522"/>
                  </a:lnTo>
                  <a:lnTo>
                    <a:pt x="2379824" y="2221123"/>
                  </a:lnTo>
                  <a:close/>
                </a:path>
              </a:pathLst>
            </a:custGeom>
            <a:solidFill>
              <a:srgbClr val="BFBFBF"/>
            </a:solidFill>
            <a:ln w="12700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013"/>
            </a:p>
          </p:txBody>
        </p:sp>
        <p:sp>
          <p:nvSpPr>
            <p:cNvPr id="31755" name="饼形 18"/>
            <p:cNvSpPr>
              <a:spLocks noChangeAspect="1" noChangeArrowheads="1"/>
            </p:cNvSpPr>
            <p:nvPr/>
          </p:nvSpPr>
          <p:spPr bwMode="auto">
            <a:xfrm>
              <a:off x="144478" y="144478"/>
              <a:ext cx="2699044" cy="2699044"/>
            </a:xfrm>
            <a:custGeom>
              <a:avLst/>
              <a:gdLst>
                <a:gd name="T0" fmla="*/ 2699044 w 2699044"/>
                <a:gd name="T1" fmla="*/ 1349522 h 2699044"/>
                <a:gd name="T2" fmla="*/ 1349522 w 2699044"/>
                <a:gd name="T3" fmla="*/ 2699044 h 2699044"/>
                <a:gd name="T4" fmla="*/ 0 w 2699044"/>
                <a:gd name="T5" fmla="*/ 1349522 h 2699044"/>
                <a:gd name="T6" fmla="*/ 1349522 w 2699044"/>
                <a:gd name="T7" fmla="*/ 0 h 26990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699044"/>
                <a:gd name="T13" fmla="*/ 0 h 2699044"/>
                <a:gd name="T14" fmla="*/ 2699044 w 2699044"/>
                <a:gd name="T15" fmla="*/ 2699044 h 26990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699044" h="2699044">
                  <a:moveTo>
                    <a:pt x="1343308" y="2699030"/>
                  </a:moveTo>
                  <a:lnTo>
                    <a:pt x="1343308" y="2699029"/>
                  </a:lnTo>
                  <a:cubicBezTo>
                    <a:pt x="917997" y="2697071"/>
                    <a:pt x="518497" y="2494729"/>
                    <a:pt x="265268" y="2153017"/>
                  </a:cubicBezTo>
                  <a:lnTo>
                    <a:pt x="1349522" y="1349522"/>
                  </a:lnTo>
                  <a:lnTo>
                    <a:pt x="1343308" y="2699030"/>
                  </a:lnTo>
                  <a:close/>
                </a:path>
              </a:pathLst>
            </a:custGeom>
            <a:solidFill>
              <a:srgbClr val="A6A6A6"/>
            </a:solidFill>
            <a:ln w="12700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013"/>
            </a:p>
          </p:txBody>
        </p:sp>
        <p:sp>
          <p:nvSpPr>
            <p:cNvPr id="31756" name="饼形 19"/>
            <p:cNvSpPr>
              <a:spLocks noChangeAspect="1" noChangeArrowheads="1"/>
            </p:cNvSpPr>
            <p:nvPr/>
          </p:nvSpPr>
          <p:spPr bwMode="auto">
            <a:xfrm>
              <a:off x="144478" y="144478"/>
              <a:ext cx="2699044" cy="2699044"/>
            </a:xfrm>
            <a:custGeom>
              <a:avLst/>
              <a:gdLst>
                <a:gd name="T0" fmla="*/ 2699044 w 2699044"/>
                <a:gd name="T1" fmla="*/ 1349522 h 2699044"/>
                <a:gd name="T2" fmla="*/ 1349522 w 2699044"/>
                <a:gd name="T3" fmla="*/ 2699044 h 2699044"/>
                <a:gd name="T4" fmla="*/ 0 w 2699044"/>
                <a:gd name="T5" fmla="*/ 1349522 h 2699044"/>
                <a:gd name="T6" fmla="*/ 1349522 w 2699044"/>
                <a:gd name="T7" fmla="*/ 0 h 26990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699044"/>
                <a:gd name="T13" fmla="*/ 0 h 2699044"/>
                <a:gd name="T14" fmla="*/ 2699044 w 2699044"/>
                <a:gd name="T15" fmla="*/ 2699044 h 26990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699044" h="2699044">
                  <a:moveTo>
                    <a:pt x="268984" y="2158007"/>
                  </a:moveTo>
                  <a:lnTo>
                    <a:pt x="268984" y="2158006"/>
                  </a:lnTo>
                  <a:cubicBezTo>
                    <a:pt x="94366" y="1924631"/>
                    <a:pt x="0" y="1640993"/>
                    <a:pt x="0" y="1349522"/>
                  </a:cubicBezTo>
                  <a:cubicBezTo>
                    <a:pt x="-1" y="1216463"/>
                    <a:pt x="19678" y="1084136"/>
                    <a:pt x="58395" y="956836"/>
                  </a:cubicBezTo>
                  <a:lnTo>
                    <a:pt x="1349522" y="1349522"/>
                  </a:lnTo>
                  <a:lnTo>
                    <a:pt x="268984" y="2158007"/>
                  </a:lnTo>
                  <a:close/>
                </a:path>
              </a:pathLst>
            </a:custGeom>
            <a:solidFill>
              <a:srgbClr val="FFCC00"/>
            </a:solidFill>
            <a:ln w="12700">
              <a:solidFill>
                <a:srgbClr val="FFFFFF"/>
              </a:solidFill>
              <a:bevel/>
              <a:headEnd/>
              <a:tailEnd/>
            </a:ln>
          </p:spPr>
          <p:txBody>
            <a:bodyPr wrap="none" lIns="67628" tIns="35243" rIns="67628" bIns="35243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013"/>
            </a:p>
          </p:txBody>
        </p:sp>
        <p:sp>
          <p:nvSpPr>
            <p:cNvPr id="31757" name="饼形 20"/>
            <p:cNvSpPr>
              <a:spLocks noChangeAspect="1" noChangeArrowheads="1"/>
            </p:cNvSpPr>
            <p:nvPr/>
          </p:nvSpPr>
          <p:spPr bwMode="auto">
            <a:xfrm>
              <a:off x="144478" y="144478"/>
              <a:ext cx="2699044" cy="2699044"/>
            </a:xfrm>
            <a:custGeom>
              <a:avLst/>
              <a:gdLst>
                <a:gd name="T0" fmla="*/ 2699044 w 2699044"/>
                <a:gd name="T1" fmla="*/ 1349522 h 2699044"/>
                <a:gd name="T2" fmla="*/ 1349522 w 2699044"/>
                <a:gd name="T3" fmla="*/ 2699044 h 2699044"/>
                <a:gd name="T4" fmla="*/ 0 w 2699044"/>
                <a:gd name="T5" fmla="*/ 1349522 h 2699044"/>
                <a:gd name="T6" fmla="*/ 1349522 w 2699044"/>
                <a:gd name="T7" fmla="*/ 0 h 26990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699044"/>
                <a:gd name="T13" fmla="*/ 0 h 2699044"/>
                <a:gd name="T14" fmla="*/ 2699044 w 2699044"/>
                <a:gd name="T15" fmla="*/ 2699044 h 26990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699044" h="2699044">
                  <a:moveTo>
                    <a:pt x="60010" y="951566"/>
                  </a:moveTo>
                  <a:lnTo>
                    <a:pt x="60010" y="951566"/>
                  </a:lnTo>
                  <a:cubicBezTo>
                    <a:pt x="234591" y="385863"/>
                    <a:pt x="757493" y="-1"/>
                    <a:pt x="1349522" y="0"/>
                  </a:cubicBezTo>
                  <a:cubicBezTo>
                    <a:pt x="1349522" y="0"/>
                    <a:pt x="1349522" y="0"/>
                    <a:pt x="1349522" y="0"/>
                  </a:cubicBezTo>
                  <a:lnTo>
                    <a:pt x="1349522" y="1349522"/>
                  </a:lnTo>
                  <a:lnTo>
                    <a:pt x="60010" y="951566"/>
                  </a:lnTo>
                  <a:close/>
                </a:path>
              </a:pathLst>
            </a:custGeom>
            <a:solidFill>
              <a:srgbClr val="99CC00"/>
            </a:solidFill>
            <a:ln w="12700">
              <a:solidFill>
                <a:srgbClr val="FFFFFF"/>
              </a:solidFill>
              <a:bevel/>
              <a:headEnd/>
              <a:tailEnd/>
            </a:ln>
          </p:spPr>
          <p:txBody>
            <a:bodyPr lIns="67628" tIns="35243" rIns="67628" bIns="35243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013"/>
            </a:p>
          </p:txBody>
        </p:sp>
        <p:sp>
          <p:nvSpPr>
            <p:cNvPr id="31758" name="饼形 21"/>
            <p:cNvSpPr>
              <a:spLocks noChangeAspect="1" noChangeArrowheads="1"/>
            </p:cNvSpPr>
            <p:nvPr/>
          </p:nvSpPr>
          <p:spPr bwMode="auto">
            <a:xfrm>
              <a:off x="144478" y="144478"/>
              <a:ext cx="2699044" cy="2699044"/>
            </a:xfrm>
            <a:custGeom>
              <a:avLst/>
              <a:gdLst>
                <a:gd name="T0" fmla="*/ 2699044 w 2699044"/>
                <a:gd name="T1" fmla="*/ 1349522 h 2699044"/>
                <a:gd name="T2" fmla="*/ 1349522 w 2699044"/>
                <a:gd name="T3" fmla="*/ 2699044 h 2699044"/>
                <a:gd name="T4" fmla="*/ 0 w 2699044"/>
                <a:gd name="T5" fmla="*/ 1349522 h 2699044"/>
                <a:gd name="T6" fmla="*/ 1349522 w 2699044"/>
                <a:gd name="T7" fmla="*/ 0 h 26990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699044"/>
                <a:gd name="T13" fmla="*/ 0 h 2699044"/>
                <a:gd name="T14" fmla="*/ 2699044 w 2699044"/>
                <a:gd name="T15" fmla="*/ 2699044 h 26990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699044" h="2699044">
                  <a:moveTo>
                    <a:pt x="1348283" y="1"/>
                  </a:moveTo>
                  <a:lnTo>
                    <a:pt x="1348282" y="0"/>
                  </a:lnTo>
                  <a:cubicBezTo>
                    <a:pt x="1348695" y="0"/>
                    <a:pt x="1349108" y="-1"/>
                    <a:pt x="1349522" y="0"/>
                  </a:cubicBezTo>
                  <a:cubicBezTo>
                    <a:pt x="1839980" y="0"/>
                    <a:pt x="2291827" y="266092"/>
                    <a:pt x="2529699" y="695005"/>
                  </a:cubicBezTo>
                  <a:lnTo>
                    <a:pt x="1349522" y="1349522"/>
                  </a:lnTo>
                  <a:lnTo>
                    <a:pt x="1348283" y="1"/>
                  </a:lnTo>
                  <a:close/>
                </a:path>
              </a:pathLst>
            </a:custGeom>
            <a:solidFill>
              <a:srgbClr val="FFC000">
                <a:alpha val="78038"/>
              </a:srgbClr>
            </a:solidFill>
            <a:ln w="12700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013"/>
            </a:p>
          </p:txBody>
        </p:sp>
        <p:sp>
          <p:nvSpPr>
            <p:cNvPr id="31759" name="椭圆 22"/>
            <p:cNvSpPr>
              <a:spLocks noChangeAspect="1" noChangeArrowheads="1"/>
            </p:cNvSpPr>
            <p:nvPr/>
          </p:nvSpPr>
          <p:spPr bwMode="auto">
            <a:xfrm>
              <a:off x="0" y="0"/>
              <a:ext cx="2988000" cy="2988000"/>
            </a:xfrm>
            <a:prstGeom prst="ellipse">
              <a:avLst/>
            </a:prstGeom>
            <a:noFill/>
            <a:ln w="12700">
              <a:solidFill>
                <a:srgbClr val="7F7F7F"/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ctr" hangingPunct="1">
                <a:buClr>
                  <a:srgbClr val="FF0000"/>
                </a:buClr>
                <a:buSzPct val="70000"/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sp>
        <p:nvSpPr>
          <p:cNvPr id="19485" name="TextBox 146"/>
          <p:cNvSpPr>
            <a:spLocks noChangeArrowheads="1"/>
          </p:cNvSpPr>
          <p:nvPr/>
        </p:nvSpPr>
        <p:spPr bwMode="auto">
          <a:xfrm>
            <a:off x="3147276" y="1064476"/>
            <a:ext cx="2436019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5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单击此处添加标题</a:t>
            </a:r>
            <a:endParaRPr lang="en-US" sz="15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57125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85" grpId="0" bldLvl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组合 102"/>
          <p:cNvGrpSpPr>
            <a:grpSpLocks/>
          </p:cNvGrpSpPr>
          <p:nvPr/>
        </p:nvGrpSpPr>
        <p:grpSpPr bwMode="auto">
          <a:xfrm>
            <a:off x="3176" y="1995489"/>
            <a:ext cx="5651500" cy="1728787"/>
            <a:chOff x="0" y="1707654"/>
            <a:chExt cx="5652120" cy="1728192"/>
          </a:xfrm>
        </p:grpSpPr>
        <p:sp>
          <p:nvSpPr>
            <p:cNvPr id="104" name="矩形 103"/>
            <p:cNvSpPr/>
            <p:nvPr/>
          </p:nvSpPr>
          <p:spPr>
            <a:xfrm>
              <a:off x="0" y="1707654"/>
              <a:ext cx="5652120" cy="172819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8">
                <a:defRPr/>
              </a:pPr>
              <a:endParaRPr lang="zh-CN" altLang="en-US" sz="180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05" name="矩形 104"/>
            <p:cNvSpPr/>
            <p:nvPr/>
          </p:nvSpPr>
          <p:spPr>
            <a:xfrm>
              <a:off x="76208" y="1948871"/>
              <a:ext cx="2535516" cy="1246032"/>
            </a:xfrm>
            <a:prstGeom prst="rect">
              <a:avLst/>
            </a:prstGeom>
          </p:spPr>
          <p:txBody>
            <a:bodyPr lIns="91409" tIns="45703" rIns="91409" bIns="45703">
              <a:spAutoFit/>
            </a:bodyPr>
            <a:lstStyle/>
            <a:p>
              <a:pPr algn="just" defTabSz="914057">
                <a:lnSpc>
                  <a:spcPct val="150000"/>
                </a:lnSpc>
                <a:defRPr/>
              </a:pPr>
              <a:r>
                <a:rPr lang="zh-CN" altLang="en-US" sz="1000" dirty="0">
                  <a:solidFill>
                    <a:srgbClr val="64961E">
                      <a:lumMod val="50000"/>
                    </a:srgbClr>
                  </a:solidFill>
                  <a:latin typeface="微软雅黑" pitchFamily="34" charset="-122"/>
                  <a:ea typeface="微软雅黑" pitchFamily="34" charset="-122"/>
                </a:rPr>
                <a:t>随着计算机技术的发展及印刷技术的进步，平面设计在视觉感观领域的表现也越来越丰富，这对今天的平面设计都提出了空前的挑战，也为平面设计者提供了更为广阔的发展窨。从技术上讲，平面设计更重要。</a:t>
              </a:r>
            </a:p>
          </p:txBody>
        </p:sp>
      </p:grpSp>
      <p:grpSp>
        <p:nvGrpSpPr>
          <p:cNvPr id="106" name="组合 105"/>
          <p:cNvGrpSpPr>
            <a:grpSpLocks/>
          </p:cNvGrpSpPr>
          <p:nvPr/>
        </p:nvGrpSpPr>
        <p:grpSpPr bwMode="auto">
          <a:xfrm>
            <a:off x="2703513" y="1347789"/>
            <a:ext cx="2862262" cy="3168650"/>
            <a:chOff x="2699792" y="1059582"/>
            <a:chExt cx="2862064" cy="3168352"/>
          </a:xfrm>
        </p:grpSpPr>
        <p:sp>
          <p:nvSpPr>
            <p:cNvPr id="107" name="矩形 106"/>
            <p:cNvSpPr/>
            <p:nvPr/>
          </p:nvSpPr>
          <p:spPr>
            <a:xfrm>
              <a:off x="2699792" y="1059582"/>
              <a:ext cx="2862064" cy="3168352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27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8">
                <a:defRPr/>
              </a:pPr>
              <a:endParaRPr lang="zh-CN" altLang="en-US" sz="180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grpSp>
          <p:nvGrpSpPr>
            <p:cNvPr id="31770" name="组合 107"/>
            <p:cNvGrpSpPr>
              <a:grpSpLocks/>
            </p:cNvGrpSpPr>
            <p:nvPr/>
          </p:nvGrpSpPr>
          <p:grpSpPr bwMode="auto">
            <a:xfrm>
              <a:off x="2699792" y="3363838"/>
              <a:ext cx="2862064" cy="864096"/>
              <a:chOff x="3006080" y="3003798"/>
              <a:chExt cx="2862064" cy="864096"/>
            </a:xfrm>
          </p:grpSpPr>
          <p:sp>
            <p:nvSpPr>
              <p:cNvPr id="110" name="矩形 109"/>
              <p:cNvSpPr/>
              <p:nvPr/>
            </p:nvSpPr>
            <p:spPr>
              <a:xfrm>
                <a:off x="3006080" y="3004375"/>
                <a:ext cx="2862064" cy="863519"/>
              </a:xfrm>
              <a:prstGeom prst="rect">
                <a:avLst/>
              </a:prstGeom>
              <a:solidFill>
                <a:schemeClr val="bg1">
                  <a:alpha val="8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378">
                  <a:defRPr/>
                </a:pPr>
                <a:endParaRPr lang="zh-CN" altLang="en-US" sz="1800">
                  <a:solidFill>
                    <a:prstClr val="white"/>
                  </a:solidFill>
                  <a:latin typeface="Calibri"/>
                  <a:ea typeface="宋体" panose="02010600030101010101" pitchFamily="2" charset="-122"/>
                </a:endParaRPr>
              </a:p>
            </p:txBody>
          </p:sp>
          <p:cxnSp>
            <p:nvCxnSpPr>
              <p:cNvPr id="111" name="直接连接符 110"/>
              <p:cNvCxnSpPr/>
              <p:nvPr/>
            </p:nvCxnSpPr>
            <p:spPr>
              <a:xfrm>
                <a:off x="3006080" y="3004375"/>
                <a:ext cx="2862064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771" name="矩形 108"/>
            <p:cNvSpPr>
              <a:spLocks noChangeArrowheads="1"/>
            </p:cNvSpPr>
            <p:nvPr/>
          </p:nvSpPr>
          <p:spPr bwMode="auto">
            <a:xfrm>
              <a:off x="3003569" y="3468424"/>
              <a:ext cx="2254509" cy="6693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 defTabSz="914378" fontAlgn="base">
                <a:lnSpc>
                  <a:spcPts val="15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>
                  <a:solidFill>
                    <a:prstClr val="black"/>
                  </a:solidFill>
                  <a:latin typeface="微软雅黑" pitchFamily="34" charset="-122"/>
                  <a:ea typeface="微软雅黑" pitchFamily="34" charset="-122"/>
                </a:rPr>
                <a:t>随着计算机技术的发展及印刷技术的进步，平面设计在视觉感观领域的表现和应用也越来越丰富。</a:t>
              </a:r>
            </a:p>
          </p:txBody>
        </p:sp>
      </p:grpSp>
      <p:sp>
        <p:nvSpPr>
          <p:cNvPr id="112" name="TextBox 111"/>
          <p:cNvSpPr txBox="1">
            <a:spLocks noChangeArrowheads="1"/>
          </p:cNvSpPr>
          <p:nvPr/>
        </p:nvSpPr>
        <p:spPr bwMode="auto">
          <a:xfrm>
            <a:off x="149226" y="1397000"/>
            <a:ext cx="251936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378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这里填写标题</a:t>
            </a:r>
          </a:p>
        </p:txBody>
      </p:sp>
      <p:grpSp>
        <p:nvGrpSpPr>
          <p:cNvPr id="113" name="组合 112"/>
          <p:cNvGrpSpPr>
            <a:grpSpLocks/>
          </p:cNvGrpSpPr>
          <p:nvPr/>
        </p:nvGrpSpPr>
        <p:grpSpPr bwMode="auto">
          <a:xfrm>
            <a:off x="5807076" y="1489076"/>
            <a:ext cx="584200" cy="584200"/>
            <a:chOff x="395536" y="3651870"/>
            <a:chExt cx="764591" cy="764591"/>
          </a:xfrm>
        </p:grpSpPr>
        <p:sp>
          <p:nvSpPr>
            <p:cNvPr id="114" name="椭圆 113"/>
            <p:cNvSpPr/>
            <p:nvPr/>
          </p:nvSpPr>
          <p:spPr>
            <a:xfrm>
              <a:off x="395536" y="3651870"/>
              <a:ext cx="764591" cy="764591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8">
                <a:defRPr/>
              </a:pPr>
              <a:endParaRPr lang="zh-CN" altLang="en-US" sz="3600" dirty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pic>
          <p:nvPicPr>
            <p:cNvPr id="31768" name="Picture 75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87331" y="3805013"/>
              <a:ext cx="381000" cy="4117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16" name="组合 115"/>
          <p:cNvGrpSpPr>
            <a:grpSpLocks/>
          </p:cNvGrpSpPr>
          <p:nvPr/>
        </p:nvGrpSpPr>
        <p:grpSpPr bwMode="auto">
          <a:xfrm>
            <a:off x="5807076" y="2586039"/>
            <a:ext cx="584200" cy="585787"/>
            <a:chOff x="3221085" y="3651870"/>
            <a:chExt cx="764591" cy="764591"/>
          </a:xfrm>
        </p:grpSpPr>
        <p:sp>
          <p:nvSpPr>
            <p:cNvPr id="117" name="椭圆 116"/>
            <p:cNvSpPr/>
            <p:nvPr/>
          </p:nvSpPr>
          <p:spPr>
            <a:xfrm>
              <a:off x="3221085" y="3651870"/>
              <a:ext cx="764591" cy="764591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8">
                <a:defRPr/>
              </a:pPr>
              <a:endParaRPr lang="zh-CN" altLang="en-US" sz="3600" dirty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pic>
          <p:nvPicPr>
            <p:cNvPr id="31766" name="Picture 102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372011" y="3778161"/>
              <a:ext cx="462738" cy="4316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19" name="组合 118"/>
          <p:cNvGrpSpPr>
            <a:grpSpLocks/>
          </p:cNvGrpSpPr>
          <p:nvPr/>
        </p:nvGrpSpPr>
        <p:grpSpPr bwMode="auto">
          <a:xfrm>
            <a:off x="5807076" y="3684588"/>
            <a:ext cx="584200" cy="584200"/>
            <a:chOff x="6046633" y="3651870"/>
            <a:chExt cx="764591" cy="764591"/>
          </a:xfrm>
        </p:grpSpPr>
        <p:sp>
          <p:nvSpPr>
            <p:cNvPr id="120" name="椭圆 119"/>
            <p:cNvSpPr/>
            <p:nvPr/>
          </p:nvSpPr>
          <p:spPr>
            <a:xfrm>
              <a:off x="6046633" y="3651870"/>
              <a:ext cx="764591" cy="764591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8">
                <a:defRPr/>
              </a:pPr>
              <a:endParaRPr lang="zh-CN" altLang="en-US" sz="3600" dirty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pic>
          <p:nvPicPr>
            <p:cNvPr id="31764" name="Picture 97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6224066" y="3805013"/>
              <a:ext cx="409724" cy="4316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2" name="矩形 121"/>
          <p:cNvSpPr>
            <a:spLocks noChangeArrowheads="1"/>
          </p:cNvSpPr>
          <p:nvPr/>
        </p:nvSpPr>
        <p:spPr bwMode="auto">
          <a:xfrm>
            <a:off x="6461126" y="1519238"/>
            <a:ext cx="201612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914378" fontAlgn="base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随着计算机技术的发展及印刷技术的进步，平面设计在视觉感观领域的表现和应用也越来越丰富。</a:t>
            </a:r>
          </a:p>
        </p:txBody>
      </p:sp>
      <p:sp>
        <p:nvSpPr>
          <p:cNvPr id="123" name="矩形 122"/>
          <p:cNvSpPr>
            <a:spLocks noChangeArrowheads="1"/>
          </p:cNvSpPr>
          <p:nvPr/>
        </p:nvSpPr>
        <p:spPr bwMode="auto">
          <a:xfrm>
            <a:off x="6461126" y="2601913"/>
            <a:ext cx="201612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914378" fontAlgn="base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随着计算机技术的发展及印刷技术的进步，平面设计在视觉感观领域的表现和应用也越来越丰富。</a:t>
            </a:r>
          </a:p>
        </p:txBody>
      </p:sp>
      <p:sp>
        <p:nvSpPr>
          <p:cNvPr id="124" name="矩形 123"/>
          <p:cNvSpPr>
            <a:spLocks noChangeArrowheads="1"/>
          </p:cNvSpPr>
          <p:nvPr/>
        </p:nvSpPr>
        <p:spPr bwMode="auto">
          <a:xfrm>
            <a:off x="6461126" y="3702050"/>
            <a:ext cx="201612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914378" fontAlgn="base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随着计算机技术的发展及印刷技术的进步，平面设计在视觉感观领域的表现和应用也越来越丰富。</a:t>
            </a:r>
          </a:p>
        </p:txBody>
      </p:sp>
    </p:spTree>
    <p:extLst>
      <p:ext uri="{BB962C8B-B14F-4D97-AF65-F5344CB8AC3E}">
        <p14:creationId xmlns:p14="http://schemas.microsoft.com/office/powerpoint/2010/main" val="429718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7333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4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4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4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4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3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3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800"/>
                            </p:stCondLst>
                            <p:childTnLst>
                              <p:par>
                                <p:cTn id="4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3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3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/>
      <p:bldP spid="122" grpId="0"/>
      <p:bldP spid="123" grpId="0"/>
      <p:bldP spid="12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0" cy="51435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25833" flipH="1">
            <a:off x="293257" y="2499888"/>
            <a:ext cx="5269580" cy="408616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1792" b="33770"/>
          <a:stretch/>
        </p:blipFill>
        <p:spPr>
          <a:xfrm>
            <a:off x="7475175" y="3947886"/>
            <a:ext cx="1668825" cy="1190172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804316" y="1358900"/>
            <a:ext cx="37648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400" b="1" dirty="0" smtClean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感谢观看</a:t>
            </a:r>
            <a:endParaRPr lang="zh-CN" altLang="en-US" sz="54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98932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75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FIRST_PUBLISH" val="1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160</TotalTime>
  <Words>1565</Words>
  <Application>Microsoft Office PowerPoint</Application>
  <PresentationFormat>全屏显示(16:9)</PresentationFormat>
  <Paragraphs>206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2" baseType="lpstr">
      <vt:lpstr>Charlemagne Std</vt:lpstr>
      <vt:lpstr>Gulim</vt:lpstr>
      <vt:lpstr>Microsoft JhengHei</vt:lpstr>
      <vt:lpstr>等线</vt:lpstr>
      <vt:lpstr>等线 Light</vt:lpstr>
      <vt:lpstr>黑体</vt:lpstr>
      <vt:lpstr>时尚中黑简体</vt:lpstr>
      <vt:lpstr>宋体</vt:lpstr>
      <vt:lpstr>微软雅黑</vt:lpstr>
      <vt:lpstr>微软雅黑 Light</vt:lpstr>
      <vt:lpstr>Arial</vt:lpstr>
      <vt:lpstr>Arial Black</vt:lpstr>
      <vt:lpstr>Bodoni MT</vt:lpstr>
      <vt:lpstr>Calibri</vt:lpstr>
      <vt:lpstr>Calibri Light</vt:lpstr>
      <vt:lpstr>Impact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User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faith123</cp:lastModifiedBy>
  <cp:revision>36</cp:revision>
  <dcterms:created xsi:type="dcterms:W3CDTF">2017-03-04T06:55:50Z</dcterms:created>
  <dcterms:modified xsi:type="dcterms:W3CDTF">2018-06-25T02:18:42Z</dcterms:modified>
</cp:coreProperties>
</file>